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4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1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4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9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98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4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0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0C8D666-BE49-C166-DF5D-18CE4A8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179389"/>
          </a:xfrm>
        </p:spPr>
        <p:txBody>
          <a:bodyPr/>
          <a:lstStyle/>
          <a:p>
            <a:r>
              <a:rPr lang="ru-RU" dirty="0"/>
              <a:t>Семинар 1. Базовый синтаксис и структуры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CD5CE5-F646-6139-1446-8442B21C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5" y="2917745"/>
            <a:ext cx="52680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57A4B-441D-E6BE-4221-E651C380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A6CD9-69FE-6C76-9B9B-81930209D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Кроссплатформенность</a:t>
            </a: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Inter"/>
              </a:rPr>
              <a:t>Универсальность</a:t>
            </a: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Inter"/>
              </a:rPr>
              <a:t>Богатая стандартная библиотека</a:t>
            </a:r>
            <a:endParaRPr lang="ru-RU" b="1" dirty="0">
              <a:solidFill>
                <a:srgbClr val="FFFFFF"/>
              </a:solidFill>
              <a:latin typeface="Inter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AD280-E4B3-11E6-C917-2B410776C3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Python — </a:t>
            </a:r>
            <a:r>
              <a:rPr lang="ru-RU" b="0" i="0" dirty="0">
                <a:solidFill>
                  <a:srgbClr val="FFFFFF"/>
                </a:solidFill>
                <a:effectLst/>
                <a:latin typeface="Inter"/>
              </a:rPr>
              <a:t>это интерпретируемый язык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latin typeface="Inter"/>
              </a:rPr>
              <a:t>Python легко интегрируется с другими языками программирования, такими как C, C++ и 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66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E94B-4597-276C-7169-BC1DC4E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0"/>
            <a:ext cx="3782482" cy="1127735"/>
          </a:xfrm>
        </p:spPr>
        <p:txBody>
          <a:bodyPr/>
          <a:lstStyle/>
          <a:p>
            <a:r>
              <a:rPr lang="ru-RU" dirty="0"/>
              <a:t>Переменные и их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FD1EB-3FC4-EBB2-E7C7-CDB7C3F7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485" y="2260738"/>
            <a:ext cx="4739053" cy="3600311"/>
          </a:xfrm>
        </p:spPr>
        <p:txBody>
          <a:bodyPr/>
          <a:lstStyle/>
          <a:p>
            <a:r>
              <a:rPr lang="en-US" b="0" i="0" dirty="0">
                <a:solidFill>
                  <a:srgbClr val="CE9178"/>
                </a:solidFill>
                <a:effectLst/>
                <a:latin typeface="Menlo"/>
              </a:rPr>
              <a:t>type</a:t>
            </a:r>
            <a:r>
              <a:rPr lang="en-US" b="0" i="0" dirty="0">
                <a:solidFill>
                  <a:srgbClr val="D4D4D4"/>
                </a:solidFill>
                <a:effectLst/>
                <a:latin typeface="Menlo"/>
              </a:rPr>
              <a:t>(x)</a:t>
            </a:r>
            <a:r>
              <a:rPr lang="ru-RU" b="0" i="0" dirty="0">
                <a:solidFill>
                  <a:srgbClr val="D4D4D4"/>
                </a:solidFill>
                <a:effectLst/>
                <a:latin typeface="Menlo"/>
              </a:rPr>
              <a:t> – проверка типа переменной</a:t>
            </a:r>
            <a:endParaRPr lang="ru-RU" dirty="0"/>
          </a:p>
          <a:p>
            <a:r>
              <a:rPr lang="ru-RU" dirty="0"/>
              <a:t>Список основных типов</a:t>
            </a:r>
            <a:endParaRPr lang="en-US" dirty="0"/>
          </a:p>
          <a:p>
            <a:r>
              <a:rPr lang="en-US" dirty="0"/>
              <a:t>	int – </a:t>
            </a:r>
            <a:r>
              <a:rPr lang="ru-RU" dirty="0"/>
              <a:t>целое число</a:t>
            </a:r>
            <a:r>
              <a:rPr lang="en-US" dirty="0"/>
              <a:t> -&gt; 123</a:t>
            </a:r>
          </a:p>
          <a:p>
            <a:r>
              <a:rPr lang="en-US" dirty="0"/>
              <a:t>	float – </a:t>
            </a:r>
            <a:r>
              <a:rPr lang="ru-RU" dirty="0"/>
              <a:t>вещественные числа</a:t>
            </a:r>
            <a:r>
              <a:rPr lang="en-US" dirty="0"/>
              <a:t> -&gt; 3.14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bool – </a:t>
            </a:r>
            <a:r>
              <a:rPr lang="ru-RU" dirty="0"/>
              <a:t>логическая переменная -</a:t>
            </a:r>
            <a:r>
              <a:rPr lang="en-US" dirty="0"/>
              <a:t>&gt; (True/False)</a:t>
            </a:r>
          </a:p>
          <a:p>
            <a:r>
              <a:rPr lang="en-US" dirty="0"/>
              <a:t>	string – </a:t>
            </a:r>
            <a:r>
              <a:rPr lang="ru-RU" dirty="0"/>
              <a:t>строка </a:t>
            </a:r>
            <a:r>
              <a:rPr lang="en-US" dirty="0"/>
              <a:t>-&gt; “Hello”</a:t>
            </a:r>
          </a:p>
          <a:p>
            <a:r>
              <a:rPr lang="en-US" dirty="0"/>
              <a:t>	list </a:t>
            </a:r>
            <a:r>
              <a:rPr lang="ru-RU" dirty="0"/>
              <a:t>– список, упорядоченная последовательность из различных элементов</a:t>
            </a:r>
            <a:endParaRPr lang="en-US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AEB512-6B9A-2839-B49A-2CBC388B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207" y="1127735"/>
            <a:ext cx="5574324" cy="4139616"/>
          </a:xfrm>
        </p:spPr>
      </p:pic>
    </p:spTree>
    <p:extLst>
      <p:ext uri="{BB962C8B-B14F-4D97-AF65-F5344CB8AC3E}">
        <p14:creationId xmlns:p14="http://schemas.microsoft.com/office/powerpoint/2010/main" val="7519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C0F2-808C-9875-AFE8-AD2492B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и условия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C897F4-9F81-6B55-2AB2-5264E5FD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FE9BB7-77C1-66E1-BF8A-70446108B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611" y="2751138"/>
            <a:ext cx="4811090" cy="310991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4606530-390F-EC4E-0792-0154C2CC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If, </a:t>
            </a:r>
            <a:r>
              <a:rPr lang="en-US" sz="3200" dirty="0" err="1"/>
              <a:t>elif</a:t>
            </a:r>
            <a:r>
              <a:rPr lang="en-US" sz="3200" dirty="0"/>
              <a:t>, else</a:t>
            </a:r>
            <a:endParaRPr lang="ru-RU" sz="32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1A8FA72-6E99-F4A1-7FDB-15C8A3E54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32948" y="2751138"/>
            <a:ext cx="4104553" cy="3109912"/>
          </a:xfrm>
        </p:spPr>
      </p:pic>
    </p:spTree>
    <p:extLst>
      <p:ext uri="{BB962C8B-B14F-4D97-AF65-F5344CB8AC3E}">
        <p14:creationId xmlns:p14="http://schemas.microsoft.com/office/powerpoint/2010/main" val="4299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94E0F-7D5C-567D-2A1B-81B31969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36" y="-151709"/>
            <a:ext cx="4852988" cy="1617163"/>
          </a:xfrm>
        </p:spPr>
        <p:txBody>
          <a:bodyPr/>
          <a:lstStyle/>
          <a:p>
            <a:r>
              <a:rPr lang="ru-RU" dirty="0"/>
              <a:t>Массивы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B39CCD-6CE2-616A-23C1-7C15F2CAB3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321A9B-DB8A-DB1B-CC24-5C7ECABA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028" y="1712001"/>
            <a:ext cx="4852988" cy="3516365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1600" dirty="0"/>
              <a:t>список – упорядоченный набор элементов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29412D-D700-17A1-50E9-BA873B5B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39" y="2427050"/>
            <a:ext cx="3419952" cy="208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D976F-EE8C-CB8A-1CD7-C58C48FD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6" y="1465454"/>
            <a:ext cx="4927918" cy="3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2ECA5-C80B-B989-9EE8-BE92B54E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for </a:t>
            </a:r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AC2D40-58D8-F3B6-0C12-98ADEA44E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06341" y="2174875"/>
            <a:ext cx="5189857" cy="576262"/>
          </a:xfrm>
        </p:spPr>
        <p:txBody>
          <a:bodyPr/>
          <a:lstStyle/>
          <a:p>
            <a:r>
              <a:rPr lang="en-US" sz="3200" dirty="0"/>
              <a:t>while</a:t>
            </a:r>
            <a:endParaRPr lang="ru-RU" sz="32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CEE948C-DD1D-1C26-0C99-AFA2B7585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10" y="3206626"/>
            <a:ext cx="4505954" cy="180047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A234B6F-AB28-CC08-E221-402CC138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3516" y="2174875"/>
            <a:ext cx="5194583" cy="576262"/>
          </a:xfrm>
        </p:spPr>
        <p:txBody>
          <a:bodyPr/>
          <a:lstStyle/>
          <a:p>
            <a:r>
              <a:rPr lang="en-US" sz="2800" dirty="0"/>
              <a:t>for</a:t>
            </a:r>
            <a:endParaRPr lang="ru-RU" sz="2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F1616A-C1F3-7408-E1E5-BAB63C672A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9300" y="2751137"/>
            <a:ext cx="5387161" cy="3460843"/>
          </a:xfrm>
        </p:spPr>
      </p:pic>
    </p:spTree>
    <p:extLst>
      <p:ext uri="{BB962C8B-B14F-4D97-AF65-F5344CB8AC3E}">
        <p14:creationId xmlns:p14="http://schemas.microsoft.com/office/powerpoint/2010/main" val="377311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363</TotalTime>
  <Words>125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Century Gothic</vt:lpstr>
      <vt:lpstr>Inter</vt:lpstr>
      <vt:lpstr>Menlo</vt:lpstr>
      <vt:lpstr>Wingdings 2</vt:lpstr>
      <vt:lpstr>Цитаты</vt:lpstr>
      <vt:lpstr>Семинар 1. Базовый синтаксис и структуры в Python</vt:lpstr>
      <vt:lpstr>Про Python</vt:lpstr>
      <vt:lpstr>Переменные и их типы</vt:lpstr>
      <vt:lpstr>Логические операторы и условия</vt:lpstr>
      <vt:lpstr>Массивы в Python</vt:lpstr>
      <vt:lpstr>Циклы while и for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Гольцев Никита Сергеевич</dc:creator>
  <cp:lastModifiedBy>Гольцев Никита Сергеевич</cp:lastModifiedBy>
  <cp:revision>21</cp:revision>
  <dcterms:created xsi:type="dcterms:W3CDTF">2025-02-28T21:28:05Z</dcterms:created>
  <dcterms:modified xsi:type="dcterms:W3CDTF">2025-03-01T03:31:31Z</dcterms:modified>
</cp:coreProperties>
</file>