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0"/>
  </p:notesMasterIdLst>
  <p:handoutMasterIdLst>
    <p:handoutMasterId r:id="rId11"/>
  </p:handoutMasterIdLst>
  <p:sldIdLst>
    <p:sldId id="330" r:id="rId5"/>
    <p:sldId id="352" r:id="rId6"/>
    <p:sldId id="336" r:id="rId7"/>
    <p:sldId id="353" r:id="rId8"/>
    <p:sldId id="332" r:id="rId9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208A5-9315-8A0E-5589-63A18A87EC80}" v="81" dt="2021-04-19T19:16:54.655"/>
    <p1510:client id="{BBCEDBBA-DF63-445D-B9C7-D0258F994E00}" v="1163" dt="2021-04-08T22:27:05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763" y="82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sdot/flight-delay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Capstone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Romana </a:t>
            </a:r>
            <a:r>
              <a:rPr lang="en-US" dirty="0" err="1"/>
              <a:t>Akter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6/10/2022</a:t>
            </a:r>
          </a:p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5FEFD4-6282-AEFC-26CE-E9829E63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5046516" cy="313932"/>
          </a:xfrm>
        </p:spPr>
        <p:txBody>
          <a:bodyPr/>
          <a:lstStyle/>
          <a:p>
            <a:r>
              <a:rPr lang="en-US" dirty="0"/>
              <a:t>2015 Flight Delays and Cancellations Data Analysis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F5DBB1C-5C77-EAE5-FF5F-A51DF60AD34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8380" r="8380"/>
          <a:stretch>
            <a:fillRect/>
          </a:stretch>
        </p:blipFill>
        <p:spPr>
          <a:xfrm>
            <a:off x="5176910" y="0"/>
            <a:ext cx="3967089" cy="3174811"/>
          </a:xfrm>
        </p:spPr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 Flight Delays &amp; Cancellations in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6" y="1881809"/>
            <a:ext cx="8189007" cy="2702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+mj-lt"/>
              </a:rPr>
              <a:t>The flight delay and cancellation data was collected and published by the DOT's Bureau of Transportation Statistics which tracks the on-time performance of domestic flights operated by large Air </a:t>
            </a:r>
            <a:r>
              <a:rPr lang="en-US" dirty="0">
                <a:latin typeface="+mj-lt"/>
              </a:rPr>
              <a:t>C</a:t>
            </a:r>
            <a:r>
              <a:rPr lang="en-US" b="0" i="0" dirty="0">
                <a:effectLst/>
                <a:latin typeface="+mj-lt"/>
              </a:rPr>
              <a:t>arriers. Summary information on the number of on-time, delayed, canceled, and diverted flights is published in DOT's monthly Air Travel Consumer Report and  this dataset contains the information of 2015 flight delays and cancellations.</a:t>
            </a:r>
          </a:p>
          <a:p>
            <a:pPr marL="0" indent="0" algn="just">
              <a:buNone/>
            </a:pPr>
            <a:endParaRPr lang="en-US" dirty="0">
              <a:latin typeface="+mj-lt"/>
            </a:endParaRPr>
          </a:p>
          <a:p>
            <a:pPr marL="0" indent="0" algn="just">
              <a:buNone/>
            </a:pPr>
            <a:endParaRPr lang="en-US" dirty="0">
              <a:latin typeface="+mj-lt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square" lIns="0" tIns="45720" rIns="91440" bIns="45720" rtlCol="0" anchor="t">
            <a:spAutoFit/>
          </a:bodyPr>
          <a:lstStyle/>
          <a:p>
            <a:r>
              <a:rPr lang="en-US" dirty="0">
                <a:hlinkClick r:id="rId2"/>
              </a:rPr>
              <a:t>2015 Flight Delays and Cancellations | Kaggle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7980B7-617C-41DE-A8D4-AE5FF1E166B7}"/>
              </a:ext>
            </a:extLst>
          </p:cNvPr>
          <p:cNvSpPr txBox="1">
            <a:spLocks/>
          </p:cNvSpPr>
          <p:nvPr/>
        </p:nvSpPr>
        <p:spPr>
          <a:xfrm>
            <a:off x="4535283" y="1881227"/>
            <a:ext cx="4059684" cy="2702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3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Cancellations by Month and Airport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9FE71-48EA-DE36-9CDA-84754FE9E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7" t="18052" r="31384" b="13573"/>
          <a:stretch/>
        </p:blipFill>
        <p:spPr>
          <a:xfrm>
            <a:off x="1913207" y="1379570"/>
            <a:ext cx="5162843" cy="30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Integration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53D3A-0B5F-1C87-72BD-CA7668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7" t="18188" r="41692" b="13983"/>
          <a:stretch/>
        </p:blipFill>
        <p:spPr>
          <a:xfrm>
            <a:off x="2806505" y="1393833"/>
            <a:ext cx="3115993" cy="30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6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Subtitle is Arial in Medium Blue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36909</TotalTime>
  <Words>120</Words>
  <Application>Microsoft Office PowerPoint</Application>
  <PresentationFormat>On-screen Show (16:9)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.AppleSystemUIFont</vt:lpstr>
      <vt:lpstr>Arial</vt:lpstr>
      <vt:lpstr>Calibri</vt:lpstr>
      <vt:lpstr>System Font Regular</vt:lpstr>
      <vt:lpstr>2018_TEK_PPT_Tmplt_Tagline</vt:lpstr>
      <vt:lpstr>  Capstone 2</vt:lpstr>
      <vt:lpstr>2015 Flight Delays &amp; Cancellations in US</vt:lpstr>
      <vt:lpstr>Flight Cancellations by Month and Airport</vt:lpstr>
      <vt:lpstr>Python Integration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Mohammad Nahid</cp:lastModifiedBy>
  <cp:revision>531</cp:revision>
  <cp:lastPrinted>2019-09-27T20:27:38Z</cp:lastPrinted>
  <dcterms:created xsi:type="dcterms:W3CDTF">2018-04-23T16:24:53Z</dcterms:created>
  <dcterms:modified xsi:type="dcterms:W3CDTF">2022-06-09T12:52:46Z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