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9757-E9EA-4EEC-B3CA-E56A2548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F6B72-8542-4E05-AB23-45266E1FB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1610-51C9-4C88-848E-1B9F4198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ABFD-068F-4635-81FA-B4A0252D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C1DF-CF07-42FE-8B45-EBAF313C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92E8-BDDB-4D8B-A5F7-236E53A4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99421-4A2B-48F1-AD11-CE2AD1FBB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1B8C-EF43-4598-A274-9428317F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CF50-D56B-4097-BDE8-8C4CCC67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44E7-30A5-4B26-BAC9-160E8D33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A1351-32A5-4EDE-AE99-B53CD79ED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A7156-F323-4438-B1D7-8EAEBC0B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3E9C-4AEE-4792-A3F7-40BA42B9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21BD-108F-43AC-8091-77F0449C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E781-E8D9-4B82-8495-585BAA8A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6921-4798-4B91-B90C-FED18B06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6E8A-DA70-40B0-A41B-85E4320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D3F0-705B-4818-ACF7-F7C715D0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4A30E-C707-4062-AE9C-AF1D19B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8DEB-71B9-4182-A65B-BF011B53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5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76E0-FEFB-4D09-8445-9BC10C44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E0CB-0862-4CEF-9A37-8E295D81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A03B-A8C5-4DE8-8C1F-C77A52CD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9116-5BF7-46BD-8D0B-24ED6F73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4B3D-151C-4D39-9966-7D8E7941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9581-54B5-4992-A9CB-75562692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6E70-0330-4B90-B966-955CA4BF1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28045-69D3-431F-ADD2-BFF84C300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A9E9F-1BFC-467E-BA84-0DD5FF58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40CB4-3035-44AF-8793-C5A5A0F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E687F-FB88-4DFD-AAAB-88FCB5AE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BFAA-CCD9-43F3-AACE-A28D40A2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19C7-CB88-466E-919A-6F018B63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9387-C903-4101-836F-C64D795A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3B51D-B8CD-4558-87A9-639E77EA3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B23F2-E3AB-4C57-A38E-0973B5DD8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D4F91-03FF-4E51-B41E-32275478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09DF6-154D-438C-B846-E6AEF1C0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EB5CB-F53C-4827-93BB-B69EA48E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95A6-108D-491B-85EC-25E36542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BBB1D-23A8-413F-BF29-DD01FB51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164A3-930F-4BFE-A466-36F7AA76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0CA2D-2992-49A5-A78E-A1D7449B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17E3C-4F37-48AE-837B-26007F4F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8ABFD-1276-45F6-A76F-279B2E2C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829DA-44BD-4538-BEC9-E071B67A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7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E307-8011-4B49-911F-060A2E86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36F2-71F8-4507-B910-528B146F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7B147-3581-453E-8339-76C21F21A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8924C-7AB9-446A-A1F4-70267452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D381-98AE-4E15-B90D-65A424E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31630-8540-4D74-BB0B-4E9A7F12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8E01-3A9E-43E5-8C52-F9431F79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0EDCF-21C5-4674-9FD6-6A8BD2437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B7900-6ABC-4BA3-B764-C8AA906A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A44A5-FF08-47F0-9BC9-2A906707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9AAFD-7789-46BE-90A9-466267A9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FED7-2267-4164-89AB-8AB49F00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7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9A265-EE66-4D65-9D94-5DAADB45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5B9CE-745D-4DF2-9276-CC86A128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B8D3-60C4-4D5A-8319-DD7A476E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39E1-E1EC-45A4-B1C6-51A7EAC02A90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9F63-D8CB-41FA-AF0F-1E0921DF7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733D-F285-4672-ABB0-28B145569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59A4-861E-42A8-AD03-5FD923CBA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with </a:t>
            </a:r>
            <a:r>
              <a:rPr lang="en-US" dirty="0" err="1"/>
              <a:t>MetaOmGraph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F60B0-31CC-4140-B758-D33E50332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Urminder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129795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5EDF-A5D3-4814-A6F1-5041F073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6202-72F3-4564-AF39-E8432310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Exploratory data analysis with MetaOmGraph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with MetaOmGraph</dc:title>
  <dc:creator>mrbai</dc:creator>
  <cp:lastModifiedBy> </cp:lastModifiedBy>
  <cp:revision>1</cp:revision>
  <dcterms:created xsi:type="dcterms:W3CDTF">2018-09-30T04:01:38Z</dcterms:created>
  <dcterms:modified xsi:type="dcterms:W3CDTF">2018-09-30T04:02:04Z</dcterms:modified>
</cp:coreProperties>
</file>