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9757-E9EA-4EEC-B3CA-E56A25487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F6B72-8542-4E05-AB23-45266E1FB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01610-51C9-4C88-848E-1B9F4198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ABFD-068F-4635-81FA-B4A0252D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C1DF-CF07-42FE-8B45-EBAF313C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6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92E8-BDDB-4D8B-A5F7-236E53A4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99421-4A2B-48F1-AD11-CE2AD1FBB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11B8C-EF43-4598-A274-9428317F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CF50-D56B-4097-BDE8-8C4CCC67D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E44E7-30A5-4B26-BAC9-160E8D33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7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0A1351-32A5-4EDE-AE99-B53CD79ED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A7156-F323-4438-B1D7-8EAEBC0B3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13E9C-4AEE-4792-A3F7-40BA42B9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821BD-108F-43AC-8091-77F0449C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3E781-E8D9-4B82-8495-585BAA8A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6921-4798-4B91-B90C-FED18B06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16E8A-DA70-40B0-A41B-85E4320F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D3F0-705B-4818-ACF7-F7C715D0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4A30E-C707-4062-AE9C-AF1D19B6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58DEB-71B9-4182-A65B-BF011B53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5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76E0-FEFB-4D09-8445-9BC10C44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6E0CB-0862-4CEF-9A37-8E295D814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EA03B-A8C5-4DE8-8C1F-C77A52CD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99116-5BF7-46BD-8D0B-24ED6F73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64B3D-151C-4D39-9966-7D8E7941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4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9581-54B5-4992-A9CB-75562692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76E70-0330-4B90-B966-955CA4BF1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28045-69D3-431F-ADD2-BFF84C300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A9E9F-1BFC-467E-BA84-0DD5FF58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40CB4-3035-44AF-8793-C5A5A0F3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E687F-FB88-4DFD-AAAB-88FCB5AE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8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BFAA-CCD9-43F3-AACE-A28D40A2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19C7-CB88-466E-919A-6F018B63A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29387-C903-4101-836F-C64D795AC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3B51D-B8CD-4558-87A9-639E77EA3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B23F2-E3AB-4C57-A38E-0973B5DD8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D4F91-03FF-4E51-B41E-32275478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F09DF6-154D-438C-B846-E6AEF1C0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EB5CB-F53C-4827-93BB-B69EA48E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1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95A6-108D-491B-85EC-25E36542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BBB1D-23A8-413F-BF29-DD01FB51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164A3-930F-4BFE-A466-36F7AA76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0CA2D-2992-49A5-A78E-A1D7449B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3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17E3C-4F37-48AE-837B-26007F4F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8ABFD-1276-45F6-A76F-279B2E2C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829DA-44BD-4538-BEC9-E071B67A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7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E307-8011-4B49-911F-060A2E864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36F2-71F8-4507-B910-528B146FE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7B147-3581-453E-8339-76C21F21A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8924C-7AB9-446A-A1F4-70267452C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0D381-98AE-4E15-B90D-65A424E9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31630-8540-4D74-BB0B-4E9A7F12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4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8E01-3A9E-43E5-8C52-F9431F79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0EDCF-21C5-4674-9FD6-6A8BD2437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B7900-6ABC-4BA3-B764-C8AA906A5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A44A5-FF08-47F0-9BC9-2A906707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9AAFD-7789-46BE-90A9-466267A9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FED7-2267-4164-89AB-8AB49F00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7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9A265-EE66-4D65-9D94-5DAADB45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5B9CE-745D-4DF2-9276-CC86A128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6B8D3-60C4-4D5A-8319-DD7A476E1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639E1-E1EC-45A4-B1C6-51A7EAC02A90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69F63-D8CB-41FA-AF0F-1E0921DF7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1733D-F285-4672-ABB0-28B145569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4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59A4-861E-42A8-AD03-5FD923CBA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 with </a:t>
            </a:r>
            <a:r>
              <a:rPr lang="en-US" dirty="0" err="1"/>
              <a:t>MetaOmGraph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F60B0-31CC-4140-B758-D33E503323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Urminder</a:t>
            </a:r>
            <a:r>
              <a:rPr lang="en-US" dirty="0"/>
              <a:t> Singh</a:t>
            </a:r>
          </a:p>
        </p:txBody>
      </p:sp>
    </p:spTree>
    <p:extLst>
      <p:ext uri="{BB962C8B-B14F-4D97-AF65-F5344CB8AC3E}">
        <p14:creationId xmlns:p14="http://schemas.microsoft.com/office/powerpoint/2010/main" val="129795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5EDF-A5D3-4814-A6F1-5041F073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A6202-72F3-4564-AF39-E8432310C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Data Analysis (EDA) is an approach to data analysis</a:t>
            </a:r>
          </a:p>
          <a:p>
            <a:r>
              <a:rPr lang="en-US" dirty="0"/>
              <a:t>Promoted by John Tukey to encourage statisticians to explore the data</a:t>
            </a:r>
          </a:p>
          <a:p>
            <a:r>
              <a:rPr lang="en-US" dirty="0"/>
              <a:t>Explore data in order to</a:t>
            </a:r>
          </a:p>
          <a:p>
            <a:pPr lvl="1"/>
            <a:r>
              <a:rPr lang="en-US" dirty="0"/>
              <a:t>Summarize various characteristics of the data</a:t>
            </a:r>
          </a:p>
          <a:p>
            <a:pPr lvl="1"/>
            <a:r>
              <a:rPr lang="en-US" dirty="0"/>
              <a:t>Uncover the hidden structure and patterns in data</a:t>
            </a:r>
          </a:p>
          <a:p>
            <a:pPr lvl="1"/>
            <a:r>
              <a:rPr lang="en-US" dirty="0"/>
              <a:t>Check assumptions for fitting a statistical model</a:t>
            </a:r>
          </a:p>
          <a:p>
            <a:pPr lvl="1"/>
            <a:r>
              <a:rPr lang="en-US" dirty="0"/>
              <a:t>Detect outliers in the dataset</a:t>
            </a:r>
          </a:p>
          <a:p>
            <a:pPr lvl="1"/>
            <a:r>
              <a:rPr lang="en-US" dirty="0"/>
              <a:t>Formulate hypothesis </a:t>
            </a:r>
          </a:p>
        </p:txBody>
      </p:sp>
    </p:spTree>
    <p:extLst>
      <p:ext uri="{BB962C8B-B14F-4D97-AF65-F5344CB8AC3E}">
        <p14:creationId xmlns:p14="http://schemas.microsoft.com/office/powerpoint/2010/main" val="141964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539D-EBC1-4C61-A0B2-7834B6CF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1FD73-FB0D-40D5-8B8D-FD52BE875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techniques used in EDA are graphical and a few are quantitative</a:t>
            </a:r>
          </a:p>
          <a:p>
            <a:r>
              <a:rPr lang="en-US" dirty="0"/>
              <a:t>Quantitative</a:t>
            </a:r>
          </a:p>
          <a:p>
            <a:pPr lvl="1"/>
            <a:r>
              <a:rPr lang="en-US" dirty="0"/>
              <a:t>Median polish, Trimean, Ordination etc.</a:t>
            </a:r>
          </a:p>
          <a:p>
            <a:r>
              <a:rPr lang="en-US" dirty="0"/>
              <a:t>Graphical</a:t>
            </a:r>
          </a:p>
          <a:p>
            <a:pPr lvl="1"/>
            <a:r>
              <a:rPr lang="en-US" dirty="0"/>
              <a:t>Scatter plots, Box plot, Histograms, Parallel coordinates etc.</a:t>
            </a:r>
          </a:p>
        </p:txBody>
      </p:sp>
    </p:spTree>
    <p:extLst>
      <p:ext uri="{BB962C8B-B14F-4D97-AF65-F5344CB8AC3E}">
        <p14:creationId xmlns:p14="http://schemas.microsoft.com/office/powerpoint/2010/main" val="275508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5D6-4A6A-48D7-A3F7-F135BF80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75158-6445-4107-B198-7E5EF30CC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Communicate data by encoding it as  visual objects</a:t>
            </a:r>
          </a:p>
          <a:p>
            <a:r>
              <a:rPr lang="en-US" dirty="0"/>
              <a:t>Goal is to convey the idea efficiently and effectively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0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Exploratory data analysis with MetaOmGraph</vt:lpstr>
      <vt:lpstr>Exploratory data analysis</vt:lpstr>
      <vt:lpstr>Tools for exploratory data analysis</vt:lpstr>
      <vt:lpstr>Data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with MetaOmGraph</dc:title>
  <dc:creator>mrbai</dc:creator>
  <cp:lastModifiedBy> </cp:lastModifiedBy>
  <cp:revision>6</cp:revision>
  <dcterms:created xsi:type="dcterms:W3CDTF">2018-09-30T04:01:38Z</dcterms:created>
  <dcterms:modified xsi:type="dcterms:W3CDTF">2018-09-30T05:13:26Z</dcterms:modified>
</cp:coreProperties>
</file>