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mil Maiyani" userId="afe2f7c9fe04bbd3" providerId="LiveId" clId="{D9E104B0-53D1-4F80-83E3-4D897ABE24E9}"/>
    <pc:docChg chg="undo custSel addSld delSld modSld">
      <pc:chgData name="Urmil Maiyani" userId="afe2f7c9fe04bbd3" providerId="LiveId" clId="{D9E104B0-53D1-4F80-83E3-4D897ABE24E9}" dt="2022-07-05T06:39:43.597" v="1251" actId="403"/>
      <pc:docMkLst>
        <pc:docMk/>
      </pc:docMkLst>
      <pc:sldChg chg="modSp mod">
        <pc:chgData name="Urmil Maiyani" userId="afe2f7c9fe04bbd3" providerId="LiveId" clId="{D9E104B0-53D1-4F80-83E3-4D897ABE24E9}" dt="2022-07-05T06:27:57.659" v="725" actId="20577"/>
        <pc:sldMkLst>
          <pc:docMk/>
          <pc:sldMk cId="3383733865" sldId="257"/>
        </pc:sldMkLst>
        <pc:spChg chg="mod">
          <ac:chgData name="Urmil Maiyani" userId="afe2f7c9fe04bbd3" providerId="LiveId" clId="{D9E104B0-53D1-4F80-83E3-4D897ABE24E9}" dt="2022-07-05T06:27:57.659" v="725" actId="20577"/>
          <ac:spMkLst>
            <pc:docMk/>
            <pc:sldMk cId="3383733865" sldId="257"/>
            <ac:spMk id="3" creationId="{DB181007-9896-C0D9-CFE5-766F649B4AC0}"/>
          </ac:spMkLst>
        </pc:spChg>
      </pc:sldChg>
      <pc:sldChg chg="modSp mod">
        <pc:chgData name="Urmil Maiyani" userId="afe2f7c9fe04bbd3" providerId="LiveId" clId="{D9E104B0-53D1-4F80-83E3-4D897ABE24E9}" dt="2022-07-05T06:27:04.122" v="649" actId="20577"/>
        <pc:sldMkLst>
          <pc:docMk/>
          <pc:sldMk cId="3642592096" sldId="258"/>
        </pc:sldMkLst>
        <pc:spChg chg="mod">
          <ac:chgData name="Urmil Maiyani" userId="afe2f7c9fe04bbd3" providerId="LiveId" clId="{D9E104B0-53D1-4F80-83E3-4D897ABE24E9}" dt="2022-07-05T06:27:04.122" v="649" actId="20577"/>
          <ac:spMkLst>
            <pc:docMk/>
            <pc:sldMk cId="3642592096" sldId="258"/>
            <ac:spMk id="2" creationId="{7B703B86-B696-403F-A45D-AA116EF95A6B}"/>
          </ac:spMkLst>
        </pc:spChg>
      </pc:sldChg>
      <pc:sldChg chg="modSp mod">
        <pc:chgData name="Urmil Maiyani" userId="afe2f7c9fe04bbd3" providerId="LiveId" clId="{D9E104B0-53D1-4F80-83E3-4D897ABE24E9}" dt="2022-07-05T06:30:14.391" v="760" actId="113"/>
        <pc:sldMkLst>
          <pc:docMk/>
          <pc:sldMk cId="833956735" sldId="259"/>
        </pc:sldMkLst>
        <pc:spChg chg="mod">
          <ac:chgData name="Urmil Maiyani" userId="afe2f7c9fe04bbd3" providerId="LiveId" clId="{D9E104B0-53D1-4F80-83E3-4D897ABE24E9}" dt="2022-07-05T06:30:14.391" v="760" actId="113"/>
          <ac:spMkLst>
            <pc:docMk/>
            <pc:sldMk cId="833956735" sldId="259"/>
            <ac:spMk id="3" creationId="{131B6741-F637-9908-25AA-E09F2ABFFF0B}"/>
          </ac:spMkLst>
        </pc:spChg>
      </pc:sldChg>
      <pc:sldChg chg="modSp mod">
        <pc:chgData name="Urmil Maiyani" userId="afe2f7c9fe04bbd3" providerId="LiveId" clId="{D9E104B0-53D1-4F80-83E3-4D897ABE24E9}" dt="2022-07-05T06:30:30.606" v="766" actId="12"/>
        <pc:sldMkLst>
          <pc:docMk/>
          <pc:sldMk cId="2925638317" sldId="260"/>
        </pc:sldMkLst>
        <pc:spChg chg="mod">
          <ac:chgData name="Urmil Maiyani" userId="afe2f7c9fe04bbd3" providerId="LiveId" clId="{D9E104B0-53D1-4F80-83E3-4D897ABE24E9}" dt="2022-07-05T06:30:30.606" v="766" actId="12"/>
          <ac:spMkLst>
            <pc:docMk/>
            <pc:sldMk cId="2925638317" sldId="260"/>
            <ac:spMk id="3" creationId="{7CD91FFE-5253-91BD-947D-5127DDD316B9}"/>
          </ac:spMkLst>
        </pc:spChg>
      </pc:sldChg>
      <pc:sldChg chg="modSp mod">
        <pc:chgData name="Urmil Maiyani" userId="afe2f7c9fe04bbd3" providerId="LiveId" clId="{D9E104B0-53D1-4F80-83E3-4D897ABE24E9}" dt="2022-07-05T06:30:36.188" v="768" actId="27636"/>
        <pc:sldMkLst>
          <pc:docMk/>
          <pc:sldMk cId="1756742198" sldId="261"/>
        </pc:sldMkLst>
        <pc:spChg chg="mod">
          <ac:chgData name="Urmil Maiyani" userId="afe2f7c9fe04bbd3" providerId="LiveId" clId="{D9E104B0-53D1-4F80-83E3-4D897ABE24E9}" dt="2022-07-05T06:30:36.188" v="768" actId="27636"/>
          <ac:spMkLst>
            <pc:docMk/>
            <pc:sldMk cId="1756742198" sldId="261"/>
            <ac:spMk id="3" creationId="{B5400F68-ABEA-9EC8-F2D6-41AF36E137CD}"/>
          </ac:spMkLst>
        </pc:spChg>
      </pc:sldChg>
      <pc:sldChg chg="delSp modSp del mod">
        <pc:chgData name="Urmil Maiyani" userId="afe2f7c9fe04bbd3" providerId="LiveId" clId="{D9E104B0-53D1-4F80-83E3-4D897ABE24E9}" dt="2022-07-05T04:39:42.486" v="518" actId="47"/>
        <pc:sldMkLst>
          <pc:docMk/>
          <pc:sldMk cId="2075082658" sldId="262"/>
        </pc:sldMkLst>
        <pc:spChg chg="del mod">
          <ac:chgData name="Urmil Maiyani" userId="afe2f7c9fe04bbd3" providerId="LiveId" clId="{D9E104B0-53D1-4F80-83E3-4D897ABE24E9}" dt="2022-07-05T04:03:37.805" v="218"/>
          <ac:spMkLst>
            <pc:docMk/>
            <pc:sldMk cId="2075082658" sldId="262"/>
            <ac:spMk id="6" creationId="{DFA03119-730B-D17E-408B-741C7E4C3DD7}"/>
          </ac:spMkLst>
        </pc:spChg>
        <pc:picChg chg="del">
          <ac:chgData name="Urmil Maiyani" userId="afe2f7c9fe04bbd3" providerId="LiveId" clId="{D9E104B0-53D1-4F80-83E3-4D897ABE24E9}" dt="2022-07-05T04:03:33.042" v="214" actId="478"/>
          <ac:picMkLst>
            <pc:docMk/>
            <pc:sldMk cId="2075082658" sldId="262"/>
            <ac:picMk id="5" creationId="{76076A8A-C8D2-E949-EBB2-01027EB3BC2C}"/>
          </ac:picMkLst>
        </pc:picChg>
      </pc:sldChg>
      <pc:sldChg chg="addSp delSp modSp mod">
        <pc:chgData name="Urmil Maiyani" userId="afe2f7c9fe04bbd3" providerId="LiveId" clId="{D9E104B0-53D1-4F80-83E3-4D897ABE24E9}" dt="2022-07-05T06:34:01.102" v="896" actId="404"/>
        <pc:sldMkLst>
          <pc:docMk/>
          <pc:sldMk cId="1563511900" sldId="263"/>
        </pc:sldMkLst>
        <pc:spChg chg="add del mod">
          <ac:chgData name="Urmil Maiyani" userId="afe2f7c9fe04bbd3" providerId="LiveId" clId="{D9E104B0-53D1-4F80-83E3-4D897ABE24E9}" dt="2022-07-05T04:38:43.557" v="438"/>
          <ac:spMkLst>
            <pc:docMk/>
            <pc:sldMk cId="1563511900" sldId="263"/>
            <ac:spMk id="4" creationId="{80718C4A-704D-49F8-0469-1592606D23EF}"/>
          </ac:spMkLst>
        </pc:spChg>
        <pc:spChg chg="del mod">
          <ac:chgData name="Urmil Maiyani" userId="afe2f7c9fe04bbd3" providerId="LiveId" clId="{D9E104B0-53D1-4F80-83E3-4D897ABE24E9}" dt="2022-07-05T04:03:31.674" v="213"/>
          <ac:spMkLst>
            <pc:docMk/>
            <pc:sldMk cId="1563511900" sldId="263"/>
            <ac:spMk id="4" creationId="{A9DC0ABA-114A-2E12-C3F7-FC91827F0916}"/>
          </ac:spMkLst>
        </pc:spChg>
        <pc:spChg chg="add mod">
          <ac:chgData name="Urmil Maiyani" userId="afe2f7c9fe04bbd3" providerId="LiveId" clId="{D9E104B0-53D1-4F80-83E3-4D897ABE24E9}" dt="2022-07-05T06:34:01.102" v="896" actId="404"/>
          <ac:spMkLst>
            <pc:docMk/>
            <pc:sldMk cId="1563511900" sldId="263"/>
            <ac:spMk id="5" creationId="{8651CB5B-4489-BC0A-083C-5947C7C27037}"/>
          </ac:spMkLst>
        </pc:spChg>
        <pc:spChg chg="add del mod">
          <ac:chgData name="Urmil Maiyani" userId="afe2f7c9fe04bbd3" providerId="LiveId" clId="{D9E104B0-53D1-4F80-83E3-4D897ABE24E9}" dt="2022-07-05T04:38:55.061" v="451"/>
          <ac:spMkLst>
            <pc:docMk/>
            <pc:sldMk cId="1563511900" sldId="263"/>
            <ac:spMk id="5" creationId="{E862EB12-7939-AB5B-6E86-BDD9986AABC1}"/>
          </ac:spMkLst>
        </pc:spChg>
        <pc:spChg chg="add del mod">
          <ac:chgData name="Urmil Maiyani" userId="afe2f7c9fe04bbd3" providerId="LiveId" clId="{D9E104B0-53D1-4F80-83E3-4D897ABE24E9}" dt="2022-07-05T06:32:33.471" v="772"/>
          <ac:spMkLst>
            <pc:docMk/>
            <pc:sldMk cId="1563511900" sldId="263"/>
            <ac:spMk id="6" creationId="{ED8F401C-CD46-3842-B64C-8C3B9515D6C7}"/>
          </ac:spMkLst>
        </pc:spChg>
        <pc:picChg chg="add del mod">
          <ac:chgData name="Urmil Maiyani" userId="afe2f7c9fe04bbd3" providerId="LiveId" clId="{D9E104B0-53D1-4F80-83E3-4D897ABE24E9}" dt="2022-07-05T06:30:41.462" v="769" actId="478"/>
          <ac:picMkLst>
            <pc:docMk/>
            <pc:sldMk cId="1563511900" sldId="263"/>
            <ac:picMk id="3" creationId="{2D40F1BB-799F-DF2A-F59A-3B57022DCAA8}"/>
          </ac:picMkLst>
        </pc:picChg>
        <pc:picChg chg="del">
          <ac:chgData name="Urmil Maiyani" userId="afe2f7c9fe04bbd3" providerId="LiveId" clId="{D9E104B0-53D1-4F80-83E3-4D897ABE24E9}" dt="2022-07-05T04:03:28.262" v="210" actId="478"/>
          <ac:picMkLst>
            <pc:docMk/>
            <pc:sldMk cId="1563511900" sldId="263"/>
            <ac:picMk id="3" creationId="{F8562B59-BC6A-C831-C733-49E5B8081B39}"/>
          </ac:picMkLst>
        </pc:picChg>
        <pc:picChg chg="add mod">
          <ac:chgData name="Urmil Maiyani" userId="afe2f7c9fe04bbd3" providerId="LiveId" clId="{D9E104B0-53D1-4F80-83E3-4D897ABE24E9}" dt="2022-07-05T06:33:54.668" v="892" actId="14100"/>
          <ac:picMkLst>
            <pc:docMk/>
            <pc:sldMk cId="1563511900" sldId="263"/>
            <ac:picMk id="4" creationId="{D211110B-82B1-603B-189D-FF2E78825D2A}"/>
          </ac:picMkLst>
        </pc:picChg>
      </pc:sldChg>
      <pc:sldChg chg="delSp modSp del mod">
        <pc:chgData name="Urmil Maiyani" userId="afe2f7c9fe04bbd3" providerId="LiveId" clId="{D9E104B0-53D1-4F80-83E3-4D897ABE24E9}" dt="2022-07-05T04:39:44.059" v="519" actId="47"/>
        <pc:sldMkLst>
          <pc:docMk/>
          <pc:sldMk cId="1325687109" sldId="264"/>
        </pc:sldMkLst>
        <pc:spChg chg="del mod">
          <ac:chgData name="Urmil Maiyani" userId="afe2f7c9fe04bbd3" providerId="LiveId" clId="{D9E104B0-53D1-4F80-83E3-4D897ABE24E9}" dt="2022-07-05T04:03:49.732" v="226"/>
          <ac:spMkLst>
            <pc:docMk/>
            <pc:sldMk cId="1325687109" sldId="264"/>
            <ac:spMk id="4" creationId="{AC100032-083C-915A-1816-FD3D5575D0A9}"/>
          </ac:spMkLst>
        </pc:spChg>
        <pc:picChg chg="del">
          <ac:chgData name="Urmil Maiyani" userId="afe2f7c9fe04bbd3" providerId="LiveId" clId="{D9E104B0-53D1-4F80-83E3-4D897ABE24E9}" dt="2022-07-05T04:03:46.219" v="223" actId="478"/>
          <ac:picMkLst>
            <pc:docMk/>
            <pc:sldMk cId="1325687109" sldId="264"/>
            <ac:picMk id="3" creationId="{1AA1180A-1A68-D37C-58F6-19BEBFAA4F56}"/>
          </ac:picMkLst>
        </pc:picChg>
      </pc:sldChg>
      <pc:sldChg chg="delSp modSp del mod">
        <pc:chgData name="Urmil Maiyani" userId="afe2f7c9fe04bbd3" providerId="LiveId" clId="{D9E104B0-53D1-4F80-83E3-4D897ABE24E9}" dt="2022-07-05T04:40:47.031" v="520" actId="47"/>
        <pc:sldMkLst>
          <pc:docMk/>
          <pc:sldMk cId="836328024" sldId="265"/>
        </pc:sldMkLst>
        <pc:spChg chg="del mod">
          <ac:chgData name="Urmil Maiyani" userId="afe2f7c9fe04bbd3" providerId="LiveId" clId="{D9E104B0-53D1-4F80-83E3-4D897ABE24E9}" dt="2022-07-05T04:03:43.932" v="222"/>
          <ac:spMkLst>
            <pc:docMk/>
            <pc:sldMk cId="836328024" sldId="265"/>
            <ac:spMk id="4" creationId="{45C13DB9-6AE5-A34C-DC2B-E95804A9F3EE}"/>
          </ac:spMkLst>
        </pc:spChg>
        <pc:picChg chg="del">
          <ac:chgData name="Urmil Maiyani" userId="afe2f7c9fe04bbd3" providerId="LiveId" clId="{D9E104B0-53D1-4F80-83E3-4D897ABE24E9}" dt="2022-07-05T04:03:39.842" v="219" actId="478"/>
          <ac:picMkLst>
            <pc:docMk/>
            <pc:sldMk cId="836328024" sldId="265"/>
            <ac:picMk id="3" creationId="{4E43928C-74F8-A5D1-C9F6-C10A3893F82F}"/>
          </ac:picMkLst>
        </pc:picChg>
      </pc:sldChg>
      <pc:sldChg chg="addSp modSp new mod">
        <pc:chgData name="Urmil Maiyani" userId="afe2f7c9fe04bbd3" providerId="LiveId" clId="{D9E104B0-53D1-4F80-83E3-4D897ABE24E9}" dt="2022-07-05T06:35:13.232" v="975" actId="1076"/>
        <pc:sldMkLst>
          <pc:docMk/>
          <pc:sldMk cId="1017210818" sldId="267"/>
        </pc:sldMkLst>
        <pc:spChg chg="add mod">
          <ac:chgData name="Urmil Maiyani" userId="afe2f7c9fe04bbd3" providerId="LiveId" clId="{D9E104B0-53D1-4F80-83E3-4D897ABE24E9}" dt="2022-07-05T06:35:13.232" v="975" actId="1076"/>
          <ac:spMkLst>
            <pc:docMk/>
            <pc:sldMk cId="1017210818" sldId="267"/>
            <ac:spMk id="4" creationId="{DD1491E5-A953-3A8D-081E-DD8518A9AE95}"/>
          </ac:spMkLst>
        </pc:spChg>
        <pc:picChg chg="add mod">
          <ac:chgData name="Urmil Maiyani" userId="afe2f7c9fe04bbd3" providerId="LiveId" clId="{D9E104B0-53D1-4F80-83E3-4D897ABE24E9}" dt="2022-07-05T06:35:05.571" v="974" actId="14100"/>
          <ac:picMkLst>
            <pc:docMk/>
            <pc:sldMk cId="1017210818" sldId="267"/>
            <ac:picMk id="3" creationId="{A4315E59-C94C-09D8-78CE-906487F02FBC}"/>
          </ac:picMkLst>
        </pc:picChg>
      </pc:sldChg>
      <pc:sldChg chg="addSp modSp new mod">
        <pc:chgData name="Urmil Maiyani" userId="afe2f7c9fe04bbd3" providerId="LiveId" clId="{D9E104B0-53D1-4F80-83E3-4D897ABE24E9}" dt="2022-07-05T06:36:31.514" v="1071" actId="20577"/>
        <pc:sldMkLst>
          <pc:docMk/>
          <pc:sldMk cId="3332261559" sldId="268"/>
        </pc:sldMkLst>
        <pc:spChg chg="add mod">
          <ac:chgData name="Urmil Maiyani" userId="afe2f7c9fe04bbd3" providerId="LiveId" clId="{D9E104B0-53D1-4F80-83E3-4D897ABE24E9}" dt="2022-07-05T06:36:31.514" v="1071" actId="20577"/>
          <ac:spMkLst>
            <pc:docMk/>
            <pc:sldMk cId="3332261559" sldId="268"/>
            <ac:spMk id="4" creationId="{AB2B800B-4685-F40F-6B4B-97CC9435DA4E}"/>
          </ac:spMkLst>
        </pc:spChg>
        <pc:picChg chg="add mod">
          <ac:chgData name="Urmil Maiyani" userId="afe2f7c9fe04bbd3" providerId="LiveId" clId="{D9E104B0-53D1-4F80-83E3-4D897ABE24E9}" dt="2022-07-05T06:35:38.959" v="978" actId="14100"/>
          <ac:picMkLst>
            <pc:docMk/>
            <pc:sldMk cId="3332261559" sldId="268"/>
            <ac:picMk id="3" creationId="{4CDE39C5-36DE-A195-26C9-36EE07FC4B0C}"/>
          </ac:picMkLst>
        </pc:picChg>
      </pc:sldChg>
      <pc:sldChg chg="addSp modSp new mod">
        <pc:chgData name="Urmil Maiyani" userId="afe2f7c9fe04bbd3" providerId="LiveId" clId="{D9E104B0-53D1-4F80-83E3-4D897ABE24E9}" dt="2022-07-05T06:38:29.135" v="1173" actId="403"/>
        <pc:sldMkLst>
          <pc:docMk/>
          <pc:sldMk cId="3297621239" sldId="269"/>
        </pc:sldMkLst>
        <pc:spChg chg="add mod">
          <ac:chgData name="Urmil Maiyani" userId="afe2f7c9fe04bbd3" providerId="LiveId" clId="{D9E104B0-53D1-4F80-83E3-4D897ABE24E9}" dt="2022-07-05T06:38:29.135" v="1173" actId="403"/>
          <ac:spMkLst>
            <pc:docMk/>
            <pc:sldMk cId="3297621239" sldId="269"/>
            <ac:spMk id="4" creationId="{86B5F7CC-02CD-3A65-8CBF-549268EB4E0F}"/>
          </ac:spMkLst>
        </pc:spChg>
        <pc:picChg chg="add mod">
          <ac:chgData name="Urmil Maiyani" userId="afe2f7c9fe04bbd3" providerId="LiveId" clId="{D9E104B0-53D1-4F80-83E3-4D897ABE24E9}" dt="2022-07-05T06:37:31.763" v="1074" actId="1076"/>
          <ac:picMkLst>
            <pc:docMk/>
            <pc:sldMk cId="3297621239" sldId="269"/>
            <ac:picMk id="3" creationId="{60A7A6D6-DB96-9A88-4E82-CB63C55585E9}"/>
          </ac:picMkLst>
        </pc:picChg>
      </pc:sldChg>
      <pc:sldChg chg="addSp modSp new mod">
        <pc:chgData name="Urmil Maiyani" userId="afe2f7c9fe04bbd3" providerId="LiveId" clId="{D9E104B0-53D1-4F80-83E3-4D897ABE24E9}" dt="2022-07-05T06:39:43.597" v="1251" actId="403"/>
        <pc:sldMkLst>
          <pc:docMk/>
          <pc:sldMk cId="2320810063" sldId="270"/>
        </pc:sldMkLst>
        <pc:spChg chg="add mod">
          <ac:chgData name="Urmil Maiyani" userId="afe2f7c9fe04bbd3" providerId="LiveId" clId="{D9E104B0-53D1-4F80-83E3-4D897ABE24E9}" dt="2022-07-05T06:39:43.597" v="1251" actId="403"/>
          <ac:spMkLst>
            <pc:docMk/>
            <pc:sldMk cId="2320810063" sldId="270"/>
            <ac:spMk id="4" creationId="{FC4B0DED-3BBC-50CF-0F6A-0F3E4FA5A41A}"/>
          </ac:spMkLst>
        </pc:spChg>
        <pc:picChg chg="add mod">
          <ac:chgData name="Urmil Maiyani" userId="afe2f7c9fe04bbd3" providerId="LiveId" clId="{D9E104B0-53D1-4F80-83E3-4D897ABE24E9}" dt="2022-07-05T06:39:05.423" v="1178" actId="14100"/>
          <ac:picMkLst>
            <pc:docMk/>
            <pc:sldMk cId="2320810063" sldId="270"/>
            <ac:picMk id="3" creationId="{5C50D60C-1709-AA76-55D9-37932CCCF4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9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0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7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1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5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1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1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5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C51E-1B4B-4A9A-A493-969CEB302821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BE5-AE76-4FC1-8FFE-E5A577E4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6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8A9A-76A9-C10B-93EB-07E22D567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106" y="1776704"/>
            <a:ext cx="9001462" cy="2387600"/>
          </a:xfrm>
        </p:spPr>
        <p:txBody>
          <a:bodyPr>
            <a:normAutofit/>
          </a:bodyPr>
          <a:lstStyle/>
          <a:p>
            <a:r>
              <a:rPr lang="en-IN" sz="8800" dirty="0"/>
              <a:t>WELCOME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210796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7A6D6-DB96-9A88-4E82-CB63C555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" y="578278"/>
            <a:ext cx="4656223" cy="410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B5F7CC-02CD-3A65-8CBF-549268EB4E0F}"/>
              </a:ext>
            </a:extLst>
          </p:cNvPr>
          <p:cNvSpPr txBox="1"/>
          <p:nvPr/>
        </p:nvSpPr>
        <p:spPr>
          <a:xfrm>
            <a:off x="6870583" y="1308683"/>
            <a:ext cx="3615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shows output for total money &amp; money we want to withdraw when we input 4 &amp; 5 respectively</a:t>
            </a:r>
          </a:p>
        </p:txBody>
      </p:sp>
    </p:spTree>
    <p:extLst>
      <p:ext uri="{BB962C8B-B14F-4D97-AF65-F5344CB8AC3E}">
        <p14:creationId xmlns:p14="http://schemas.microsoft.com/office/powerpoint/2010/main" val="32976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0D60C-1709-AA76-55D9-37932CCC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9" y="1186817"/>
            <a:ext cx="5740004" cy="3896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B0DED-3BBC-50CF-0F6A-0F3E4FA5A41A}"/>
              </a:ext>
            </a:extLst>
          </p:cNvPr>
          <p:cNvSpPr txBox="1"/>
          <p:nvPr/>
        </p:nvSpPr>
        <p:spPr>
          <a:xfrm>
            <a:off x="7818538" y="2114025"/>
            <a:ext cx="288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will show output of input of 6 which will terminate the program</a:t>
            </a:r>
          </a:p>
        </p:txBody>
      </p:sp>
    </p:spTree>
    <p:extLst>
      <p:ext uri="{BB962C8B-B14F-4D97-AF65-F5344CB8AC3E}">
        <p14:creationId xmlns:p14="http://schemas.microsoft.com/office/powerpoint/2010/main" val="232081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F180F-4DD8-C5EE-5A83-7DFE77EE137C}"/>
              </a:ext>
            </a:extLst>
          </p:cNvPr>
          <p:cNvSpPr txBox="1"/>
          <p:nvPr/>
        </p:nvSpPr>
        <p:spPr>
          <a:xfrm>
            <a:off x="3523376" y="2525086"/>
            <a:ext cx="4859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519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3B86-B696-403F-A45D-AA116EF95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12" y="182796"/>
            <a:ext cx="9001462" cy="1201388"/>
          </a:xfrm>
        </p:spPr>
        <p:txBody>
          <a:bodyPr>
            <a:normAutofit/>
          </a:bodyPr>
          <a:lstStyle/>
          <a:p>
            <a:r>
              <a:rPr lang="en-IN" sz="3600" dirty="0"/>
              <a:t>PPT ON ATM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9D03A-1175-93B5-C4C8-ADE8497B4223}"/>
              </a:ext>
            </a:extLst>
          </p:cNvPr>
          <p:cNvSpPr txBox="1"/>
          <p:nvPr/>
        </p:nvSpPr>
        <p:spPr>
          <a:xfrm>
            <a:off x="629174" y="2038525"/>
            <a:ext cx="105365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orbel" panose="020B0503020204020204" pitchFamily="34" charset="0"/>
                <a:cs typeface="Calibri" panose="020F0502020204030204" pitchFamily="34" charset="0"/>
              </a:rPr>
              <a:t>GANPAT UNIVERSITY</a:t>
            </a:r>
          </a:p>
          <a:p>
            <a:pPr algn="ctr"/>
            <a:r>
              <a:rPr lang="en-IN" sz="3200" b="1" dirty="0">
                <a:latin typeface="Corbel" panose="020B0503020204020204" pitchFamily="34" charset="0"/>
                <a:cs typeface="Calibri" panose="020F0502020204030204" pitchFamily="34" charset="0"/>
              </a:rPr>
              <a:t>CSE  CBA</a:t>
            </a:r>
          </a:p>
          <a:p>
            <a:pPr algn="ctr"/>
            <a:r>
              <a:rPr lang="en-IN" sz="3200" b="1" dirty="0">
                <a:latin typeface="Corbel" panose="020B0503020204020204" pitchFamily="34" charset="0"/>
                <a:cs typeface="Calibri" panose="020F0502020204030204" pitchFamily="34" charset="0"/>
              </a:rPr>
              <a:t>MAIYANI URMIL</a:t>
            </a:r>
          </a:p>
          <a:p>
            <a:pPr algn="ctr"/>
            <a:r>
              <a:rPr lang="en-IN" sz="3200" b="1" dirty="0">
                <a:latin typeface="Corbel" panose="020B0503020204020204" pitchFamily="34" charset="0"/>
                <a:cs typeface="Calibri" panose="020F0502020204030204" pitchFamily="34" charset="0"/>
              </a:rPr>
              <a:t> 21162101013</a:t>
            </a:r>
          </a:p>
          <a:p>
            <a:pPr algn="ctr"/>
            <a:r>
              <a:rPr lang="en-IN" sz="3200" dirty="0">
                <a:latin typeface="Corbel" panose="020B0503020204020204" pitchFamily="34" charset="0"/>
                <a:cs typeface="Calibri" panose="020F0502020204030204" pitchFamily="34" charset="0"/>
              </a:rPr>
              <a:t>ESSENTIAL OF SOFTWARE AND FOUNDATION PROGRAMMING -II</a:t>
            </a:r>
          </a:p>
          <a:p>
            <a:pPr algn="ctr"/>
            <a:r>
              <a:rPr lang="en-IN" sz="3200" b="1" dirty="0">
                <a:latin typeface="Corbel" panose="020B0503020204020204" pitchFamily="34" charset="0"/>
                <a:cs typeface="Calibri" panose="020F0502020204030204" pitchFamily="34" charset="0"/>
              </a:rPr>
              <a:t>ACKNOWLEDGE  BY : RAJESH K. JHA &amp; UMANG R. THAKKAR</a:t>
            </a:r>
          </a:p>
        </p:txBody>
      </p:sp>
    </p:spTree>
    <p:extLst>
      <p:ext uri="{BB962C8B-B14F-4D97-AF65-F5344CB8AC3E}">
        <p14:creationId xmlns:p14="http://schemas.microsoft.com/office/powerpoint/2010/main" val="36425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B315-39C0-2F38-DC24-4860D0B1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used in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1007-9896-C0D9-CFE5-766F649B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31" y="2423234"/>
            <a:ext cx="10353762" cy="3695136"/>
          </a:xfrm>
        </p:spPr>
        <p:txBody>
          <a:bodyPr>
            <a:normAutofit/>
          </a:bodyPr>
          <a:lstStyle/>
          <a:p>
            <a:r>
              <a:rPr lang="en-IN" sz="3200" dirty="0"/>
              <a:t>Header files </a:t>
            </a:r>
            <a:r>
              <a:rPr lang="en-IN" sz="3200" dirty="0">
                <a:sym typeface="Wingdings" panose="05000000000000000000" pitchFamily="2" charset="2"/>
              </a:rPr>
              <a:t>       iostream, </a:t>
            </a:r>
            <a:r>
              <a:rPr lang="en-IN" sz="3200" dirty="0" err="1">
                <a:sym typeface="Wingdings" panose="05000000000000000000" pitchFamily="2" charset="2"/>
              </a:rPr>
              <a:t>stdlib.h,string.h</a:t>
            </a:r>
            <a:endParaRPr lang="en-IN" sz="3200" dirty="0">
              <a:sym typeface="Wingdings" panose="05000000000000000000" pitchFamily="2" charset="2"/>
            </a:endParaRPr>
          </a:p>
          <a:p>
            <a:r>
              <a:rPr lang="en-IN" sz="3200" dirty="0">
                <a:sym typeface="Wingdings" panose="05000000000000000000" pitchFamily="2" charset="2"/>
              </a:rPr>
              <a:t>SWITCH CASE</a:t>
            </a:r>
          </a:p>
          <a:p>
            <a:r>
              <a:rPr lang="en-IN" sz="3200" dirty="0">
                <a:sym typeface="Wingdings" panose="05000000000000000000" pitchFamily="2" charset="2"/>
              </a:rPr>
              <a:t>CLASS &amp; OBJECT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8373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F303-66AA-7B20-183D-8E628ECE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6741-F637-9908-25AA-E09F2ABF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iostream</a:t>
            </a:r>
            <a:r>
              <a:rPr lang="en-US" sz="2400" dirty="0"/>
              <a:t>: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iostream stands for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 standard input-output stream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 This header file contains definitions of objects like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cin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cout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,etc.</a:t>
            </a:r>
          </a:p>
          <a:p>
            <a:r>
              <a:rPr lang="en-IN" sz="2400" b="1" dirty="0" err="1"/>
              <a:t>Stdlib.h</a:t>
            </a:r>
            <a:r>
              <a:rPr lang="en-IN" sz="2400" b="1" dirty="0"/>
              <a:t> </a:t>
            </a:r>
            <a:r>
              <a:rPr lang="en-IN" sz="2400" dirty="0"/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The header file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stdlib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h stands for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Standard Library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It has the information of memory allocation/freeing functions 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String.h</a:t>
            </a:r>
            <a:r>
              <a:rPr lang="en-US" b="1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This function appends not more than n characters from the string pointed to by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src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to the end of the string pointed to by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dest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plus a terminating Null-character.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39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7800-E6E5-9C0C-B6C3-FB3BA992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4" y="100668"/>
            <a:ext cx="5201174" cy="873853"/>
          </a:xfrm>
        </p:spPr>
        <p:txBody>
          <a:bodyPr>
            <a:normAutofit fontScale="90000"/>
          </a:bodyPr>
          <a:lstStyle/>
          <a:p>
            <a:r>
              <a:rPr lang="en-IN" dirty="0"/>
              <a:t>Concepts used in this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FFE-5253-91BD-947D-5127DDD3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64" y="1581431"/>
            <a:ext cx="11552245" cy="4928425"/>
          </a:xfrm>
        </p:spPr>
        <p:txBody>
          <a:bodyPr>
            <a:normAutofit fontScale="47500" lnSpcReduction="20000"/>
          </a:bodyPr>
          <a:lstStyle/>
          <a:p>
            <a:r>
              <a:rPr lang="en-US" sz="4500" i="0" u="sng" dirty="0">
                <a:effectLst/>
                <a:latin typeface="arial" panose="020B0604020202020204" pitchFamily="34" charset="0"/>
              </a:rPr>
              <a:t>Class and Object :</a:t>
            </a:r>
          </a:p>
          <a:p>
            <a:pPr marL="0" indent="0">
              <a:buNone/>
            </a:pPr>
            <a:r>
              <a:rPr lang="en-US" sz="450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45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4500" b="0" i="0" dirty="0">
                <a:effectLst/>
                <a:latin typeface="Roboto" panose="02000000000000000000" pitchFamily="2" charset="0"/>
              </a:rPr>
              <a:t>Class: The building block of C++ that leads to Object Oriented programming is a Class.</a:t>
            </a:r>
          </a:p>
          <a:p>
            <a:pPr marL="0" indent="0">
              <a:buNone/>
            </a:pPr>
            <a:r>
              <a:rPr lang="en-US" sz="4500" b="0" i="0" dirty="0">
                <a:effectLst/>
                <a:latin typeface="urw-din"/>
              </a:rPr>
              <a:t> </a:t>
            </a:r>
            <a:r>
              <a:rPr lang="en-US" sz="4500" b="0" i="0" dirty="0">
                <a:effectLst/>
                <a:latin typeface="urw-din"/>
                <a:sym typeface="Wingdings" panose="05000000000000000000" pitchFamily="2" charset="2"/>
              </a:rPr>
              <a:t> </a:t>
            </a:r>
            <a:r>
              <a:rPr lang="en-US" sz="4500" b="0" i="0" dirty="0">
                <a:effectLst/>
                <a:latin typeface="urw-din"/>
              </a:rPr>
              <a:t>Object : An </a:t>
            </a:r>
            <a:r>
              <a:rPr lang="en-US" sz="4500" b="1" i="0" dirty="0">
                <a:effectLst/>
                <a:latin typeface="urw-din"/>
              </a:rPr>
              <a:t>Object</a:t>
            </a:r>
            <a:r>
              <a:rPr lang="en-US" sz="4500" b="0" i="0" dirty="0">
                <a:effectLst/>
                <a:latin typeface="urw-din"/>
              </a:rPr>
              <a:t> is an instance of a Class. When a class is defined, no memory is allocated but when it is instantiated (i.e. an object is created) memory is allocated.</a:t>
            </a:r>
          </a:p>
          <a:p>
            <a:pPr marL="0" indent="0">
              <a:buNone/>
            </a:pPr>
            <a:endParaRPr lang="en-US" sz="4500" b="0" i="0" dirty="0">
              <a:effectLst/>
              <a:latin typeface="urw-din"/>
            </a:endParaRPr>
          </a:p>
          <a:p>
            <a:pPr marL="0" indent="0">
              <a:buNone/>
            </a:pPr>
            <a:endParaRPr lang="en-US" sz="4500" b="0" i="0" dirty="0">
              <a:effectLst/>
              <a:latin typeface="urw-din"/>
            </a:endParaRPr>
          </a:p>
          <a:p>
            <a:r>
              <a:rPr lang="en-US" sz="4500" i="0" dirty="0">
                <a:effectLst/>
                <a:latin typeface="arial" panose="020B0604020202020204" pitchFamily="34" charset="0"/>
              </a:rPr>
              <a:t>Switch case : </a:t>
            </a:r>
            <a:r>
              <a:rPr lang="en-US" sz="4500" b="0" i="0" dirty="0">
                <a:effectLst/>
                <a:latin typeface="Roboto" panose="02000000000000000000" pitchFamily="2" charset="0"/>
              </a:rPr>
              <a:t>Switch case statements are a substitute for long if statements that compare a variable to several integral values. The switch statement is a multiway branch statement.</a:t>
            </a:r>
            <a:endParaRPr lang="en-US" sz="4500" i="0" dirty="0">
              <a:effectLst/>
              <a:latin typeface="arial" panose="020B0604020202020204" pitchFamily="34" charset="0"/>
            </a:endParaRPr>
          </a:p>
          <a:p>
            <a:endParaRPr lang="en-US" sz="45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dirty="0">
                <a:effectLst/>
                <a:latin typeface="arial" panose="020B0604020202020204" pitchFamily="34" charset="0"/>
              </a:rPr>
              <a:t> 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63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AF9B-274F-A4E0-ED36-31F9A3D9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7" y="366320"/>
            <a:ext cx="5050777" cy="457200"/>
          </a:xfrm>
        </p:spPr>
        <p:txBody>
          <a:bodyPr>
            <a:noAutofit/>
          </a:bodyPr>
          <a:lstStyle/>
          <a:p>
            <a:r>
              <a:rPr lang="en-IN" sz="3200" dirty="0"/>
              <a:t>Built–in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0F68-ABEA-9EC8-F2D6-41AF36E1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97" y="1518407"/>
            <a:ext cx="11032128" cy="4395831"/>
          </a:xfrm>
        </p:spPr>
        <p:txBody>
          <a:bodyPr>
            <a:normAutofit/>
          </a:bodyPr>
          <a:lstStyle/>
          <a:p>
            <a:r>
              <a:rPr lang="en-US" sz="2600" b="1" dirty="0"/>
              <a:t>int main()</a:t>
            </a:r>
            <a:r>
              <a:rPr lang="en-US" sz="2600" dirty="0"/>
              <a:t> : </a:t>
            </a:r>
            <a:r>
              <a:rPr lang="en-US" sz="2600" i="0" dirty="0">
                <a:effectLst/>
                <a:latin typeface="arial" panose="020B0604020202020204" pitchFamily="34" charset="0"/>
              </a:rPr>
              <a:t> 'int main' means that our function needs to return some integer at the end of the execution and we do so by returning 0 at the end of the program. 0 is the standard for the “successful execution of the program” .</a:t>
            </a:r>
          </a:p>
          <a:p>
            <a:endParaRPr lang="en-US" sz="260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4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1110B-82B1-603B-189D-FF2E7882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6" y="1005003"/>
            <a:ext cx="5916389" cy="3734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1CB5B-4489-BC0A-083C-5947C7C27037}"/>
              </a:ext>
            </a:extLst>
          </p:cNvPr>
          <p:cNvSpPr txBox="1"/>
          <p:nvPr/>
        </p:nvSpPr>
        <p:spPr>
          <a:xfrm>
            <a:off x="7449423" y="1241570"/>
            <a:ext cx="2105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shows output when we input 1 so we can enter name , Acc. </a:t>
            </a:r>
            <a:r>
              <a:rPr lang="en-IN" sz="2400" dirty="0" err="1"/>
              <a:t>Number,Acc</a:t>
            </a:r>
            <a:r>
              <a:rPr lang="en-IN" sz="2400" dirty="0"/>
              <a:t>. </a:t>
            </a:r>
            <a:r>
              <a:rPr lang="en-IN" sz="2400" dirty="0" err="1"/>
              <a:t>Type,Balance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35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15E59-C94C-09D8-78CE-906487F0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2" y="1328050"/>
            <a:ext cx="6312255" cy="3411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491E5-A953-3A8D-081E-DD8518A9AE95}"/>
              </a:ext>
            </a:extLst>
          </p:cNvPr>
          <p:cNvSpPr txBox="1"/>
          <p:nvPr/>
        </p:nvSpPr>
        <p:spPr>
          <a:xfrm>
            <a:off x="8506437" y="1434517"/>
            <a:ext cx="243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will show output for balance enquiry when we input 2</a:t>
            </a:r>
          </a:p>
        </p:txBody>
      </p:sp>
    </p:spTree>
    <p:extLst>
      <p:ext uri="{BB962C8B-B14F-4D97-AF65-F5344CB8AC3E}">
        <p14:creationId xmlns:p14="http://schemas.microsoft.com/office/powerpoint/2010/main" val="101721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E39C5-36DE-A195-26C9-36EE07FC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69" y="1090055"/>
            <a:ext cx="5742190" cy="2861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B800B-4685-F40F-6B4B-97CC9435DA4E}"/>
              </a:ext>
            </a:extLst>
          </p:cNvPr>
          <p:cNvSpPr txBox="1"/>
          <p:nvPr/>
        </p:nvSpPr>
        <p:spPr>
          <a:xfrm>
            <a:off x="7868873" y="1493239"/>
            <a:ext cx="3296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will show output for amount we need to deposit when we enter input 3 .</a:t>
            </a:r>
          </a:p>
        </p:txBody>
      </p:sp>
    </p:spTree>
    <p:extLst>
      <p:ext uri="{BB962C8B-B14F-4D97-AF65-F5344CB8AC3E}">
        <p14:creationId xmlns:p14="http://schemas.microsoft.com/office/powerpoint/2010/main" val="333226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95</TotalTime>
  <Words>379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Bookman Old Style</vt:lpstr>
      <vt:lpstr>Corbel</vt:lpstr>
      <vt:lpstr>Roboto</vt:lpstr>
      <vt:lpstr>Rockwell</vt:lpstr>
      <vt:lpstr>urw-din</vt:lpstr>
      <vt:lpstr>Damask</vt:lpstr>
      <vt:lpstr>WELCOME</vt:lpstr>
      <vt:lpstr>PPT ON ATM MANAGEMENT SYSTEM</vt:lpstr>
      <vt:lpstr>Concepts used in program </vt:lpstr>
      <vt:lpstr>HEADER FILES</vt:lpstr>
      <vt:lpstr>Concepts used in this program</vt:lpstr>
      <vt:lpstr>Built–in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Urmil Maiyani</dc:creator>
  <cp:lastModifiedBy>Urmil Maiyani</cp:lastModifiedBy>
  <cp:revision>4</cp:revision>
  <dcterms:created xsi:type="dcterms:W3CDTF">2022-07-05T02:40:18Z</dcterms:created>
  <dcterms:modified xsi:type="dcterms:W3CDTF">2022-07-05T06:39:47Z</dcterms:modified>
</cp:coreProperties>
</file>