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7W8LHo2/81tOGTAEVfvWEYQan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8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9" name="Google Shape;2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dsapna295@rku.ac.in" TargetMode="External"/><Relationship Id="rId4" Type="http://schemas.openxmlformats.org/officeDocument/2006/relationships/hyperlink" Target="mailto:mchanu735@rku.ac.in" TargetMode="External"/><Relationship Id="rId5" Type="http://schemas.openxmlformats.org/officeDocument/2006/relationships/hyperlink" Target="mailto:uchakrabarty146@rku.ac.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42975" y="103600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GROUP -20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246450" y="3182550"/>
            <a:ext cx="8423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Forever Family Saloon App</a:t>
            </a:r>
            <a:endParaRPr sz="5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311700" y="209275"/>
            <a:ext cx="85206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311700" y="1220600"/>
            <a:ext cx="85206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Required Software and Hardware</a:t>
            </a:r>
            <a:endParaRPr/>
          </a:p>
        </p:txBody>
      </p:sp>
      <p:sp>
        <p:nvSpPr>
          <p:cNvPr id="161" name="Google Shape;161;p12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Hardware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Laptops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Android Mobiles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Software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Android Studio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Backend development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JAVA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Firebase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265500" y="724200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Limitations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Improper Authentication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Software Maintenance complexity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No optimisation for storage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Basic and simple UI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  <p:sp>
        <p:nvSpPr>
          <p:cNvPr id="167" name="Google Shape;167;p13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" sz="3020"/>
              <a:t>Future Enhancement</a:t>
            </a:r>
            <a:endParaRPr b="1" sz="3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b="1" sz="3020"/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❏"/>
            </a:pPr>
            <a:r>
              <a:rPr b="1" lang="en" sz="1620"/>
              <a:t>Online payment</a:t>
            </a:r>
            <a:endParaRPr b="1" sz="1620"/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❏"/>
            </a:pPr>
            <a:r>
              <a:rPr b="1" lang="en" sz="1620"/>
              <a:t>Data encryption</a:t>
            </a:r>
            <a:endParaRPr b="1" sz="1620"/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❏"/>
            </a:pPr>
            <a:r>
              <a:rPr b="1" lang="en" sz="1620"/>
              <a:t>Membership Card</a:t>
            </a:r>
            <a:endParaRPr b="1" sz="1620"/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❏"/>
            </a:pPr>
            <a:r>
              <a:rPr b="1" lang="en" sz="1620"/>
              <a:t>Client side storage and data leakage</a:t>
            </a:r>
            <a:endParaRPr b="1" sz="16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4800"/>
              <a:buNone/>
            </a:pPr>
            <a:r>
              <a:rPr lang="en"/>
              <a:t>Time for your Questions!!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b="1" lang="en" sz="2381"/>
              <a:t>Sapna Dangar</a:t>
            </a:r>
            <a:endParaRPr b="1"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lang="en" sz="2381"/>
              <a:t>20SOECE11010</a:t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lang="en" sz="2381" u="sng">
                <a:solidFill>
                  <a:schemeClr val="hlink"/>
                </a:solidFill>
                <a:hlinkClick r:id="rId3"/>
              </a:rPr>
              <a:t>dsapna295@rku.ac.in</a:t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t/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b="1" lang="en" sz="2381"/>
              <a:t>Mansi Chanu</a:t>
            </a:r>
            <a:endParaRPr b="1"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lang="en" sz="2381"/>
              <a:t>20SOEIT11005</a:t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lang="en" sz="2381" u="sng">
                <a:solidFill>
                  <a:schemeClr val="hlink"/>
                </a:solidFill>
                <a:hlinkClick r:id="rId4"/>
              </a:rPr>
              <a:t>mchanu735@rku.ac.in</a:t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t/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b="1" lang="en" sz="2381"/>
              <a:t>Urmila Chakrabarty</a:t>
            </a:r>
            <a:endParaRPr b="1"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lang="en" sz="2381"/>
              <a:t>20SOECE11117</a:t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634"/>
              <a:buNone/>
            </a:pPr>
            <a:r>
              <a:rPr lang="en" sz="2381" u="sng">
                <a:solidFill>
                  <a:schemeClr val="hlink"/>
                </a:solidFill>
                <a:hlinkClick r:id="rId5"/>
              </a:rPr>
              <a:t>uchakrabarty146@rku.ac.in</a:t>
            </a:r>
            <a:endParaRPr sz="238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844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844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844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844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844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844"/>
              <a:buNone/>
            </a:pPr>
            <a:r>
              <a:t/>
            </a:r>
            <a:endParaRPr sz="1400"/>
          </a:p>
        </p:txBody>
      </p:sp>
      <p:sp>
        <p:nvSpPr>
          <p:cNvPr id="179" name="Google Shape;179;p15"/>
          <p:cNvSpPr txBox="1"/>
          <p:nvPr/>
        </p:nvSpPr>
        <p:spPr>
          <a:xfrm>
            <a:off x="3059275" y="767875"/>
            <a:ext cx="5375100" cy="36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endParaRPr b="0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</a:t>
            </a:r>
            <a:endParaRPr b="0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/>
        </p:nvSpPr>
        <p:spPr>
          <a:xfrm>
            <a:off x="-12200" y="-122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0" y="-35275"/>
            <a:ext cx="9144000" cy="536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b="0" i="0" sz="9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468825"/>
            <a:ext cx="85206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en" sz="2100"/>
              <a:t>  Sapna Dangar 	          Mansi Chanu		     Urmila Chakrabarty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en" sz="2100"/>
              <a:t>                      20SOECE11010	            20SOEIT11005 	       20SOECE11117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64"/>
              <a:buNone/>
            </a:pPr>
            <a:r>
              <a:rPr lang="en" sz="2100"/>
              <a:t>                      5CE-A				   5IT-A			       5CE-B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titles explored by each group member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Current project definition 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Existing system or need for your project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 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SWOT Analysis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 for development and implementation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Limitations and Future Enhancement 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Exploration of Mansi Chanu's Definition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05225" y="2596750"/>
            <a:ext cx="1545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2835600" y="2596850"/>
            <a:ext cx="146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103688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225" y="2205300"/>
            <a:ext cx="17703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2542250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837388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7146975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8925" y="2688450"/>
            <a:ext cx="17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Transportation System</a:t>
            </a:r>
            <a:endParaRPr b="0" i="0" sz="1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597200" y="2688450"/>
            <a:ext cx="16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Tourism App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913288" y="2592850"/>
            <a:ext cx="161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 Management</a:t>
            </a:r>
            <a:endParaRPr b="0" i="0" sz="1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7229400" y="2485100"/>
            <a:ext cx="16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Online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Hospital Appointment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Exploration of Urmila Chakrabarty's Definition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05225" y="2596750"/>
            <a:ext cx="1545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835600" y="2596850"/>
            <a:ext cx="146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5103688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05225" y="2205300"/>
            <a:ext cx="17703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542250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4837388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7146975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281100" y="2485000"/>
            <a:ext cx="16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Unit Converter Android App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597200" y="2688450"/>
            <a:ext cx="16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Safe Cab App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4920500" y="2592950"/>
            <a:ext cx="161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time table app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229400" y="2688450"/>
            <a:ext cx="16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E-contact app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Exploration of Sapna Dangar's Definition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205225" y="2596750"/>
            <a:ext cx="1545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835600" y="2596850"/>
            <a:ext cx="146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5103688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05225" y="2205300"/>
            <a:ext cx="17703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2542250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837388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7146975" y="2217500"/>
            <a:ext cx="1770300" cy="136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81125" y="2688450"/>
            <a:ext cx="16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Self-Care App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597213" y="2485100"/>
            <a:ext cx="16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 in one govt. Scheme app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4920500" y="2485100"/>
            <a:ext cx="16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Garbage Management App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229400" y="2688450"/>
            <a:ext cx="16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Go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Concerning our final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311700" y="1152475"/>
            <a:ext cx="85206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this app, our client's business will grow and transition from manual to digital business management methods.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 is especially targeted at Forever Saloon, one of our clients.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this app, we've attempted to meet the fundamental needs of our customer, including: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straightforward direct communication with the saloon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showcasing their best goods and services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displaying unfiltered customer reviews, and more.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Along with the user-friendly interface, our goal is to implement as many features and functionalities as we can.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3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Login/Logout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separate panel that will display the saloon's opening and closing motions.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won't need to physically visit the saloon in order to make appointments; they can do so directly from their application.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will be given a section where they can rate and discuss their opinions of the services, overall experience, etc.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profitable schemes and offers made by the saloon will be displayed in a separate panel designated for schemes and offers.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Times New Roman"/>
              <a:buChar char="❏"/>
            </a:pPr>
            <a:r>
              <a:rPr lang="en" sz="196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it will display the fundamental details of the business's owner, employees, and their availability.</a:t>
            </a:r>
            <a:endParaRPr sz="196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Existing system or project-specific requirement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Salon Iris App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Cuts - Salon Booking App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 Madam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Salon -Salon Booking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