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3716000" cy="24384000"/>
  <p:embeddedFontLst>
    <p:embeddedFont>
      <p:font typeface="Arial Black" panose="020B0A04020102020204" pitchFamily="34" charset="0"/>
      <p:regular r:id="rId24"/>
      <p:bold r:id="rId25"/>
    </p:embeddedFont>
    <p:embeddedFont>
      <p:font typeface="EB Garamond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OV5s+RMuMHr2WuwyUZPcySbrz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6" name="Google Shape;3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8" name="Google Shape;3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6" name="Google Shape;4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57d2240637_0_3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3" name="Google Shape;433;g157d224063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3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7d2240637_0_7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157d224063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3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57d2240637_0_4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6" name="Google Shape;446;g157d224063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3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6110d8a759_0_0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3" name="Google Shape;453;g16110d8a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6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110d8a759_0_7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g16110d8a75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6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94becf7de4_0_0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9" name="Google Shape;469;g194becf7d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6" name="Google Shape;4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8" name="Google Shape;3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9" name="Google Shape;3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24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24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43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24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33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33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33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33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33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33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33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33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33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33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3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33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33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33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34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34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3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4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34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34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5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3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5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43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35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3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5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36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36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36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36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36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36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37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37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37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3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7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37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38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3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39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43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39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3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40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41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41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5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8" name="Google Shape;18;p25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0" name="Google Shape;20;p25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1" name="Google Shape;21;p25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3" name="Google Shape;23;p25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4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6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43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27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27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" name="Google Shape;40;p27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43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" name="Google Shape;41;p27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29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0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30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30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30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3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450" b="0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1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31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31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31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31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2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32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32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32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2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32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32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2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2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32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32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32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himsical.com/forever-family-saloon-MnZhjoLqtCVVhe89MF3Qx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3403092" y="1233996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MOBILE APPLICATION DEVELOPMENT</a:t>
            </a:r>
            <a:endParaRPr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696928"/>
            <a:ext cx="3622652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Project Definition: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Forever Family Saloon App ​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  <p:sp>
        <p:nvSpPr>
          <p:cNvPr id="238" name="Google Shape;238;p1"/>
          <p:cNvSpPr txBox="1">
            <a:spLocks noGrp="1"/>
          </p:cNvSpPr>
          <p:nvPr>
            <p:ph type="sldNum" idx="4294967295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"/>
          <p:cNvSpPr txBox="1">
            <a:spLocks noGrp="1"/>
          </p:cNvSpPr>
          <p:nvPr>
            <p:ph type="title"/>
          </p:nvPr>
        </p:nvSpPr>
        <p:spPr>
          <a:xfrm>
            <a:off x="621792" y="34747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TIMING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9" name="Google Shape;34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50" name="Google Shape;3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9516" y="1145002"/>
            <a:ext cx="2895600" cy="561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10"/>
          <p:cNvCxnSpPr/>
          <p:nvPr/>
        </p:nvCxnSpPr>
        <p:spPr>
          <a:xfrm rot="10800000">
            <a:off x="3642457" y="2283042"/>
            <a:ext cx="102458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2" name="Google Shape;352;p10"/>
          <p:cNvCxnSpPr/>
          <p:nvPr/>
        </p:nvCxnSpPr>
        <p:spPr>
          <a:xfrm rot="10800000">
            <a:off x="3642457" y="3642804"/>
            <a:ext cx="102458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3" name="Google Shape;353;p10"/>
          <p:cNvCxnSpPr/>
          <p:nvPr/>
        </p:nvCxnSpPr>
        <p:spPr>
          <a:xfrm rot="10800000">
            <a:off x="3642457" y="4931546"/>
            <a:ext cx="102458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4" name="Google Shape;354;p10"/>
          <p:cNvCxnSpPr/>
          <p:nvPr/>
        </p:nvCxnSpPr>
        <p:spPr>
          <a:xfrm>
            <a:off x="6929002" y="2831432"/>
            <a:ext cx="12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5" name="Google Shape;355;p10"/>
          <p:cNvCxnSpPr/>
          <p:nvPr/>
        </p:nvCxnSpPr>
        <p:spPr>
          <a:xfrm>
            <a:off x="6929002" y="4017975"/>
            <a:ext cx="12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6" name="Google Shape;356;p10"/>
          <p:cNvCxnSpPr/>
          <p:nvPr/>
        </p:nvCxnSpPr>
        <p:spPr>
          <a:xfrm>
            <a:off x="6929002" y="5411346"/>
            <a:ext cx="12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7" name="Google Shape;357;p10"/>
          <p:cNvSpPr txBox="1"/>
          <p:nvPr/>
        </p:nvSpPr>
        <p:spPr>
          <a:xfrm>
            <a:off x="621792" y="1815578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 txBox="1"/>
          <p:nvPr/>
        </p:nvSpPr>
        <p:spPr>
          <a:xfrm>
            <a:off x="657966" y="3197431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 txBox="1"/>
          <p:nvPr/>
        </p:nvSpPr>
        <p:spPr>
          <a:xfrm>
            <a:off x="621792" y="4543731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0"/>
          <p:cNvSpPr txBox="1"/>
          <p:nvPr/>
        </p:nvSpPr>
        <p:spPr>
          <a:xfrm>
            <a:off x="8154201" y="3564923"/>
            <a:ext cx="391814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will show lunch break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0"/>
          <p:cNvSpPr txBox="1"/>
          <p:nvPr/>
        </p:nvSpPr>
        <p:spPr>
          <a:xfrm>
            <a:off x="8273853" y="4949701"/>
            <a:ext cx="39181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will show closing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0"/>
          <p:cNvSpPr txBox="1"/>
          <p:nvPr/>
        </p:nvSpPr>
        <p:spPr>
          <a:xfrm>
            <a:off x="8154202" y="2352973"/>
            <a:ext cx="39181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will show opening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"/>
          <p:cNvSpPr txBox="1">
            <a:spLocks noGrp="1"/>
          </p:cNvSpPr>
          <p:nvPr>
            <p:ph type="title"/>
          </p:nvPr>
        </p:nvSpPr>
        <p:spPr>
          <a:xfrm>
            <a:off x="621792" y="37690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CATALOG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8" name="Google Shape;368;p1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69" name="Google Shape;3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6233" y="1275842"/>
            <a:ext cx="2800350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1"/>
          <p:cNvSpPr txBox="1"/>
          <p:nvPr/>
        </p:nvSpPr>
        <p:spPr>
          <a:xfrm>
            <a:off x="8259980" y="2286776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different 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71" name="Google Shape;371;p11"/>
          <p:cNvCxnSpPr/>
          <p:nvPr/>
        </p:nvCxnSpPr>
        <p:spPr>
          <a:xfrm>
            <a:off x="7114760" y="2689934"/>
            <a:ext cx="1145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2" name="Google Shape;372;p11"/>
          <p:cNvCxnSpPr/>
          <p:nvPr/>
        </p:nvCxnSpPr>
        <p:spPr>
          <a:xfrm rot="10800000">
            <a:off x="3808520" y="3795204"/>
            <a:ext cx="102572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3" name="Google Shape;373;p11"/>
          <p:cNvCxnSpPr/>
          <p:nvPr/>
        </p:nvCxnSpPr>
        <p:spPr>
          <a:xfrm rot="10800000">
            <a:off x="3897297" y="5893294"/>
            <a:ext cx="105235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4" name="Google Shape;374;p11"/>
          <p:cNvCxnSpPr/>
          <p:nvPr/>
        </p:nvCxnSpPr>
        <p:spPr>
          <a:xfrm>
            <a:off x="7162107" y="4834632"/>
            <a:ext cx="1145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5" name="Google Shape;375;p11"/>
          <p:cNvCxnSpPr/>
          <p:nvPr/>
        </p:nvCxnSpPr>
        <p:spPr>
          <a:xfrm rot="10800000">
            <a:off x="3822192" y="2693503"/>
            <a:ext cx="10275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6" name="Google Shape;376;p11"/>
          <p:cNvCxnSpPr/>
          <p:nvPr/>
        </p:nvCxnSpPr>
        <p:spPr>
          <a:xfrm rot="10800000">
            <a:off x="3808520" y="4905653"/>
            <a:ext cx="10412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7" name="Google Shape;377;p11"/>
          <p:cNvCxnSpPr/>
          <p:nvPr/>
        </p:nvCxnSpPr>
        <p:spPr>
          <a:xfrm>
            <a:off x="7198406" y="5871100"/>
            <a:ext cx="1145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8" name="Google Shape;378;p11"/>
          <p:cNvCxnSpPr/>
          <p:nvPr/>
        </p:nvCxnSpPr>
        <p:spPr>
          <a:xfrm>
            <a:off x="7173252" y="3772704"/>
            <a:ext cx="1145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9" name="Google Shape;379;p11"/>
          <p:cNvSpPr txBox="1"/>
          <p:nvPr/>
        </p:nvSpPr>
        <p:spPr>
          <a:xfrm>
            <a:off x="371907" y="2246702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1"/>
          <p:cNvSpPr txBox="1"/>
          <p:nvPr/>
        </p:nvSpPr>
        <p:spPr>
          <a:xfrm>
            <a:off x="8478046" y="3340157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 txBox="1"/>
          <p:nvPr/>
        </p:nvSpPr>
        <p:spPr>
          <a:xfrm>
            <a:off x="8478047" y="5435317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 txBox="1"/>
          <p:nvPr/>
        </p:nvSpPr>
        <p:spPr>
          <a:xfrm>
            <a:off x="367318" y="4483372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8343626" y="4305509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different 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450151" y="3299605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different 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468472" y="5433630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different 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"/>
          <p:cNvSpPr txBox="1">
            <a:spLocks noGrp="1"/>
          </p:cNvSpPr>
          <p:nvPr>
            <p:ph type="title"/>
          </p:nvPr>
        </p:nvSpPr>
        <p:spPr>
          <a:xfrm>
            <a:off x="621792" y="34747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OFFERS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1" name="Google Shape;391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92" name="Google Shape;39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6199" y="1338402"/>
            <a:ext cx="2762250" cy="535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12"/>
          <p:cNvCxnSpPr/>
          <p:nvPr/>
        </p:nvCxnSpPr>
        <p:spPr>
          <a:xfrm rot="10800000">
            <a:off x="3822192" y="2448954"/>
            <a:ext cx="10275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4" name="Google Shape;394;p12"/>
          <p:cNvCxnSpPr/>
          <p:nvPr/>
        </p:nvCxnSpPr>
        <p:spPr>
          <a:xfrm rot="10800000">
            <a:off x="3822192" y="4409046"/>
            <a:ext cx="10275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5" name="Google Shape;395;p12"/>
          <p:cNvCxnSpPr/>
          <p:nvPr/>
        </p:nvCxnSpPr>
        <p:spPr>
          <a:xfrm>
            <a:off x="7040333" y="3429000"/>
            <a:ext cx="1145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6" name="Google Shape;396;p12"/>
          <p:cNvCxnSpPr/>
          <p:nvPr/>
        </p:nvCxnSpPr>
        <p:spPr>
          <a:xfrm>
            <a:off x="7040333" y="5422501"/>
            <a:ext cx="1145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7" name="Google Shape;397;p12"/>
          <p:cNvSpPr txBox="1"/>
          <p:nvPr/>
        </p:nvSpPr>
        <p:spPr>
          <a:xfrm>
            <a:off x="367318" y="2025289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"/>
          <p:cNvSpPr txBox="1"/>
          <p:nvPr/>
        </p:nvSpPr>
        <p:spPr>
          <a:xfrm>
            <a:off x="367318" y="3995173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2"/>
          <p:cNvSpPr txBox="1"/>
          <p:nvPr/>
        </p:nvSpPr>
        <p:spPr>
          <a:xfrm>
            <a:off x="8302750" y="2965793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2"/>
          <p:cNvSpPr txBox="1"/>
          <p:nvPr/>
        </p:nvSpPr>
        <p:spPr>
          <a:xfrm>
            <a:off x="8302751" y="5000326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"/>
          <p:cNvSpPr txBox="1">
            <a:spLocks noGrp="1"/>
          </p:cNvSpPr>
          <p:nvPr>
            <p:ph type="title"/>
          </p:nvPr>
        </p:nvSpPr>
        <p:spPr>
          <a:xfrm>
            <a:off x="621792" y="37690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STAFF DETAILS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6" name="Google Shape;40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407" name="Google Shape;4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2832" y="1433882"/>
            <a:ext cx="2733675" cy="528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13"/>
          <p:cNvCxnSpPr/>
          <p:nvPr/>
        </p:nvCxnSpPr>
        <p:spPr>
          <a:xfrm>
            <a:off x="6857307" y="2843074"/>
            <a:ext cx="1145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9" name="Google Shape;409;p13"/>
          <p:cNvCxnSpPr/>
          <p:nvPr/>
        </p:nvCxnSpPr>
        <p:spPr>
          <a:xfrm>
            <a:off x="6857307" y="3883240"/>
            <a:ext cx="1145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0" name="Google Shape;410;p13"/>
          <p:cNvCxnSpPr/>
          <p:nvPr/>
        </p:nvCxnSpPr>
        <p:spPr>
          <a:xfrm>
            <a:off x="6857307" y="4923407"/>
            <a:ext cx="1145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1" name="Google Shape;411;p13"/>
          <p:cNvCxnSpPr/>
          <p:nvPr/>
        </p:nvCxnSpPr>
        <p:spPr>
          <a:xfrm>
            <a:off x="6857307" y="5910308"/>
            <a:ext cx="1145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2" name="Google Shape;412;p13"/>
          <p:cNvCxnSpPr/>
          <p:nvPr/>
        </p:nvCxnSpPr>
        <p:spPr>
          <a:xfrm rot="10800000">
            <a:off x="3765597" y="2732583"/>
            <a:ext cx="10275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3" name="Google Shape;413;p13"/>
          <p:cNvCxnSpPr/>
          <p:nvPr/>
        </p:nvCxnSpPr>
        <p:spPr>
          <a:xfrm rot="10800000">
            <a:off x="3765597" y="3852648"/>
            <a:ext cx="10275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4" name="Google Shape;414;p13"/>
          <p:cNvCxnSpPr/>
          <p:nvPr/>
        </p:nvCxnSpPr>
        <p:spPr>
          <a:xfrm rot="10800000">
            <a:off x="3765597" y="4844859"/>
            <a:ext cx="10275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5" name="Google Shape;415;p13"/>
          <p:cNvCxnSpPr/>
          <p:nvPr/>
        </p:nvCxnSpPr>
        <p:spPr>
          <a:xfrm rot="10800000">
            <a:off x="3765597" y="5909438"/>
            <a:ext cx="10275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6" name="Google Shape;416;p13"/>
          <p:cNvSpPr txBox="1"/>
          <p:nvPr/>
        </p:nvSpPr>
        <p:spPr>
          <a:xfrm>
            <a:off x="8182249" y="2469731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3"/>
          <p:cNvSpPr txBox="1"/>
          <p:nvPr/>
        </p:nvSpPr>
        <p:spPr>
          <a:xfrm>
            <a:off x="8182249" y="3529503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3"/>
          <p:cNvSpPr txBox="1"/>
          <p:nvPr/>
        </p:nvSpPr>
        <p:spPr>
          <a:xfrm>
            <a:off x="8182249" y="4526521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3"/>
          <p:cNvSpPr txBox="1"/>
          <p:nvPr/>
        </p:nvSpPr>
        <p:spPr>
          <a:xfrm>
            <a:off x="8182249" y="5586293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"/>
          <p:cNvSpPr txBox="1"/>
          <p:nvPr/>
        </p:nvSpPr>
        <p:spPr>
          <a:xfrm>
            <a:off x="554878" y="2265066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the staff members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1" name="Google Shape;421;p13"/>
          <p:cNvSpPr txBox="1"/>
          <p:nvPr/>
        </p:nvSpPr>
        <p:spPr>
          <a:xfrm>
            <a:off x="498654" y="3282397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the staff members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2" name="Google Shape;422;p13"/>
          <p:cNvSpPr txBox="1"/>
          <p:nvPr/>
        </p:nvSpPr>
        <p:spPr>
          <a:xfrm>
            <a:off x="499963" y="4386005"/>
            <a:ext cx="351460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the staff members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3" name="Google Shape;423;p13"/>
          <p:cNvSpPr txBox="1"/>
          <p:nvPr/>
        </p:nvSpPr>
        <p:spPr>
          <a:xfrm>
            <a:off x="498654" y="5479134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the staff members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"/>
          <p:cNvSpPr txBox="1">
            <a:spLocks noGrp="1"/>
          </p:cNvSpPr>
          <p:nvPr>
            <p:ph type="title"/>
          </p:nvPr>
        </p:nvSpPr>
        <p:spPr>
          <a:xfrm>
            <a:off x="4381495" y="2799153"/>
            <a:ext cx="70134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</a:pPr>
            <a:r>
              <a:rPr lang="en-US"/>
              <a:t>Link to our complete wireframe</a:t>
            </a:r>
            <a:endParaRPr/>
          </a:p>
        </p:txBody>
      </p:sp>
      <p:sp>
        <p:nvSpPr>
          <p:cNvPr id="429" name="Google Shape;429;p14"/>
          <p:cNvSpPr txBox="1">
            <a:spLocks noGrp="1"/>
          </p:cNvSpPr>
          <p:nvPr>
            <p:ph type="body" idx="2"/>
          </p:nvPr>
        </p:nvSpPr>
        <p:spPr>
          <a:xfrm>
            <a:off x="5219701" y="3439350"/>
            <a:ext cx="46644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Forever Family Saloon (whimsical.com)</a:t>
            </a:r>
            <a:endParaRPr sz="3200"/>
          </a:p>
        </p:txBody>
      </p:sp>
      <p:sp>
        <p:nvSpPr>
          <p:cNvPr id="430" name="Google Shape;430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57d2240637_0_34"/>
          <p:cNvSpPr txBox="1">
            <a:spLocks noGrp="1"/>
          </p:cNvSpPr>
          <p:nvPr>
            <p:ph type="title"/>
          </p:nvPr>
        </p:nvSpPr>
        <p:spPr>
          <a:xfrm>
            <a:off x="4341900" y="3094202"/>
            <a:ext cx="70134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</a:pPr>
            <a:r>
              <a:rPr lang="en-US" sz="4400"/>
              <a:t>Analysis Models</a:t>
            </a:r>
            <a:endParaRPr sz="4400"/>
          </a:p>
        </p:txBody>
      </p:sp>
      <p:sp>
        <p:nvSpPr>
          <p:cNvPr id="436" name="Google Shape;436;g157d2240637_0_3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57d2240637_0_7"/>
          <p:cNvSpPr txBox="1">
            <a:spLocks noGrp="1"/>
          </p:cNvSpPr>
          <p:nvPr>
            <p:ph type="title"/>
          </p:nvPr>
        </p:nvSpPr>
        <p:spPr>
          <a:xfrm>
            <a:off x="760492" y="6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3400"/>
              <a:t>Sequence Diagram</a:t>
            </a:r>
            <a:endParaRPr sz="33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2" name="Google Shape;442;g157d2240637_0_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443" name="Google Shape;443;g157d224063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988" y="589825"/>
            <a:ext cx="9096028" cy="6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7d2240637_0_41"/>
          <p:cNvSpPr txBox="1">
            <a:spLocks noGrp="1"/>
          </p:cNvSpPr>
          <p:nvPr>
            <p:ph type="title"/>
          </p:nvPr>
        </p:nvSpPr>
        <p:spPr>
          <a:xfrm>
            <a:off x="760492" y="210306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3400"/>
              <a:t>Class Diagram</a:t>
            </a:r>
            <a:endParaRPr sz="33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9" name="Google Shape;449;g157d2240637_0_4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450" name="Google Shape;450;g157d2240637_0_41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1886500" y="855375"/>
            <a:ext cx="9028601" cy="60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110d8a759_0_0"/>
          <p:cNvSpPr txBox="1">
            <a:spLocks noGrp="1"/>
          </p:cNvSpPr>
          <p:nvPr>
            <p:ph type="title"/>
          </p:nvPr>
        </p:nvSpPr>
        <p:spPr>
          <a:xfrm>
            <a:off x="4224528" y="1139990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 Black"/>
              <a:buNone/>
            </a:pPr>
            <a:r>
              <a:rPr lang="en-US" sz="5400"/>
              <a:t>Future Enhancement</a:t>
            </a:r>
            <a:endParaRPr/>
          </a:p>
        </p:txBody>
      </p:sp>
      <p:sp>
        <p:nvSpPr>
          <p:cNvPr id="456" name="Google Shape;456;g16110d8a759_0_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Online Payment</a:t>
            </a:r>
            <a:endParaRPr sz="320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Data encryption</a:t>
            </a:r>
            <a:endParaRPr sz="320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Membership Card</a:t>
            </a:r>
            <a:endParaRPr sz="320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Separate Admin and User Panel</a:t>
            </a:r>
            <a:endParaRPr sz="3200"/>
          </a:p>
        </p:txBody>
      </p:sp>
      <p:sp>
        <p:nvSpPr>
          <p:cNvPr id="457" name="Google Shape;457;g16110d8a759_0_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458" name="Google Shape;458;g16110d8a759_0_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110d8a759_0_7"/>
          <p:cNvSpPr txBox="1">
            <a:spLocks noGrp="1"/>
          </p:cNvSpPr>
          <p:nvPr>
            <p:ph type="title"/>
          </p:nvPr>
        </p:nvSpPr>
        <p:spPr>
          <a:xfrm>
            <a:off x="4224528" y="1975015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 Black"/>
              <a:buNone/>
            </a:pPr>
            <a:r>
              <a:rPr lang="en-US" sz="5400"/>
              <a:t>Limitations</a:t>
            </a:r>
            <a:endParaRPr/>
          </a:p>
        </p:txBody>
      </p:sp>
      <p:sp>
        <p:nvSpPr>
          <p:cNvPr id="464" name="Google Shape;464;g16110d8a759_0_7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Very less use of dynamic data</a:t>
            </a:r>
            <a:endParaRPr sz="320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No Proper Optimisation for storage</a:t>
            </a:r>
            <a:endParaRPr sz="320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Software maintenance complexity</a:t>
            </a:r>
            <a:endParaRPr sz="320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Basic and Simple UI</a:t>
            </a:r>
            <a:endParaRPr sz="3200"/>
          </a:p>
        </p:txBody>
      </p:sp>
      <p:sp>
        <p:nvSpPr>
          <p:cNvPr id="465" name="Google Shape;465;g16110d8a759_0_7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466" name="Google Shape;466;g16110d8a759_0_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TEAM</a:t>
            </a:r>
            <a:endParaRPr/>
          </a:p>
        </p:txBody>
      </p:sp>
      <p:sp>
        <p:nvSpPr>
          <p:cNvPr id="244" name="Google Shape;244;p2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Sapna Dangar - 20SOECE11010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Mansi Chanu – 20SOEIT11005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Urmila Chakrabarty – 20SOECE11117</a:t>
            </a:r>
            <a:endParaRPr/>
          </a:p>
        </p:txBody>
      </p:sp>
      <p:sp>
        <p:nvSpPr>
          <p:cNvPr id="245" name="Google Shape;245;p2"/>
          <p:cNvSpPr txBox="1">
            <a:spLocks noGrp="1"/>
          </p:cNvSpPr>
          <p:nvPr>
            <p:ph type="sldNum" idx="4294967295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94becf7de4_0_0"/>
          <p:cNvSpPr txBox="1">
            <a:spLocks noGrp="1"/>
          </p:cNvSpPr>
          <p:nvPr>
            <p:ph type="title"/>
          </p:nvPr>
        </p:nvSpPr>
        <p:spPr>
          <a:xfrm>
            <a:off x="4381495" y="2799153"/>
            <a:ext cx="70134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</a:pPr>
            <a:r>
              <a:rPr lang="en-US"/>
              <a:t>Github Link </a:t>
            </a:r>
            <a:endParaRPr/>
          </a:p>
        </p:txBody>
      </p:sp>
      <p:sp>
        <p:nvSpPr>
          <p:cNvPr id="472" name="Google Shape;472;g194becf7de4_0_0"/>
          <p:cNvSpPr txBox="1">
            <a:spLocks noGrp="1"/>
          </p:cNvSpPr>
          <p:nvPr>
            <p:ph type="body" idx="2"/>
          </p:nvPr>
        </p:nvSpPr>
        <p:spPr>
          <a:xfrm>
            <a:off x="4298200" y="3439350"/>
            <a:ext cx="67818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2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https://github.com/urmila-chakrabarty/ANDROID_TSEE</a:t>
            </a:r>
            <a:endParaRPr sz="4200" dirty="0"/>
          </a:p>
        </p:txBody>
      </p:sp>
      <p:sp>
        <p:nvSpPr>
          <p:cNvPr id="473" name="Google Shape;473;g194becf7de4_0_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>
            <a:spLocks noGrp="1"/>
          </p:cNvSpPr>
          <p:nvPr>
            <p:ph type="ctrTitle"/>
          </p:nvPr>
        </p:nvSpPr>
        <p:spPr>
          <a:xfrm>
            <a:off x="1290925" y="2865600"/>
            <a:ext cx="52179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5400"/>
              <a:t>THANK YOU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4224528" y="1975015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 Black"/>
              <a:buNone/>
            </a:pPr>
            <a:r>
              <a:rPr lang="en-US" sz="5400"/>
              <a:t>INTRODUCTION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</a:pPr>
            <a:r>
              <a:rPr lang="en-US" sz="3200"/>
              <a:t>We are creating an app for the Forever Family Salon that offers features like booking appointment, leaving reviews, displaying the catalogue, opening and closing times, etc.</a:t>
            </a:r>
            <a:endParaRPr/>
          </a:p>
        </p:txBody>
      </p:sp>
      <p:sp>
        <p:nvSpPr>
          <p:cNvPr id="252" name="Google Shape;252;p3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"/>
          <p:cNvSpPr txBox="1">
            <a:spLocks noGrp="1"/>
          </p:cNvSpPr>
          <p:nvPr>
            <p:ph type="title"/>
          </p:nvPr>
        </p:nvSpPr>
        <p:spPr>
          <a:xfrm>
            <a:off x="2989725" y="3502197"/>
            <a:ext cx="6400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WIRE FRAMES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64" name="Google Shape;264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81752" y="366010"/>
            <a:ext cx="5428500" cy="6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"/>
          <p:cNvSpPr txBox="1">
            <a:spLocks noGrp="1"/>
          </p:cNvSpPr>
          <p:nvPr>
            <p:ph type="title"/>
          </p:nvPr>
        </p:nvSpPr>
        <p:spPr>
          <a:xfrm>
            <a:off x="758952" y="760954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LOGIN</a:t>
            </a:r>
            <a:endParaRPr/>
          </a:p>
        </p:txBody>
      </p:sp>
      <p:sp>
        <p:nvSpPr>
          <p:cNvPr id="270" name="Google Shape;270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71" name="Google Shape;2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2052" y="1984248"/>
            <a:ext cx="2313628" cy="451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6"/>
          <p:cNvCxnSpPr/>
          <p:nvPr/>
        </p:nvCxnSpPr>
        <p:spPr>
          <a:xfrm>
            <a:off x="4529470" y="3119120"/>
            <a:ext cx="11804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3" name="Google Shape;273;p6"/>
          <p:cNvCxnSpPr/>
          <p:nvPr/>
        </p:nvCxnSpPr>
        <p:spPr>
          <a:xfrm>
            <a:off x="4455042" y="4483225"/>
            <a:ext cx="74687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4" name="Google Shape;274;p6"/>
          <p:cNvCxnSpPr/>
          <p:nvPr/>
        </p:nvCxnSpPr>
        <p:spPr>
          <a:xfrm rot="10800000">
            <a:off x="7091876" y="4242748"/>
            <a:ext cx="11275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5" name="Google Shape;275;p6"/>
          <p:cNvSpPr/>
          <p:nvPr/>
        </p:nvSpPr>
        <p:spPr>
          <a:xfrm>
            <a:off x="5201920" y="4064000"/>
            <a:ext cx="650240" cy="904231"/>
          </a:xfrm>
          <a:prstGeom prst="rect">
            <a:avLst/>
          </a:prstGeom>
          <a:noFill/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6" name="Google Shape;276;p6"/>
          <p:cNvSpPr txBox="1"/>
          <p:nvPr/>
        </p:nvSpPr>
        <p:spPr>
          <a:xfrm>
            <a:off x="834317" y="2570532"/>
            <a:ext cx="3406648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 this image view you can upload picture for profile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6"/>
          <p:cNvCxnSpPr/>
          <p:nvPr/>
        </p:nvCxnSpPr>
        <p:spPr>
          <a:xfrm rot="10800000">
            <a:off x="6583486" y="5279072"/>
            <a:ext cx="142757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8" name="Google Shape;278;p6"/>
          <p:cNvSpPr txBox="1"/>
          <p:nvPr/>
        </p:nvSpPr>
        <p:spPr>
          <a:xfrm>
            <a:off x="8136767" y="5173757"/>
            <a:ext cx="36428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By clicking the Login Button it will verify the user credentials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6"/>
          <p:cNvCxnSpPr/>
          <p:nvPr/>
        </p:nvCxnSpPr>
        <p:spPr>
          <a:xfrm rot="10800000">
            <a:off x="7162996" y="4750748"/>
            <a:ext cx="11275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0" name="Google Shape;280;p6"/>
          <p:cNvSpPr txBox="1"/>
          <p:nvPr/>
        </p:nvSpPr>
        <p:spPr>
          <a:xfrm>
            <a:off x="8476292" y="4064000"/>
            <a:ext cx="265480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two edit text is used to take user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6"/>
          <p:cNvCxnSpPr/>
          <p:nvPr/>
        </p:nvCxnSpPr>
        <p:spPr>
          <a:xfrm>
            <a:off x="4635795" y="5741097"/>
            <a:ext cx="952205" cy="26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2" name="Google Shape;282;p6"/>
          <p:cNvSpPr/>
          <p:nvPr/>
        </p:nvSpPr>
        <p:spPr>
          <a:xfrm>
            <a:off x="5682292" y="5469825"/>
            <a:ext cx="1300480" cy="542544"/>
          </a:xfrm>
          <a:prstGeom prst="rect">
            <a:avLst/>
          </a:prstGeom>
          <a:noFill/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810572" y="5257184"/>
            <a:ext cx="345413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will act as link that will direct to another activity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819717" y="4021580"/>
            <a:ext cx="31424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>
            <a:spLocks noGrp="1"/>
          </p:cNvSpPr>
          <p:nvPr>
            <p:ph type="title"/>
          </p:nvPr>
        </p:nvSpPr>
        <p:spPr>
          <a:xfrm>
            <a:off x="758952" y="760954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REGISTRATION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0" name="Google Shape;290;p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91" name="Google Shape;2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6749" y="1690564"/>
            <a:ext cx="2515453" cy="4780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7"/>
          <p:cNvCxnSpPr/>
          <p:nvPr/>
        </p:nvCxnSpPr>
        <p:spPr>
          <a:xfrm>
            <a:off x="4321330" y="3406351"/>
            <a:ext cx="7572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3" name="Google Shape;293;p7"/>
          <p:cNvSpPr/>
          <p:nvPr/>
        </p:nvSpPr>
        <p:spPr>
          <a:xfrm>
            <a:off x="4978400" y="2514610"/>
            <a:ext cx="1036320" cy="1580527"/>
          </a:xfrm>
          <a:prstGeom prst="rect">
            <a:avLst/>
          </a:prstGeom>
          <a:noFill/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4978400" y="4358641"/>
            <a:ext cx="2194559" cy="406400"/>
          </a:xfrm>
          <a:prstGeom prst="rect">
            <a:avLst/>
          </a:prstGeom>
          <a:noFill/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95" name="Google Shape;295;p7"/>
          <p:cNvCxnSpPr/>
          <p:nvPr/>
        </p:nvCxnSpPr>
        <p:spPr>
          <a:xfrm rot="10800000">
            <a:off x="7061200" y="4653280"/>
            <a:ext cx="14650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6" name="Google Shape;296;p7"/>
          <p:cNvSpPr txBox="1"/>
          <p:nvPr/>
        </p:nvSpPr>
        <p:spPr>
          <a:xfrm>
            <a:off x="8558194" y="4053136"/>
            <a:ext cx="288095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Radio Group and Radio Buttons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User can select any one radio button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7"/>
          <p:cNvCxnSpPr/>
          <p:nvPr/>
        </p:nvCxnSpPr>
        <p:spPr>
          <a:xfrm>
            <a:off x="4423144" y="5279072"/>
            <a:ext cx="1154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8" name="Google Shape;298;p7"/>
          <p:cNvSpPr/>
          <p:nvPr/>
        </p:nvSpPr>
        <p:spPr>
          <a:xfrm>
            <a:off x="5294423" y="5542577"/>
            <a:ext cx="1562512" cy="319685"/>
          </a:xfrm>
          <a:prstGeom prst="rect">
            <a:avLst/>
          </a:prstGeom>
          <a:noFill/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99" name="Google Shape;299;p7"/>
          <p:cNvCxnSpPr/>
          <p:nvPr/>
        </p:nvCxnSpPr>
        <p:spPr>
          <a:xfrm rot="10800000">
            <a:off x="6928926" y="5695632"/>
            <a:ext cx="142757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7"/>
          <p:cNvSpPr/>
          <p:nvPr/>
        </p:nvSpPr>
        <p:spPr>
          <a:xfrm>
            <a:off x="6045492" y="2514610"/>
            <a:ext cx="1127467" cy="1580527"/>
          </a:xfrm>
          <a:prstGeom prst="rect">
            <a:avLst/>
          </a:prstGeom>
          <a:noFill/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01" name="Google Shape;301;p7"/>
          <p:cNvCxnSpPr/>
          <p:nvPr/>
        </p:nvCxnSpPr>
        <p:spPr>
          <a:xfrm rot="10800000">
            <a:off x="7083978" y="3244334"/>
            <a:ext cx="14650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2" name="Google Shape;302;p7"/>
          <p:cNvSpPr txBox="1"/>
          <p:nvPr/>
        </p:nvSpPr>
        <p:spPr>
          <a:xfrm>
            <a:off x="1148046" y="2978982"/>
            <a:ext cx="31424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 txBox="1"/>
          <p:nvPr/>
        </p:nvSpPr>
        <p:spPr>
          <a:xfrm>
            <a:off x="8549050" y="2782689"/>
            <a:ext cx="265480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two edit text is used to take user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 txBox="1"/>
          <p:nvPr/>
        </p:nvSpPr>
        <p:spPr>
          <a:xfrm>
            <a:off x="8356503" y="5424276"/>
            <a:ext cx="345413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will act as link that will direct to login activity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 txBox="1"/>
          <p:nvPr/>
        </p:nvSpPr>
        <p:spPr>
          <a:xfrm>
            <a:off x="725019" y="4817427"/>
            <a:ext cx="36428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By clicking the Register Button it will store user data into database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"/>
          <p:cNvSpPr txBox="1">
            <a:spLocks noGrp="1"/>
          </p:cNvSpPr>
          <p:nvPr>
            <p:ph type="title"/>
          </p:nvPr>
        </p:nvSpPr>
        <p:spPr>
          <a:xfrm>
            <a:off x="621792" y="574079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APPOINTMENT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1" name="Google Shape;31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12" name="Google Shape;3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8103" y="1558484"/>
            <a:ext cx="2638425" cy="511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8"/>
          <p:cNvCxnSpPr/>
          <p:nvPr/>
        </p:nvCxnSpPr>
        <p:spPr>
          <a:xfrm flipH="1">
            <a:off x="4019199" y="3166089"/>
            <a:ext cx="904126" cy="18452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4" name="Google Shape;314;p8"/>
          <p:cNvSpPr txBox="1"/>
          <p:nvPr/>
        </p:nvSpPr>
        <p:spPr>
          <a:xfrm>
            <a:off x="621792" y="2968671"/>
            <a:ext cx="3617651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Spinner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It will show dropdown menu with available options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8"/>
          <p:cNvCxnSpPr/>
          <p:nvPr/>
        </p:nvCxnSpPr>
        <p:spPr>
          <a:xfrm rot="10800000" flipH="1">
            <a:off x="6863688" y="4107404"/>
            <a:ext cx="961875" cy="85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6" name="Google Shape;316;p8"/>
          <p:cNvCxnSpPr/>
          <p:nvPr/>
        </p:nvCxnSpPr>
        <p:spPr>
          <a:xfrm>
            <a:off x="6355449" y="5875683"/>
            <a:ext cx="12172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7" name="Google Shape;317;p8"/>
          <p:cNvSpPr txBox="1"/>
          <p:nvPr/>
        </p:nvSpPr>
        <p:spPr>
          <a:xfrm>
            <a:off x="7572652" y="5701650"/>
            <a:ext cx="353837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 clicking this button it will send the data</a:t>
            </a: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18" name="Google Shape;318;p8"/>
          <p:cNvCxnSpPr/>
          <p:nvPr/>
        </p:nvCxnSpPr>
        <p:spPr>
          <a:xfrm rot="10800000" flipH="1">
            <a:off x="6436677" y="3258350"/>
            <a:ext cx="1314458" cy="3973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9" name="Google Shape;319;p8"/>
          <p:cNvCxnSpPr/>
          <p:nvPr/>
        </p:nvCxnSpPr>
        <p:spPr>
          <a:xfrm rot="10800000">
            <a:off x="4019199" y="2645527"/>
            <a:ext cx="904126" cy="127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0" name="Google Shape;320;p8"/>
          <p:cNvCxnSpPr/>
          <p:nvPr/>
        </p:nvCxnSpPr>
        <p:spPr>
          <a:xfrm>
            <a:off x="6753978" y="4685063"/>
            <a:ext cx="1260794" cy="3231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1" name="Google Shape;321;p8"/>
          <p:cNvCxnSpPr/>
          <p:nvPr/>
        </p:nvCxnSpPr>
        <p:spPr>
          <a:xfrm rot="10800000">
            <a:off x="3899859" y="4685063"/>
            <a:ext cx="106755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2" name="Google Shape;322;p8"/>
          <p:cNvSpPr txBox="1"/>
          <p:nvPr/>
        </p:nvSpPr>
        <p:spPr>
          <a:xfrm>
            <a:off x="635269" y="2175805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444985" y="4361918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"/>
          <p:cNvSpPr txBox="1"/>
          <p:nvPr/>
        </p:nvSpPr>
        <p:spPr>
          <a:xfrm>
            <a:off x="7928615" y="2887287"/>
            <a:ext cx="35105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 txBox="1"/>
          <p:nvPr/>
        </p:nvSpPr>
        <p:spPr>
          <a:xfrm>
            <a:off x="8088888" y="4798755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 txBox="1"/>
          <p:nvPr/>
        </p:nvSpPr>
        <p:spPr>
          <a:xfrm>
            <a:off x="8014772" y="3725100"/>
            <a:ext cx="391814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is used to take phone number as user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>
            <a:spLocks noGrp="1"/>
          </p:cNvSpPr>
          <p:nvPr>
            <p:ph type="title"/>
          </p:nvPr>
        </p:nvSpPr>
        <p:spPr>
          <a:xfrm>
            <a:off x="621792" y="34747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REVIEW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2" name="Google Shape;332;p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33" name="Google Shape;3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0042" y="1235568"/>
            <a:ext cx="2809875" cy="55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9"/>
          <p:cNvCxnSpPr/>
          <p:nvPr/>
        </p:nvCxnSpPr>
        <p:spPr>
          <a:xfrm>
            <a:off x="6857307" y="4014926"/>
            <a:ext cx="1145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5" name="Google Shape;335;p9"/>
          <p:cNvCxnSpPr/>
          <p:nvPr/>
        </p:nvCxnSpPr>
        <p:spPr>
          <a:xfrm rot="10800000">
            <a:off x="4154750" y="5834109"/>
            <a:ext cx="102458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6" name="Google Shape;336;p9"/>
          <p:cNvCxnSpPr/>
          <p:nvPr/>
        </p:nvCxnSpPr>
        <p:spPr>
          <a:xfrm>
            <a:off x="6895383" y="5834109"/>
            <a:ext cx="106906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7" name="Google Shape;337;p9"/>
          <p:cNvSpPr txBox="1"/>
          <p:nvPr/>
        </p:nvSpPr>
        <p:spPr>
          <a:xfrm>
            <a:off x="367318" y="2338642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9"/>
          <p:cNvSpPr txBox="1"/>
          <p:nvPr/>
        </p:nvSpPr>
        <p:spPr>
          <a:xfrm>
            <a:off x="7837967" y="1734119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9"/>
          <p:cNvCxnSpPr/>
          <p:nvPr/>
        </p:nvCxnSpPr>
        <p:spPr>
          <a:xfrm rot="10800000">
            <a:off x="3907002" y="2762320"/>
            <a:ext cx="9542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0" name="Google Shape;340;p9"/>
          <p:cNvCxnSpPr/>
          <p:nvPr/>
        </p:nvCxnSpPr>
        <p:spPr>
          <a:xfrm>
            <a:off x="6578128" y="2076520"/>
            <a:ext cx="12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1" name="Google Shape;341;p9"/>
          <p:cNvSpPr txBox="1"/>
          <p:nvPr/>
        </p:nvSpPr>
        <p:spPr>
          <a:xfrm>
            <a:off x="8002527" y="5370250"/>
            <a:ext cx="353837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 clicking this button it will clear the feedback</a:t>
            </a: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2" name="Google Shape;342;p9"/>
          <p:cNvSpPr txBox="1"/>
          <p:nvPr/>
        </p:nvSpPr>
        <p:spPr>
          <a:xfrm>
            <a:off x="8014773" y="3643764"/>
            <a:ext cx="391814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is used to take user review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9"/>
          <p:cNvSpPr txBox="1"/>
          <p:nvPr/>
        </p:nvSpPr>
        <p:spPr>
          <a:xfrm>
            <a:off x="616378" y="5370250"/>
            <a:ext cx="353837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 clicking this button it will send the data</a:t>
            </a: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Widescreen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EB Garamond</vt:lpstr>
      <vt:lpstr>Arial Black</vt:lpstr>
      <vt:lpstr>Arial</vt:lpstr>
      <vt:lpstr>Office Theme</vt:lpstr>
      <vt:lpstr>MOBILE APPLICATION DEVELOPMENT</vt:lpstr>
      <vt:lpstr>TEAM</vt:lpstr>
      <vt:lpstr>INTRODUCTION</vt:lpstr>
      <vt:lpstr>WIRE FRAMES</vt:lpstr>
      <vt:lpstr>PowerPoint Presentation</vt:lpstr>
      <vt:lpstr>LOGIN</vt:lpstr>
      <vt:lpstr>REGISTRATION</vt:lpstr>
      <vt:lpstr>APPOINTMENT </vt:lpstr>
      <vt:lpstr>REVIEW</vt:lpstr>
      <vt:lpstr>TIMING</vt:lpstr>
      <vt:lpstr>CATALOG</vt:lpstr>
      <vt:lpstr>OFFERS </vt:lpstr>
      <vt:lpstr>STAFF DETAILS</vt:lpstr>
      <vt:lpstr>Link to our complete wireframe</vt:lpstr>
      <vt:lpstr>Analysis Models</vt:lpstr>
      <vt:lpstr>Sequence Diagram</vt:lpstr>
      <vt:lpstr>Class Diagram</vt:lpstr>
      <vt:lpstr>Future Enhancement</vt:lpstr>
      <vt:lpstr>Limitations</vt:lpstr>
      <vt:lpstr>Github Link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Mansi Chanu</dc:creator>
  <cp:lastModifiedBy>Sapna Dangar</cp:lastModifiedBy>
  <cp:revision>1</cp:revision>
  <dcterms:created xsi:type="dcterms:W3CDTF">2022-09-17T03:41:17Z</dcterms:created>
  <dcterms:modified xsi:type="dcterms:W3CDTF">2022-11-21T15:36:15Z</dcterms:modified>
</cp:coreProperties>
</file>