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70" r:id="rId14"/>
    <p:sldId id="273" r:id="rId15"/>
    <p:sldId id="274" r:id="rId16"/>
    <p:sldId id="275" r:id="rId17"/>
    <p:sldId id="261" r:id="rId1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5930C-C25E-4479-8BE3-9C837C6204FE}" v="38" dt="2023-01-19T17:08:34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que Ansari" userId="7c94c060-f2ab-4999-9cb5-f289a439c706" providerId="ADAL" clId="{15B5930C-C25E-4479-8BE3-9C837C6204FE}"/>
    <pc:docChg chg="undo custSel addSld delSld modSld sldOrd">
      <pc:chgData name="Faruque Ansari" userId="7c94c060-f2ab-4999-9cb5-f289a439c706" providerId="ADAL" clId="{15B5930C-C25E-4479-8BE3-9C837C6204FE}" dt="2023-01-19T17:19:23.556" v="1839" actId="1035"/>
      <pc:docMkLst>
        <pc:docMk/>
      </pc:docMkLst>
      <pc:sldChg chg="modSp mod">
        <pc:chgData name="Faruque Ansari" userId="7c94c060-f2ab-4999-9cb5-f289a439c706" providerId="ADAL" clId="{15B5930C-C25E-4479-8BE3-9C837C6204FE}" dt="2023-01-19T16:44:06.533" v="1195" actId="20577"/>
        <pc:sldMkLst>
          <pc:docMk/>
          <pc:sldMk cId="0" sldId="256"/>
        </pc:sldMkLst>
        <pc:spChg chg="mod">
          <ac:chgData name="Faruque Ansari" userId="7c94c060-f2ab-4999-9cb5-f289a439c706" providerId="ADAL" clId="{15B5930C-C25E-4479-8BE3-9C837C6204FE}" dt="2023-01-19T16:44:06.533" v="1195" actId="20577"/>
          <ac:spMkLst>
            <pc:docMk/>
            <pc:sldMk cId="0" sldId="256"/>
            <ac:spMk id="117" creationId="{00000000-0000-0000-0000-000000000000}"/>
          </ac:spMkLst>
        </pc:spChg>
      </pc:sldChg>
      <pc:sldChg chg="modSp mod">
        <pc:chgData name="Faruque Ansari" userId="7c94c060-f2ab-4999-9cb5-f289a439c706" providerId="ADAL" clId="{15B5930C-C25E-4479-8BE3-9C837C6204FE}" dt="2023-01-19T17:17:20.374" v="1713" actId="20577"/>
        <pc:sldMkLst>
          <pc:docMk/>
          <pc:sldMk cId="0" sldId="257"/>
        </pc:sldMkLst>
        <pc:spChg chg="mod">
          <ac:chgData name="Faruque Ansari" userId="7c94c060-f2ab-4999-9cb5-f289a439c706" providerId="ADAL" clId="{15B5930C-C25E-4479-8BE3-9C837C6204FE}" dt="2023-01-19T17:17:20.374" v="1713" actId="20577"/>
          <ac:spMkLst>
            <pc:docMk/>
            <pc:sldMk cId="0" sldId="257"/>
            <ac:spMk id="120" creationId="{00000000-0000-0000-0000-000000000000}"/>
          </ac:spMkLst>
        </pc:spChg>
      </pc:sldChg>
      <pc:sldChg chg="addSp delSp modSp mod">
        <pc:chgData name="Faruque Ansari" userId="7c94c060-f2ab-4999-9cb5-f289a439c706" providerId="ADAL" clId="{15B5930C-C25E-4479-8BE3-9C837C6204FE}" dt="2023-01-19T17:19:23.556" v="1839" actId="1035"/>
        <pc:sldMkLst>
          <pc:docMk/>
          <pc:sldMk cId="0" sldId="259"/>
        </pc:sldMkLst>
        <pc:spChg chg="mod">
          <ac:chgData name="Faruque Ansari" userId="7c94c060-f2ab-4999-9cb5-f289a439c706" providerId="ADAL" clId="{15B5930C-C25E-4479-8BE3-9C837C6204FE}" dt="2023-01-19T17:16:14.009" v="1659" actId="20577"/>
          <ac:spMkLst>
            <pc:docMk/>
            <pc:sldMk cId="0" sldId="259"/>
            <ac:spMk id="123" creationId="{00000000-0000-0000-0000-000000000000}"/>
          </ac:spMkLst>
        </pc:spChg>
        <pc:spChg chg="del mod">
          <ac:chgData name="Faruque Ansari" userId="7c94c060-f2ab-4999-9cb5-f289a439c706" providerId="ADAL" clId="{15B5930C-C25E-4479-8BE3-9C837C6204FE}" dt="2023-01-19T15:54:27.609" v="1" actId="478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25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7:18:15.825" v="1744" actId="1036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7:18:35.559" v="1789" actId="1036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7:18:53.903" v="1818" actId="1036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29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31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33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34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35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36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7:18:19.415" v="1746" actId="1036"/>
          <ac:spMkLst>
            <pc:docMk/>
            <pc:sldMk cId="0" sldId="259"/>
            <ac:spMk id="138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7:18:40.782" v="1805" actId="1036"/>
          <ac:spMkLst>
            <pc:docMk/>
            <pc:sldMk cId="0" sldId="259"/>
            <ac:spMk id="141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7:18:57.966" v="1824" actId="1036"/>
          <ac:spMkLst>
            <pc:docMk/>
            <pc:sldMk cId="0" sldId="259"/>
            <ac:spMk id="142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7:18:11.518" v="1735" actId="1035"/>
          <ac:spMkLst>
            <pc:docMk/>
            <pc:sldMk cId="0" sldId="259"/>
            <ac:spMk id="143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7:18:28.533" v="1769" actId="1036"/>
          <ac:spMkLst>
            <pc:docMk/>
            <pc:sldMk cId="0" sldId="259"/>
            <ac:spMk id="144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7:18:50.520" v="1811" actId="1036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46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47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48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49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50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51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52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53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5:56:29.588" v="32" actId="164"/>
          <ac:spMkLst>
            <pc:docMk/>
            <pc:sldMk cId="0" sldId="259"/>
            <ac:spMk id="154" creationId="{00000000-0000-0000-0000-000000000000}"/>
          </ac:spMkLst>
        </pc:spChg>
        <pc:grpChg chg="add mod">
          <ac:chgData name="Faruque Ansari" userId="7c94c060-f2ab-4999-9cb5-f289a439c706" providerId="ADAL" clId="{15B5930C-C25E-4479-8BE3-9C837C6204FE}" dt="2023-01-19T15:56:29.588" v="32" actId="164"/>
          <ac:grpSpMkLst>
            <pc:docMk/>
            <pc:sldMk cId="0" sldId="259"/>
            <ac:grpSpMk id="2" creationId="{DA559D66-2D0F-B8EC-71C6-B570CF1C6A80}"/>
          </ac:grpSpMkLst>
        </pc:grpChg>
        <pc:grpChg chg="add mod">
          <ac:chgData name="Faruque Ansari" userId="7c94c060-f2ab-4999-9cb5-f289a439c706" providerId="ADAL" clId="{15B5930C-C25E-4479-8BE3-9C837C6204FE}" dt="2023-01-19T17:19:23.556" v="1839" actId="1035"/>
          <ac:grpSpMkLst>
            <pc:docMk/>
            <pc:sldMk cId="0" sldId="259"/>
            <ac:grpSpMk id="5" creationId="{E81F3A5C-6279-8541-5443-AD90BF0811EA}"/>
          </ac:grpSpMkLst>
        </pc:grpChg>
        <pc:cxnChg chg="add mod">
          <ac:chgData name="Faruque Ansari" userId="7c94c060-f2ab-4999-9cb5-f289a439c706" providerId="ADAL" clId="{15B5930C-C25E-4479-8BE3-9C837C6204FE}" dt="2023-01-19T17:18:57.966" v="1824" actId="1036"/>
          <ac:cxnSpMkLst>
            <pc:docMk/>
            <pc:sldMk cId="0" sldId="259"/>
            <ac:cxnSpMk id="4" creationId="{55F3C8BB-4A74-CA05-8E92-CB36AF1C57A7}"/>
          </ac:cxnSpMkLst>
        </pc:cxnChg>
      </pc:sldChg>
      <pc:sldChg chg="modSp mod">
        <pc:chgData name="Faruque Ansari" userId="7c94c060-f2ab-4999-9cb5-f289a439c706" providerId="ADAL" clId="{15B5930C-C25E-4479-8BE3-9C837C6204FE}" dt="2023-01-19T17:16:20.287" v="1673" actId="20577"/>
        <pc:sldMkLst>
          <pc:docMk/>
          <pc:sldMk cId="0" sldId="260"/>
        </pc:sldMkLst>
        <pc:spChg chg="mod">
          <ac:chgData name="Faruque Ansari" userId="7c94c060-f2ab-4999-9cb5-f289a439c706" providerId="ADAL" clId="{15B5930C-C25E-4479-8BE3-9C837C6204FE}" dt="2023-01-19T17:16:20.287" v="1673" actId="20577"/>
          <ac:spMkLst>
            <pc:docMk/>
            <pc:sldMk cId="0" sldId="260"/>
            <ac:spMk id="155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6:00:43.510" v="147" actId="20577"/>
          <ac:spMkLst>
            <pc:docMk/>
            <pc:sldMk cId="0" sldId="260"/>
            <ac:spMk id="156" creationId="{00000000-0000-0000-0000-000000000000}"/>
          </ac:spMkLst>
        </pc:spChg>
      </pc:sldChg>
      <pc:sldChg chg="modSp add mod ord">
        <pc:chgData name="Faruque Ansari" userId="7c94c060-f2ab-4999-9cb5-f289a439c706" providerId="ADAL" clId="{15B5930C-C25E-4479-8BE3-9C837C6204FE}" dt="2023-01-19T16:11:35.210" v="345" actId="20577"/>
        <pc:sldMkLst>
          <pc:docMk/>
          <pc:sldMk cId="3326693972" sldId="262"/>
        </pc:sldMkLst>
        <pc:spChg chg="mod">
          <ac:chgData name="Faruque Ansari" userId="7c94c060-f2ab-4999-9cb5-f289a439c706" providerId="ADAL" clId="{15B5930C-C25E-4479-8BE3-9C837C6204FE}" dt="2023-01-19T16:11:09" v="302" actId="20577"/>
          <ac:spMkLst>
            <pc:docMk/>
            <pc:sldMk cId="3326693972" sldId="262"/>
            <ac:spMk id="155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6:11:35.210" v="345" actId="20577"/>
          <ac:spMkLst>
            <pc:docMk/>
            <pc:sldMk cId="3326693972" sldId="262"/>
            <ac:spMk id="156" creationId="{00000000-0000-0000-0000-000000000000}"/>
          </ac:spMkLst>
        </pc:spChg>
      </pc:sldChg>
      <pc:sldChg chg="add del ord">
        <pc:chgData name="Faruque Ansari" userId="7c94c060-f2ab-4999-9cb5-f289a439c706" providerId="ADAL" clId="{15B5930C-C25E-4479-8BE3-9C837C6204FE}" dt="2023-01-19T16:12:09.260" v="346" actId="47"/>
        <pc:sldMkLst>
          <pc:docMk/>
          <pc:sldMk cId="638759311" sldId="263"/>
        </pc:sldMkLst>
      </pc:sldChg>
      <pc:sldChg chg="addSp delSp modSp add mod">
        <pc:chgData name="Faruque Ansari" userId="7c94c060-f2ab-4999-9cb5-f289a439c706" providerId="ADAL" clId="{15B5930C-C25E-4479-8BE3-9C837C6204FE}" dt="2023-01-19T16:43:50.095" v="1189" actId="20577"/>
        <pc:sldMkLst>
          <pc:docMk/>
          <pc:sldMk cId="4029583264" sldId="263"/>
        </pc:sldMkLst>
        <pc:spChg chg="add del mod">
          <ac:chgData name="Faruque Ansari" userId="7c94c060-f2ab-4999-9cb5-f289a439c706" providerId="ADAL" clId="{15B5930C-C25E-4479-8BE3-9C837C6204FE}" dt="2023-01-19T16:26:47.493" v="494" actId="478"/>
          <ac:spMkLst>
            <pc:docMk/>
            <pc:sldMk cId="4029583264" sldId="263"/>
            <ac:spMk id="2" creationId="{6012AA57-ADBB-7136-F50E-14FA87034801}"/>
          </ac:spMkLst>
        </pc:spChg>
        <pc:spChg chg="add del mod">
          <ac:chgData name="Faruque Ansari" userId="7c94c060-f2ab-4999-9cb5-f289a439c706" providerId="ADAL" clId="{15B5930C-C25E-4479-8BE3-9C837C6204FE}" dt="2023-01-19T16:26:47.493" v="494" actId="478"/>
          <ac:spMkLst>
            <pc:docMk/>
            <pc:sldMk cId="4029583264" sldId="263"/>
            <ac:spMk id="3" creationId="{31B156F1-F627-5A0A-6B80-492AE1078D67}"/>
          </ac:spMkLst>
        </pc:spChg>
        <pc:spChg chg="add del">
          <ac:chgData name="Faruque Ansari" userId="7c94c060-f2ab-4999-9cb5-f289a439c706" providerId="ADAL" clId="{15B5930C-C25E-4479-8BE3-9C837C6204FE}" dt="2023-01-19T16:20:48.483" v="370" actId="478"/>
          <ac:spMkLst>
            <pc:docMk/>
            <pc:sldMk cId="4029583264" sldId="263"/>
            <ac:spMk id="4" creationId="{78E119B5-D134-7F68-58B6-78118B8AF1A8}"/>
          </ac:spMkLst>
        </pc:spChg>
        <pc:spChg chg="add del mod">
          <ac:chgData name="Faruque Ansari" userId="7c94c060-f2ab-4999-9cb5-f289a439c706" providerId="ADAL" clId="{15B5930C-C25E-4479-8BE3-9C837C6204FE}" dt="2023-01-19T16:26:47.493" v="494" actId="478"/>
          <ac:spMkLst>
            <pc:docMk/>
            <pc:sldMk cId="4029583264" sldId="263"/>
            <ac:spMk id="5" creationId="{A0A9C131-43A8-B069-B08B-96518241C3A7}"/>
          </ac:spMkLst>
        </pc:spChg>
        <pc:spChg chg="add del mod">
          <ac:chgData name="Faruque Ansari" userId="7c94c060-f2ab-4999-9cb5-f289a439c706" providerId="ADAL" clId="{15B5930C-C25E-4479-8BE3-9C837C6204FE}" dt="2023-01-19T16:26:47.493" v="494" actId="478"/>
          <ac:spMkLst>
            <pc:docMk/>
            <pc:sldMk cId="4029583264" sldId="263"/>
            <ac:spMk id="6" creationId="{1E6351A9-E64C-E222-972D-A07E3786CA18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12" creationId="{9B9A6388-4606-F991-AD02-93249E1FB66E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13" creationId="{ABAAD221-846F-3E44-C1A1-3DFB0B145C60}"/>
          </ac:spMkLst>
        </pc:spChg>
        <pc:spChg chg="del mod">
          <ac:chgData name="Faruque Ansari" userId="7c94c060-f2ab-4999-9cb5-f289a439c706" providerId="ADAL" clId="{15B5930C-C25E-4479-8BE3-9C837C6204FE}" dt="2023-01-19T16:23:36.466" v="417" actId="478"/>
          <ac:spMkLst>
            <pc:docMk/>
            <pc:sldMk cId="4029583264" sldId="263"/>
            <ac:spMk id="14" creationId="{40DC67FC-B94C-5650-7618-7F5D1F0FC347}"/>
          </ac:spMkLst>
        </pc:spChg>
        <pc:spChg chg="mod">
          <ac:chgData name="Faruque Ansari" userId="7c94c060-f2ab-4999-9cb5-f289a439c706" providerId="ADAL" clId="{15B5930C-C25E-4479-8BE3-9C837C6204FE}" dt="2023-01-19T16:26:40.767" v="491" actId="1076"/>
          <ac:spMkLst>
            <pc:docMk/>
            <pc:sldMk cId="4029583264" sldId="263"/>
            <ac:spMk id="15" creationId="{2EB732F4-E424-E95E-B1E0-C11FF7377BDB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16" creationId="{E27F1427-B113-28B1-DCE8-2D24DF63E4CB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17" creationId="{D5DA05BD-BB04-BB00-BF43-0E535293ED64}"/>
          </ac:spMkLst>
        </pc:spChg>
        <pc:spChg chg="del mod">
          <ac:chgData name="Faruque Ansari" userId="7c94c060-f2ab-4999-9cb5-f289a439c706" providerId="ADAL" clId="{15B5930C-C25E-4479-8BE3-9C837C6204FE}" dt="2023-01-19T16:23:39.394" v="418" actId="478"/>
          <ac:spMkLst>
            <pc:docMk/>
            <pc:sldMk cId="4029583264" sldId="263"/>
            <ac:spMk id="21" creationId="{8254DE22-C8BB-6D5E-3B6E-3769F9A0096D}"/>
          </ac:spMkLst>
        </pc:spChg>
        <pc:spChg chg="del mod">
          <ac:chgData name="Faruque Ansari" userId="7c94c060-f2ab-4999-9cb5-f289a439c706" providerId="ADAL" clId="{15B5930C-C25E-4479-8BE3-9C837C6204FE}" dt="2023-01-19T16:23:33.278" v="416" actId="478"/>
          <ac:spMkLst>
            <pc:docMk/>
            <pc:sldMk cId="4029583264" sldId="263"/>
            <ac:spMk id="22" creationId="{9DC8079A-D982-3A6F-CB01-D23A71099EB2}"/>
          </ac:spMkLst>
        </pc:spChg>
        <pc:spChg chg="del mod">
          <ac:chgData name="Faruque Ansari" userId="7c94c060-f2ab-4999-9cb5-f289a439c706" providerId="ADAL" clId="{15B5930C-C25E-4479-8BE3-9C837C6204FE}" dt="2023-01-19T16:23:51.015" v="421" actId="478"/>
          <ac:spMkLst>
            <pc:docMk/>
            <pc:sldMk cId="4029583264" sldId="263"/>
            <ac:spMk id="23" creationId="{32FD25AF-82EE-6C83-4436-997D0ED6B500}"/>
          </ac:spMkLst>
        </pc:spChg>
        <pc:spChg chg="del mod">
          <ac:chgData name="Faruque Ansari" userId="7c94c060-f2ab-4999-9cb5-f289a439c706" providerId="ADAL" clId="{15B5930C-C25E-4479-8BE3-9C837C6204FE}" dt="2023-01-19T16:23:42.513" v="419" actId="478"/>
          <ac:spMkLst>
            <pc:docMk/>
            <pc:sldMk cId="4029583264" sldId="263"/>
            <ac:spMk id="24" creationId="{B3CF6FA9-DEBB-582F-323D-485925CDF37A}"/>
          </ac:spMkLst>
        </pc:spChg>
        <pc:spChg chg="del mod">
          <ac:chgData name="Faruque Ansari" userId="7c94c060-f2ab-4999-9cb5-f289a439c706" providerId="ADAL" clId="{15B5930C-C25E-4479-8BE3-9C837C6204FE}" dt="2023-01-19T16:23:47.108" v="420" actId="478"/>
          <ac:spMkLst>
            <pc:docMk/>
            <pc:sldMk cId="4029583264" sldId="263"/>
            <ac:spMk id="25" creationId="{B2003046-53FB-7B32-BD90-D8418BB0F723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28" creationId="{26B64C74-1F79-74FC-3CA5-BF7D4078990D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29" creationId="{95630327-2DE1-8FFD-5036-F448E3E6B3E0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30" creationId="{02AA2D59-DBCC-8573-4B52-F1EE8951A5B3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31" creationId="{325769C8-FD2B-CF12-E01B-B95740ABC891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32" creationId="{E7FDB71B-F713-4140-35F7-A84644417754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33" creationId="{C964B936-D929-60A2-8AD6-79EC0CDEA4EB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47" creationId="{733D4086-6291-7D9C-BF9D-0287767776D4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48" creationId="{34BDE741-09D4-5B78-1D9D-2D415AD28E84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49" creationId="{B178D2D0-B7DA-5A54-47F8-818CBCE7F618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50" creationId="{A4961D15-852B-74BB-30F2-E18AE80867F3}"/>
          </ac:spMkLst>
        </pc:spChg>
        <pc:spChg chg="mod">
          <ac:chgData name="Faruque Ansari" userId="7c94c060-f2ab-4999-9cb5-f289a439c706" providerId="ADAL" clId="{15B5930C-C25E-4479-8BE3-9C837C6204FE}" dt="2023-01-19T16:24:47.516" v="426" actId="165"/>
          <ac:spMkLst>
            <pc:docMk/>
            <pc:sldMk cId="4029583264" sldId="263"/>
            <ac:spMk id="51" creationId="{8F082DAD-D863-DBBF-366B-B31E29573D6F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57" creationId="{B9AA98D1-F91F-C051-BA4C-CA286961AD57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58" creationId="{0335E554-666C-BD76-56DC-B77385A1773D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59" creationId="{EF3CE32A-1F88-0FAB-001D-2BEA3704BDB3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60" creationId="{C0CF2E42-B924-50D6-7839-50396A98A8CB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61" creationId="{CA595772-F8EF-825B-48C7-B10F5424A6E4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62" creationId="{C7BF1593-82DE-B04F-59E4-A10B437EEA7B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130" creationId="{BAB381AA-5007-B592-ECBD-ED5EE8B1412A}"/>
          </ac:spMkLst>
        </pc:spChg>
        <pc:spChg chg="del mod">
          <ac:chgData name="Faruque Ansari" userId="7c94c060-f2ab-4999-9cb5-f289a439c706" providerId="ADAL" clId="{15B5930C-C25E-4479-8BE3-9C837C6204FE}" dt="2023-01-19T16:27:13.767" v="497" actId="478"/>
          <ac:spMkLst>
            <pc:docMk/>
            <pc:sldMk cId="4029583264" sldId="263"/>
            <ac:spMk id="131" creationId="{9FB6CE29-B459-517E-ACE9-9A1BDB760A25}"/>
          </ac:spMkLst>
        </pc:spChg>
        <pc:spChg chg="mod topLvl">
          <ac:chgData name="Faruque Ansari" userId="7c94c060-f2ab-4999-9cb5-f289a439c706" providerId="ADAL" clId="{15B5930C-C25E-4479-8BE3-9C837C6204FE}" dt="2023-01-19T16:42:24.610" v="1126" actId="13822"/>
          <ac:spMkLst>
            <pc:docMk/>
            <pc:sldMk cId="4029583264" sldId="263"/>
            <ac:spMk id="132" creationId="{1FD0B76C-E15F-5542-F5C4-B0799ED71BA6}"/>
          </ac:spMkLst>
        </pc:spChg>
        <pc:spChg chg="del mod topLvl">
          <ac:chgData name="Faruque Ansari" userId="7c94c060-f2ab-4999-9cb5-f289a439c706" providerId="ADAL" clId="{15B5930C-C25E-4479-8BE3-9C837C6204FE}" dt="2023-01-19T16:34:04.638" v="734" actId="478"/>
          <ac:spMkLst>
            <pc:docMk/>
            <pc:sldMk cId="4029583264" sldId="263"/>
            <ac:spMk id="133" creationId="{DEC0F157-3733-F690-D4FD-EF4D644322B1}"/>
          </ac:spMkLst>
        </pc:spChg>
        <pc:spChg chg="del mod topLvl">
          <ac:chgData name="Faruque Ansari" userId="7c94c060-f2ab-4999-9cb5-f289a439c706" providerId="ADAL" clId="{15B5930C-C25E-4479-8BE3-9C837C6204FE}" dt="2023-01-19T16:34:37.197" v="738" actId="478"/>
          <ac:spMkLst>
            <pc:docMk/>
            <pc:sldMk cId="4029583264" sldId="263"/>
            <ac:spMk id="134" creationId="{320CB4B5-08DF-097C-6D39-8B958284EF69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137" creationId="{5734F84E-82DE-35C0-EF4B-D15C4746752A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138" creationId="{E309675A-900A-EBB1-5D11-9BA7A1913FF6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139" creationId="{A54CA288-AA68-4EEE-FC27-AAF20B301BDC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140" creationId="{B3D1BE4E-4E4C-20FE-30B2-EF14BBCA5FF3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141" creationId="{3F4F2B18-0E8A-40BD-C60E-D6C5141DADDD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142" creationId="{A870B40D-6C60-F0B9-EE64-E56F21CB75F4}"/>
          </ac:spMkLst>
        </pc:spChg>
        <pc:spChg chg="del">
          <ac:chgData name="Faruque Ansari" userId="7c94c060-f2ab-4999-9cb5-f289a439c706" providerId="ADAL" clId="{15B5930C-C25E-4479-8BE3-9C837C6204FE}" dt="2023-01-19T16:13:08.712" v="348" actId="478"/>
          <ac:spMkLst>
            <pc:docMk/>
            <pc:sldMk cId="4029583264" sldId="263"/>
            <ac:spMk id="155" creationId="{00000000-0000-0000-0000-000000000000}"/>
          </ac:spMkLst>
        </pc:spChg>
        <pc:spChg chg="del mod">
          <ac:chgData name="Faruque Ansari" userId="7c94c060-f2ab-4999-9cb5-f289a439c706" providerId="ADAL" clId="{15B5930C-C25E-4479-8BE3-9C837C6204FE}" dt="2023-01-19T16:13:15.140" v="350" actId="478"/>
          <ac:spMkLst>
            <pc:docMk/>
            <pc:sldMk cId="4029583264" sldId="263"/>
            <ac:spMk id="156" creationId="{00000000-0000-0000-0000-000000000000}"/>
          </ac:spMkLst>
        </pc:spChg>
        <pc:spChg chg="mod topLvl">
          <ac:chgData name="Faruque Ansari" userId="7c94c060-f2ab-4999-9cb5-f289a439c706" providerId="ADAL" clId="{15B5930C-C25E-4479-8BE3-9C837C6204FE}" dt="2023-01-19T16:32:48.287" v="680" actId="164"/>
          <ac:spMkLst>
            <pc:docMk/>
            <pc:sldMk cId="4029583264" sldId="263"/>
            <ac:spMk id="158" creationId="{9D04C04A-7EF3-CE7F-DCF6-11F176C1D0FB}"/>
          </ac:spMkLst>
        </pc:spChg>
        <pc:spChg chg="mod topLvl">
          <ac:chgData name="Faruque Ansari" userId="7c94c060-f2ab-4999-9cb5-f289a439c706" providerId="ADAL" clId="{15B5930C-C25E-4479-8BE3-9C837C6204FE}" dt="2023-01-19T16:32:48.287" v="680" actId="164"/>
          <ac:spMkLst>
            <pc:docMk/>
            <pc:sldMk cId="4029583264" sldId="263"/>
            <ac:spMk id="159" creationId="{2C58604B-C8A2-D15C-B6C2-ED87571BD628}"/>
          </ac:spMkLst>
        </pc:spChg>
        <pc:spChg chg="mod topLvl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160" creationId="{718B8F23-759A-E25A-CE0F-502F16AEF3B0}"/>
          </ac:spMkLst>
        </pc:spChg>
        <pc:spChg chg="mod topLvl">
          <ac:chgData name="Faruque Ansari" userId="7c94c060-f2ab-4999-9cb5-f289a439c706" providerId="ADAL" clId="{15B5930C-C25E-4479-8BE3-9C837C6204FE}" dt="2023-01-19T16:32:48.287" v="680" actId="164"/>
          <ac:spMkLst>
            <pc:docMk/>
            <pc:sldMk cId="4029583264" sldId="263"/>
            <ac:spMk id="161" creationId="{E3BAD1F0-6F82-E49E-5D58-C1D97E5AD4B7}"/>
          </ac:spMkLst>
        </pc:spChg>
        <pc:spChg chg="mod topLvl">
          <ac:chgData name="Faruque Ansari" userId="7c94c060-f2ab-4999-9cb5-f289a439c706" providerId="ADAL" clId="{15B5930C-C25E-4479-8BE3-9C837C6204FE}" dt="2023-01-19T16:32:48.287" v="680" actId="164"/>
          <ac:spMkLst>
            <pc:docMk/>
            <pc:sldMk cId="4029583264" sldId="263"/>
            <ac:spMk id="162" creationId="{52A1F96F-FA45-12FD-8FD7-E9D053BF80B6}"/>
          </ac:spMkLst>
        </pc:spChg>
        <pc:spChg chg="add mod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163" creationId="{2ECD8594-660B-5032-FBAA-DF35F7494B7E}"/>
          </ac:spMkLst>
        </pc:spChg>
        <pc:spChg chg="add mod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182" creationId="{CBE63D01-6A4F-C6FA-86A8-BBA46D331E01}"/>
          </ac:spMkLst>
        </pc:spChg>
        <pc:spChg chg="add mod">
          <ac:chgData name="Faruque Ansari" userId="7c94c060-f2ab-4999-9cb5-f289a439c706" providerId="ADAL" clId="{15B5930C-C25E-4479-8BE3-9C837C6204FE}" dt="2023-01-19T16:42:02.626" v="1125" actId="164"/>
          <ac:spMkLst>
            <pc:docMk/>
            <pc:sldMk cId="4029583264" sldId="263"/>
            <ac:spMk id="200" creationId="{65043EC9-0B38-739E-0CD0-FA662646D8FA}"/>
          </ac:spMkLst>
        </pc:spChg>
        <pc:spChg chg="add mod">
          <ac:chgData name="Faruque Ansari" userId="7c94c060-f2ab-4999-9cb5-f289a439c706" providerId="ADAL" clId="{15B5930C-C25E-4479-8BE3-9C837C6204FE}" dt="2023-01-19T16:43:50.095" v="1189" actId="20577"/>
          <ac:spMkLst>
            <pc:docMk/>
            <pc:sldMk cId="4029583264" sldId="263"/>
            <ac:spMk id="204" creationId="{1E63F294-31CD-5F6C-9782-BE6F48D6BEC5}"/>
          </ac:spMkLst>
        </pc:spChg>
        <pc:grpChg chg="add del mod">
          <ac:chgData name="Faruque Ansari" userId="7c94c060-f2ab-4999-9cb5-f289a439c706" providerId="ADAL" clId="{15B5930C-C25E-4479-8BE3-9C837C6204FE}" dt="2023-01-19T16:24:47.516" v="426" actId="165"/>
          <ac:grpSpMkLst>
            <pc:docMk/>
            <pc:sldMk cId="4029583264" sldId="263"/>
            <ac:grpSpMk id="7" creationId="{D1CBE3D3-84DD-A405-347C-136CEF4CA9CA}"/>
          </ac:grpSpMkLst>
        </pc:grpChg>
        <pc:grpChg chg="del mod">
          <ac:chgData name="Faruque Ansari" userId="7c94c060-f2ab-4999-9cb5-f289a439c706" providerId="ADAL" clId="{15B5930C-C25E-4479-8BE3-9C837C6204FE}" dt="2023-01-19T16:23:51.015" v="421" actId="478"/>
          <ac:grpSpMkLst>
            <pc:docMk/>
            <pc:sldMk cId="4029583264" sldId="263"/>
            <ac:grpSpMk id="8" creationId="{724B19A1-6020-5E39-E287-5CA49EC5E0FE}"/>
          </ac:grpSpMkLst>
        </pc:grpChg>
        <pc:grpChg chg="del mod topLvl">
          <ac:chgData name="Faruque Ansari" userId="7c94c060-f2ab-4999-9cb5-f289a439c706" providerId="ADAL" clId="{15B5930C-C25E-4479-8BE3-9C837C6204FE}" dt="2023-01-19T16:26:47.493" v="494" actId="478"/>
          <ac:grpSpMkLst>
            <pc:docMk/>
            <pc:sldMk cId="4029583264" sldId="263"/>
            <ac:grpSpMk id="9" creationId="{7B4BDE42-B734-ED42-2074-2C9595C41364}"/>
          </ac:grpSpMkLst>
        </pc:grpChg>
        <pc:grpChg chg="del mod topLvl">
          <ac:chgData name="Faruque Ansari" userId="7c94c060-f2ab-4999-9cb5-f289a439c706" providerId="ADAL" clId="{15B5930C-C25E-4479-8BE3-9C837C6204FE}" dt="2023-01-19T16:26:47.493" v="494" actId="478"/>
          <ac:grpSpMkLst>
            <pc:docMk/>
            <pc:sldMk cId="4029583264" sldId="263"/>
            <ac:grpSpMk id="10" creationId="{D92F3EE7-5EC9-534B-85DC-1C00FDC91EAF}"/>
          </ac:grpSpMkLst>
        </pc:grpChg>
        <pc:grpChg chg="del mod topLvl">
          <ac:chgData name="Faruque Ansari" userId="7c94c060-f2ab-4999-9cb5-f289a439c706" providerId="ADAL" clId="{15B5930C-C25E-4479-8BE3-9C837C6204FE}" dt="2023-01-19T16:26:47.493" v="494" actId="478"/>
          <ac:grpSpMkLst>
            <pc:docMk/>
            <pc:sldMk cId="4029583264" sldId="263"/>
            <ac:grpSpMk id="19" creationId="{A996A1D9-6C51-BF22-24D0-0D95E340F4DE}"/>
          </ac:grpSpMkLst>
        </pc:grpChg>
        <pc:grpChg chg="del mod">
          <ac:chgData name="Faruque Ansari" userId="7c94c060-f2ab-4999-9cb5-f289a439c706" providerId="ADAL" clId="{15B5930C-C25E-4479-8BE3-9C837C6204FE}" dt="2023-01-19T16:23:47.108" v="420" actId="478"/>
          <ac:grpSpMkLst>
            <pc:docMk/>
            <pc:sldMk cId="4029583264" sldId="263"/>
            <ac:grpSpMk id="20" creationId="{7DC5FAA9-0051-75F3-F4A5-95135B5C65CE}"/>
          </ac:grpSpMkLst>
        </pc:grpChg>
        <pc:grpChg chg="mod">
          <ac:chgData name="Faruque Ansari" userId="7c94c060-f2ab-4999-9cb5-f289a439c706" providerId="ADAL" clId="{15B5930C-C25E-4479-8BE3-9C837C6204FE}" dt="2023-01-19T16:24:47.516" v="426" actId="165"/>
          <ac:grpSpMkLst>
            <pc:docMk/>
            <pc:sldMk cId="4029583264" sldId="263"/>
            <ac:grpSpMk id="26" creationId="{89A985CD-89F2-283D-B782-6D8B5EC6235C}"/>
          </ac:grpSpMkLst>
        </pc:grpChg>
        <pc:grpChg chg="mod">
          <ac:chgData name="Faruque Ansari" userId="7c94c060-f2ab-4999-9cb5-f289a439c706" providerId="ADAL" clId="{15B5930C-C25E-4479-8BE3-9C837C6204FE}" dt="2023-01-19T16:24:47.516" v="426" actId="165"/>
          <ac:grpSpMkLst>
            <pc:docMk/>
            <pc:sldMk cId="4029583264" sldId="263"/>
            <ac:grpSpMk id="27" creationId="{8B4CAE2F-0F10-3A52-75C7-2B56833B84E9}"/>
          </ac:grpSpMkLst>
        </pc:grpChg>
        <pc:grpChg chg="mod">
          <ac:chgData name="Faruque Ansari" userId="7c94c060-f2ab-4999-9cb5-f289a439c706" providerId="ADAL" clId="{15B5930C-C25E-4479-8BE3-9C837C6204FE}" dt="2023-01-19T16:24:47.516" v="426" actId="165"/>
          <ac:grpSpMkLst>
            <pc:docMk/>
            <pc:sldMk cId="4029583264" sldId="263"/>
            <ac:grpSpMk id="34" creationId="{D4C8FE19-EC76-8964-9671-A546D2E08334}"/>
          </ac:grpSpMkLst>
        </pc:grpChg>
        <pc:grpChg chg="mod">
          <ac:chgData name="Faruque Ansari" userId="7c94c060-f2ab-4999-9cb5-f289a439c706" providerId="ADAL" clId="{15B5930C-C25E-4479-8BE3-9C837C6204FE}" dt="2023-01-19T16:24:47.516" v="426" actId="165"/>
          <ac:grpSpMkLst>
            <pc:docMk/>
            <pc:sldMk cId="4029583264" sldId="263"/>
            <ac:grpSpMk id="35" creationId="{55F0494C-3221-9D34-17AD-64C3C0494CA1}"/>
          </ac:grpSpMkLst>
        </pc:grpChg>
        <pc:grpChg chg="add del mod">
          <ac:chgData name="Faruque Ansari" userId="7c94c060-f2ab-4999-9cb5-f289a439c706" providerId="ADAL" clId="{15B5930C-C25E-4479-8BE3-9C837C6204FE}" dt="2023-01-19T16:29:47.985" v="538" actId="165"/>
          <ac:grpSpMkLst>
            <pc:docMk/>
            <pc:sldMk cId="4029583264" sldId="263"/>
            <ac:grpSpMk id="52" creationId="{1AECF4E8-BB05-C3E8-7BE2-EC1A026E35D3}"/>
          </ac:grpSpMkLst>
        </pc:grpChg>
        <pc:grpChg chg="del mod topLvl">
          <ac:chgData name="Faruque Ansari" userId="7c94c060-f2ab-4999-9cb5-f289a439c706" providerId="ADAL" clId="{15B5930C-C25E-4479-8BE3-9C837C6204FE}" dt="2023-01-19T16:30:01.947" v="539" actId="165"/>
          <ac:grpSpMkLst>
            <pc:docMk/>
            <pc:sldMk cId="4029583264" sldId="263"/>
            <ac:grpSpMk id="53" creationId="{1F74201E-7CB9-3DEC-5C99-85E1B9435B31}"/>
          </ac:grpSpMkLst>
        </pc:grpChg>
        <pc:grpChg chg="add del mod topLvl">
          <ac:chgData name="Faruque Ansari" userId="7c94c060-f2ab-4999-9cb5-f289a439c706" providerId="ADAL" clId="{15B5930C-C25E-4479-8BE3-9C837C6204FE}" dt="2023-01-19T16:33:28.040" v="685" actId="165"/>
          <ac:grpSpMkLst>
            <pc:docMk/>
            <pc:sldMk cId="4029583264" sldId="263"/>
            <ac:grpSpMk id="54" creationId="{0A47BF72-8A90-A53C-9145-6C760B0CE3C1}"/>
          </ac:grpSpMkLst>
        </pc:grpChg>
        <pc:grpChg chg="del mod topLvl">
          <ac:chgData name="Faruque Ansari" userId="7c94c060-f2ab-4999-9cb5-f289a439c706" providerId="ADAL" clId="{15B5930C-C25E-4479-8BE3-9C837C6204FE}" dt="2023-01-19T16:35:51.819" v="748" actId="165"/>
          <ac:grpSpMkLst>
            <pc:docMk/>
            <pc:sldMk cId="4029583264" sldId="263"/>
            <ac:grpSpMk id="55" creationId="{A4F46076-C7BB-CC47-7992-0CEF25DCF942}"/>
          </ac:grpSpMkLst>
        </pc:grpChg>
        <pc:grpChg chg="del mod topLvl">
          <ac:chgData name="Faruque Ansari" userId="7c94c060-f2ab-4999-9cb5-f289a439c706" providerId="ADAL" clId="{15B5930C-C25E-4479-8BE3-9C837C6204FE}" dt="2023-01-19T16:30:04.671" v="540" actId="165"/>
          <ac:grpSpMkLst>
            <pc:docMk/>
            <pc:sldMk cId="4029583264" sldId="263"/>
            <ac:grpSpMk id="128" creationId="{498A5041-0E32-895E-C775-B0DD6AF67C5D}"/>
          </ac:grpSpMkLst>
        </pc:grpChg>
        <pc:grpChg chg="del mod topLvl">
          <ac:chgData name="Faruque Ansari" userId="7c94c060-f2ab-4999-9cb5-f289a439c706" providerId="ADAL" clId="{15B5930C-C25E-4479-8BE3-9C837C6204FE}" dt="2023-01-19T16:30:04.671" v="540" actId="165"/>
          <ac:grpSpMkLst>
            <pc:docMk/>
            <pc:sldMk cId="4029583264" sldId="263"/>
            <ac:grpSpMk id="129" creationId="{EDEBD256-0909-383E-460B-7AC41D811C72}"/>
          </ac:grpSpMkLst>
        </pc:grpChg>
        <pc:grpChg chg="del mod topLvl">
          <ac:chgData name="Faruque Ansari" userId="7c94c060-f2ab-4999-9cb5-f289a439c706" providerId="ADAL" clId="{15B5930C-C25E-4479-8BE3-9C837C6204FE}" dt="2023-01-19T16:32:42.480" v="679" actId="165"/>
          <ac:grpSpMkLst>
            <pc:docMk/>
            <pc:sldMk cId="4029583264" sldId="263"/>
            <ac:grpSpMk id="135" creationId="{D15B918F-8F07-5870-C24F-7301320F7413}"/>
          </ac:grpSpMkLst>
        </pc:grpChg>
        <pc:grpChg chg="del mod topLvl">
          <ac:chgData name="Faruque Ansari" userId="7c94c060-f2ab-4999-9cb5-f289a439c706" providerId="ADAL" clId="{15B5930C-C25E-4479-8BE3-9C837C6204FE}" dt="2023-01-19T16:30:15.569" v="541" actId="165"/>
          <ac:grpSpMkLst>
            <pc:docMk/>
            <pc:sldMk cId="4029583264" sldId="263"/>
            <ac:grpSpMk id="136" creationId="{1611B27D-E7DE-C3C7-7F99-CAB2B88D2725}"/>
          </ac:grpSpMkLst>
        </pc:grpChg>
        <pc:grpChg chg="del mod topLvl">
          <ac:chgData name="Faruque Ansari" userId="7c94c060-f2ab-4999-9cb5-f289a439c706" providerId="ADAL" clId="{15B5930C-C25E-4479-8BE3-9C837C6204FE}" dt="2023-01-19T16:30:24.807" v="543" actId="478"/>
          <ac:grpSpMkLst>
            <pc:docMk/>
            <pc:sldMk cId="4029583264" sldId="263"/>
            <ac:grpSpMk id="143" creationId="{66E5734A-BD0E-88AD-37F3-21A48637F719}"/>
          </ac:grpSpMkLst>
        </pc:grpChg>
        <pc:grpChg chg="del mod topLvl">
          <ac:chgData name="Faruque Ansari" userId="7c94c060-f2ab-4999-9cb5-f289a439c706" providerId="ADAL" clId="{15B5930C-C25E-4479-8BE3-9C837C6204FE}" dt="2023-01-19T16:30:20.098" v="542" actId="478"/>
          <ac:grpSpMkLst>
            <pc:docMk/>
            <pc:sldMk cId="4029583264" sldId="263"/>
            <ac:grpSpMk id="144" creationId="{0B3A803C-94A6-422C-82B3-F6CA41FD888F}"/>
          </ac:grpSpMkLst>
        </pc:grpChg>
        <pc:grpChg chg="add mod">
          <ac:chgData name="Faruque Ansari" userId="7c94c060-f2ab-4999-9cb5-f289a439c706" providerId="ADAL" clId="{15B5930C-C25E-4479-8BE3-9C837C6204FE}" dt="2023-01-19T16:42:02.626" v="1125" actId="164"/>
          <ac:grpSpMkLst>
            <pc:docMk/>
            <pc:sldMk cId="4029583264" sldId="263"/>
            <ac:grpSpMk id="174" creationId="{8FB54449-0EAB-E64A-20C4-07B6CC8579A7}"/>
          </ac:grpSpMkLst>
        </pc:grpChg>
        <pc:grpChg chg="add mod">
          <ac:chgData name="Faruque Ansari" userId="7c94c060-f2ab-4999-9cb5-f289a439c706" providerId="ADAL" clId="{15B5930C-C25E-4479-8BE3-9C837C6204FE}" dt="2023-01-19T16:43:14.768" v="1149" actId="1037"/>
          <ac:grpSpMkLst>
            <pc:docMk/>
            <pc:sldMk cId="4029583264" sldId="263"/>
            <ac:grpSpMk id="203" creationId="{7DA5C3F9-7D10-821E-853D-84D7614B3675}"/>
          </ac:grpSpMkLst>
        </pc:grpChg>
        <pc:cxnChg chg="mod">
          <ac:chgData name="Faruque Ansari" userId="7c94c060-f2ab-4999-9cb5-f289a439c706" providerId="ADAL" clId="{15B5930C-C25E-4479-8BE3-9C837C6204FE}" dt="2023-01-19T16:24:47.516" v="426" actId="165"/>
          <ac:cxnSpMkLst>
            <pc:docMk/>
            <pc:sldMk cId="4029583264" sldId="263"/>
            <ac:cxnSpMk id="11" creationId="{04C2A087-32C0-AC60-3C4D-07FE5F327CD6}"/>
          </ac:cxnSpMkLst>
        </pc:cxnChg>
        <pc:cxnChg chg="mod">
          <ac:chgData name="Faruque Ansari" userId="7c94c060-f2ab-4999-9cb5-f289a439c706" providerId="ADAL" clId="{15B5930C-C25E-4479-8BE3-9C837C6204FE}" dt="2023-01-19T16:24:47.516" v="426" actId="165"/>
          <ac:cxnSpMkLst>
            <pc:docMk/>
            <pc:sldMk cId="4029583264" sldId="263"/>
            <ac:cxnSpMk id="18" creationId="{711A4DF9-D3E5-0425-748D-34A440985097}"/>
          </ac:cxnSpMkLst>
        </pc:cxnChg>
        <pc:cxnChg chg="mod">
          <ac:chgData name="Faruque Ansari" userId="7c94c060-f2ab-4999-9cb5-f289a439c706" providerId="ADAL" clId="{15B5930C-C25E-4479-8BE3-9C837C6204FE}" dt="2023-01-19T16:26:47.493" v="494" actId="478"/>
          <ac:cxnSpMkLst>
            <pc:docMk/>
            <pc:sldMk cId="4029583264" sldId="263"/>
            <ac:cxnSpMk id="36" creationId="{7C11A0B0-8F95-BA77-FBBF-71E6126EF312}"/>
          </ac:cxnSpMkLst>
        </pc:cxnChg>
        <pc:cxnChg chg="mod">
          <ac:chgData name="Faruque Ansari" userId="7c94c060-f2ab-4999-9cb5-f289a439c706" providerId="ADAL" clId="{15B5930C-C25E-4479-8BE3-9C837C6204FE}" dt="2023-01-19T16:26:47.493" v="494" actId="478"/>
          <ac:cxnSpMkLst>
            <pc:docMk/>
            <pc:sldMk cId="4029583264" sldId="263"/>
            <ac:cxnSpMk id="37" creationId="{87A62F21-1971-0B3C-864C-B794DB2FE6FE}"/>
          </ac:cxnSpMkLst>
        </pc:cxnChg>
        <pc:cxnChg chg="mod">
          <ac:chgData name="Faruque Ansari" userId="7c94c060-f2ab-4999-9cb5-f289a439c706" providerId="ADAL" clId="{15B5930C-C25E-4479-8BE3-9C837C6204FE}" dt="2023-01-19T16:26:47.493" v="494" actId="478"/>
          <ac:cxnSpMkLst>
            <pc:docMk/>
            <pc:sldMk cId="4029583264" sldId="263"/>
            <ac:cxnSpMk id="38" creationId="{857862A4-769A-3F65-0AFB-737482F189F6}"/>
          </ac:cxnSpMkLst>
        </pc:cxnChg>
        <pc:cxnChg chg="mod">
          <ac:chgData name="Faruque Ansari" userId="7c94c060-f2ab-4999-9cb5-f289a439c706" providerId="ADAL" clId="{15B5930C-C25E-4479-8BE3-9C837C6204FE}" dt="2023-01-19T16:26:47.493" v="494" actId="478"/>
          <ac:cxnSpMkLst>
            <pc:docMk/>
            <pc:sldMk cId="4029583264" sldId="263"/>
            <ac:cxnSpMk id="39" creationId="{A03AC6EC-EB3C-CB46-27A5-2AC34799937F}"/>
          </ac:cxnSpMkLst>
        </pc:cxnChg>
        <pc:cxnChg chg="mod">
          <ac:chgData name="Faruque Ansari" userId="7c94c060-f2ab-4999-9cb5-f289a439c706" providerId="ADAL" clId="{15B5930C-C25E-4479-8BE3-9C837C6204FE}" dt="2023-01-19T16:26:47.493" v="494" actId="478"/>
          <ac:cxnSpMkLst>
            <pc:docMk/>
            <pc:sldMk cId="4029583264" sldId="263"/>
            <ac:cxnSpMk id="40" creationId="{61B6A49E-D073-0B8E-CEFB-E8246BD06288}"/>
          </ac:cxnSpMkLst>
        </pc:cxnChg>
        <pc:cxnChg chg="mod">
          <ac:chgData name="Faruque Ansari" userId="7c94c060-f2ab-4999-9cb5-f289a439c706" providerId="ADAL" clId="{15B5930C-C25E-4479-8BE3-9C837C6204FE}" dt="2023-01-19T16:26:47.493" v="494" actId="478"/>
          <ac:cxnSpMkLst>
            <pc:docMk/>
            <pc:sldMk cId="4029583264" sldId="263"/>
            <ac:cxnSpMk id="41" creationId="{B12DD6C0-C490-7480-2B12-8399E5887270}"/>
          </ac:cxnSpMkLst>
        </pc:cxnChg>
        <pc:cxnChg chg="mod">
          <ac:chgData name="Faruque Ansari" userId="7c94c060-f2ab-4999-9cb5-f289a439c706" providerId="ADAL" clId="{15B5930C-C25E-4479-8BE3-9C837C6204FE}" dt="2023-01-19T16:26:47.493" v="494" actId="478"/>
          <ac:cxnSpMkLst>
            <pc:docMk/>
            <pc:sldMk cId="4029583264" sldId="263"/>
            <ac:cxnSpMk id="42" creationId="{986550E4-2882-E192-0B15-C2894CFC84B0}"/>
          </ac:cxnSpMkLst>
        </pc:cxnChg>
        <pc:cxnChg chg="mod">
          <ac:chgData name="Faruque Ansari" userId="7c94c060-f2ab-4999-9cb5-f289a439c706" providerId="ADAL" clId="{15B5930C-C25E-4479-8BE3-9C837C6204FE}" dt="2023-01-19T16:26:47.493" v="494" actId="478"/>
          <ac:cxnSpMkLst>
            <pc:docMk/>
            <pc:sldMk cId="4029583264" sldId="263"/>
            <ac:cxnSpMk id="43" creationId="{6A4AE5D5-F191-8CD4-782C-681A374638C6}"/>
          </ac:cxnSpMkLst>
        </pc:cxnChg>
        <pc:cxnChg chg="mod">
          <ac:chgData name="Faruque Ansari" userId="7c94c060-f2ab-4999-9cb5-f289a439c706" providerId="ADAL" clId="{15B5930C-C25E-4479-8BE3-9C837C6204FE}" dt="2023-01-19T16:26:47.493" v="494" actId="478"/>
          <ac:cxnSpMkLst>
            <pc:docMk/>
            <pc:sldMk cId="4029583264" sldId="263"/>
            <ac:cxnSpMk id="44" creationId="{209B0177-2F12-F257-0767-9B5271F73AC7}"/>
          </ac:cxnSpMkLst>
        </pc:cxnChg>
        <pc:cxnChg chg="mod">
          <ac:chgData name="Faruque Ansari" userId="7c94c060-f2ab-4999-9cb5-f289a439c706" providerId="ADAL" clId="{15B5930C-C25E-4479-8BE3-9C837C6204FE}" dt="2023-01-19T16:26:47.493" v="494" actId="478"/>
          <ac:cxnSpMkLst>
            <pc:docMk/>
            <pc:sldMk cId="4029583264" sldId="263"/>
            <ac:cxnSpMk id="45" creationId="{C4BBC779-363C-BAE1-813A-9D34CD83CC80}"/>
          </ac:cxnSpMkLst>
        </pc:cxnChg>
        <pc:cxnChg chg="mod">
          <ac:chgData name="Faruque Ansari" userId="7c94c060-f2ab-4999-9cb5-f289a439c706" providerId="ADAL" clId="{15B5930C-C25E-4479-8BE3-9C837C6204FE}" dt="2023-01-19T16:24:47.516" v="426" actId="165"/>
          <ac:cxnSpMkLst>
            <pc:docMk/>
            <pc:sldMk cId="4029583264" sldId="263"/>
            <ac:cxnSpMk id="46" creationId="{2C236FBE-44E4-68EA-B041-CB438AFC6086}"/>
          </ac:cxnSpMkLst>
        </pc:cxnChg>
        <pc:cxnChg chg="del mod topLvl">
          <ac:chgData name="Faruque Ansari" userId="7c94c060-f2ab-4999-9cb5-f289a439c706" providerId="ADAL" clId="{15B5930C-C25E-4479-8BE3-9C837C6204FE}" dt="2023-01-19T16:35:56.325" v="750" actId="478"/>
          <ac:cxnSpMkLst>
            <pc:docMk/>
            <pc:sldMk cId="4029583264" sldId="263"/>
            <ac:cxnSpMk id="56" creationId="{519150EA-B2FA-68EC-A4AF-4FEC42928EF0}"/>
          </ac:cxnSpMkLst>
        </pc:cxnChg>
        <pc:cxnChg chg="del mod topLvl">
          <ac:chgData name="Faruque Ansari" userId="7c94c060-f2ab-4999-9cb5-f289a439c706" providerId="ADAL" clId="{15B5930C-C25E-4479-8BE3-9C837C6204FE}" dt="2023-01-19T16:37:32.040" v="797" actId="478"/>
          <ac:cxnSpMkLst>
            <pc:docMk/>
            <pc:sldMk cId="4029583264" sldId="263"/>
            <ac:cxnSpMk id="63" creationId="{67A9FE4F-F597-1A73-C79C-A34FE166F1BE}"/>
          </ac:cxnSpMkLst>
        </pc:cxnChg>
        <pc:cxnChg chg="mod">
          <ac:chgData name="Faruque Ansari" userId="7c94c060-f2ab-4999-9cb5-f289a439c706" providerId="ADAL" clId="{15B5930C-C25E-4479-8BE3-9C837C6204FE}" dt="2023-01-19T16:30:20.098" v="542" actId="478"/>
          <ac:cxnSpMkLst>
            <pc:docMk/>
            <pc:sldMk cId="4029583264" sldId="263"/>
            <ac:cxnSpMk id="145" creationId="{3B82F8FF-ECCD-E266-AEF9-E5EA470EADD4}"/>
          </ac:cxnSpMkLst>
        </pc:cxnChg>
        <pc:cxnChg chg="mod">
          <ac:chgData name="Faruque Ansari" userId="7c94c060-f2ab-4999-9cb5-f289a439c706" providerId="ADAL" clId="{15B5930C-C25E-4479-8BE3-9C837C6204FE}" dt="2023-01-19T16:30:20.098" v="542" actId="478"/>
          <ac:cxnSpMkLst>
            <pc:docMk/>
            <pc:sldMk cId="4029583264" sldId="263"/>
            <ac:cxnSpMk id="146" creationId="{1ED453E9-1A68-C5F4-893B-AA9FA6FCC292}"/>
          </ac:cxnSpMkLst>
        </pc:cxnChg>
        <pc:cxnChg chg="mod">
          <ac:chgData name="Faruque Ansari" userId="7c94c060-f2ab-4999-9cb5-f289a439c706" providerId="ADAL" clId="{15B5930C-C25E-4479-8BE3-9C837C6204FE}" dt="2023-01-19T16:30:20.098" v="542" actId="478"/>
          <ac:cxnSpMkLst>
            <pc:docMk/>
            <pc:sldMk cId="4029583264" sldId="263"/>
            <ac:cxnSpMk id="147" creationId="{DEE5E264-53F2-65BC-A618-71FC2C0767DD}"/>
          </ac:cxnSpMkLst>
        </pc:cxnChg>
        <pc:cxnChg chg="mod">
          <ac:chgData name="Faruque Ansari" userId="7c94c060-f2ab-4999-9cb5-f289a439c706" providerId="ADAL" clId="{15B5930C-C25E-4479-8BE3-9C837C6204FE}" dt="2023-01-19T16:30:20.098" v="542" actId="478"/>
          <ac:cxnSpMkLst>
            <pc:docMk/>
            <pc:sldMk cId="4029583264" sldId="263"/>
            <ac:cxnSpMk id="148" creationId="{27FF9646-F741-FEF3-20CD-AA3095552DF2}"/>
          </ac:cxnSpMkLst>
        </pc:cxnChg>
        <pc:cxnChg chg="mod">
          <ac:chgData name="Faruque Ansari" userId="7c94c060-f2ab-4999-9cb5-f289a439c706" providerId="ADAL" clId="{15B5930C-C25E-4479-8BE3-9C837C6204FE}" dt="2023-01-19T16:30:20.098" v="542" actId="478"/>
          <ac:cxnSpMkLst>
            <pc:docMk/>
            <pc:sldMk cId="4029583264" sldId="263"/>
            <ac:cxnSpMk id="149" creationId="{EF1234A6-4B45-C4BD-4BAF-9180422F139F}"/>
          </ac:cxnSpMkLst>
        </pc:cxnChg>
        <pc:cxnChg chg="mod">
          <ac:chgData name="Faruque Ansari" userId="7c94c060-f2ab-4999-9cb5-f289a439c706" providerId="ADAL" clId="{15B5930C-C25E-4479-8BE3-9C837C6204FE}" dt="2023-01-19T16:30:20.098" v="542" actId="478"/>
          <ac:cxnSpMkLst>
            <pc:docMk/>
            <pc:sldMk cId="4029583264" sldId="263"/>
            <ac:cxnSpMk id="150" creationId="{963F1723-76AF-0127-E569-8F74C3B503FB}"/>
          </ac:cxnSpMkLst>
        </pc:cxnChg>
        <pc:cxnChg chg="mod">
          <ac:chgData name="Faruque Ansari" userId="7c94c060-f2ab-4999-9cb5-f289a439c706" providerId="ADAL" clId="{15B5930C-C25E-4479-8BE3-9C837C6204FE}" dt="2023-01-19T16:30:15.569" v="541" actId="165"/>
          <ac:cxnSpMkLst>
            <pc:docMk/>
            <pc:sldMk cId="4029583264" sldId="263"/>
            <ac:cxnSpMk id="151" creationId="{A45CE5DD-D36F-FD9D-26B2-EAE01E04D94B}"/>
          </ac:cxnSpMkLst>
        </pc:cxnChg>
        <pc:cxnChg chg="mod">
          <ac:chgData name="Faruque Ansari" userId="7c94c060-f2ab-4999-9cb5-f289a439c706" providerId="ADAL" clId="{15B5930C-C25E-4479-8BE3-9C837C6204FE}" dt="2023-01-19T16:30:24.807" v="543" actId="478"/>
          <ac:cxnSpMkLst>
            <pc:docMk/>
            <pc:sldMk cId="4029583264" sldId="263"/>
            <ac:cxnSpMk id="152" creationId="{EEF1744B-D4F4-DD8E-2D65-9DC8296E965A}"/>
          </ac:cxnSpMkLst>
        </pc:cxnChg>
        <pc:cxnChg chg="mod">
          <ac:chgData name="Faruque Ansari" userId="7c94c060-f2ab-4999-9cb5-f289a439c706" providerId="ADAL" clId="{15B5930C-C25E-4479-8BE3-9C837C6204FE}" dt="2023-01-19T16:30:24.807" v="543" actId="478"/>
          <ac:cxnSpMkLst>
            <pc:docMk/>
            <pc:sldMk cId="4029583264" sldId="263"/>
            <ac:cxnSpMk id="153" creationId="{698FFE35-566F-BA7C-86BA-F03DDFDF41F1}"/>
          </ac:cxnSpMkLst>
        </pc:cxnChg>
        <pc:cxnChg chg="mod">
          <ac:chgData name="Faruque Ansari" userId="7c94c060-f2ab-4999-9cb5-f289a439c706" providerId="ADAL" clId="{15B5930C-C25E-4479-8BE3-9C837C6204FE}" dt="2023-01-19T16:30:24.807" v="543" actId="478"/>
          <ac:cxnSpMkLst>
            <pc:docMk/>
            <pc:sldMk cId="4029583264" sldId="263"/>
            <ac:cxnSpMk id="154" creationId="{7034D26B-630A-4E3F-3DE1-D0A3F4AD6567}"/>
          </ac:cxnSpMkLst>
        </pc:cxnChg>
        <pc:cxnChg chg="mod">
          <ac:chgData name="Faruque Ansari" userId="7c94c060-f2ab-4999-9cb5-f289a439c706" providerId="ADAL" clId="{15B5930C-C25E-4479-8BE3-9C837C6204FE}" dt="2023-01-19T16:30:15.569" v="541" actId="165"/>
          <ac:cxnSpMkLst>
            <pc:docMk/>
            <pc:sldMk cId="4029583264" sldId="263"/>
            <ac:cxnSpMk id="157" creationId="{B9801639-5085-C6DE-295A-9405D66DB16C}"/>
          </ac:cxnSpMkLst>
        </pc:cxnChg>
        <pc:cxnChg chg="add mod">
          <ac:chgData name="Faruque Ansari" userId="7c94c060-f2ab-4999-9cb5-f289a439c706" providerId="ADAL" clId="{15B5930C-C25E-4479-8BE3-9C837C6204FE}" dt="2023-01-19T16:32:48.287" v="680" actId="164"/>
          <ac:cxnSpMkLst>
            <pc:docMk/>
            <pc:sldMk cId="4029583264" sldId="263"/>
            <ac:cxnSpMk id="165" creationId="{4D346975-280B-046A-1FDB-2A360F189DFC}"/>
          </ac:cxnSpMkLst>
        </pc:cxnChg>
        <pc:cxnChg chg="add mod">
          <ac:chgData name="Faruque Ansari" userId="7c94c060-f2ab-4999-9cb5-f289a439c706" providerId="ADAL" clId="{15B5930C-C25E-4479-8BE3-9C837C6204FE}" dt="2023-01-19T16:32:48.287" v="680" actId="164"/>
          <ac:cxnSpMkLst>
            <pc:docMk/>
            <pc:sldMk cId="4029583264" sldId="263"/>
            <ac:cxnSpMk id="166" creationId="{F148FC86-3525-6805-DC25-C637D932DC84}"/>
          </ac:cxnSpMkLst>
        </pc:cxnChg>
        <pc:cxnChg chg="add mod">
          <ac:chgData name="Faruque Ansari" userId="7c94c060-f2ab-4999-9cb5-f289a439c706" providerId="ADAL" clId="{15B5930C-C25E-4479-8BE3-9C837C6204FE}" dt="2023-01-19T16:32:48.287" v="680" actId="164"/>
          <ac:cxnSpMkLst>
            <pc:docMk/>
            <pc:sldMk cId="4029583264" sldId="263"/>
            <ac:cxnSpMk id="167" creationId="{79D1FD6F-EB53-6124-CB3D-B106CDDB3C3D}"/>
          </ac:cxnSpMkLst>
        </pc:cxnChg>
        <pc:cxnChg chg="add mod">
          <ac:chgData name="Faruque Ansari" userId="7c94c060-f2ab-4999-9cb5-f289a439c706" providerId="ADAL" clId="{15B5930C-C25E-4479-8BE3-9C837C6204FE}" dt="2023-01-19T16:32:48.287" v="680" actId="164"/>
          <ac:cxnSpMkLst>
            <pc:docMk/>
            <pc:sldMk cId="4029583264" sldId="263"/>
            <ac:cxnSpMk id="168" creationId="{91F7C8EE-DE2B-8BCD-4B34-5BAF539A4857}"/>
          </ac:cxnSpMkLst>
        </pc:cxnChg>
        <pc:cxnChg chg="add mod">
          <ac:chgData name="Faruque Ansari" userId="7c94c060-f2ab-4999-9cb5-f289a439c706" providerId="ADAL" clId="{15B5930C-C25E-4479-8BE3-9C837C6204FE}" dt="2023-01-19T16:32:48.287" v="680" actId="164"/>
          <ac:cxnSpMkLst>
            <pc:docMk/>
            <pc:sldMk cId="4029583264" sldId="263"/>
            <ac:cxnSpMk id="170" creationId="{DFF4BA89-2231-FE37-0A14-EB8924FAFB62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72" creationId="{52066A1C-59F9-B312-BE0B-96DF93602F50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76" creationId="{4D2C749D-1E7C-7C1A-2DE9-383D86AE646D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79" creationId="{A53A161A-1851-93BE-570C-CC4C90980D78}"/>
          </ac:cxnSpMkLst>
        </pc:cxnChg>
        <pc:cxnChg chg="add del mod">
          <ac:chgData name="Faruque Ansari" userId="7c94c060-f2ab-4999-9cb5-f289a439c706" providerId="ADAL" clId="{15B5930C-C25E-4479-8BE3-9C837C6204FE}" dt="2023-01-19T16:37:58.351" v="828" actId="11529"/>
          <ac:cxnSpMkLst>
            <pc:docMk/>
            <pc:sldMk cId="4029583264" sldId="263"/>
            <ac:cxnSpMk id="184" creationId="{1A531E58-9111-7A10-E1A2-82BFDE077F4A}"/>
          </ac:cxnSpMkLst>
        </pc:cxnChg>
        <pc:cxnChg chg="add del mod">
          <ac:chgData name="Faruque Ansari" userId="7c94c060-f2ab-4999-9cb5-f289a439c706" providerId="ADAL" clId="{15B5930C-C25E-4479-8BE3-9C837C6204FE}" dt="2023-01-19T16:38:05.328" v="830" actId="11529"/>
          <ac:cxnSpMkLst>
            <pc:docMk/>
            <pc:sldMk cId="4029583264" sldId="263"/>
            <ac:cxnSpMk id="186" creationId="{C1D888A8-2A7B-B8AD-C69F-2ED5A3F8D585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88" creationId="{7787A3FC-1AA6-30D1-4DA9-250BAC51AA05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89" creationId="{6DEF491E-EA18-96AF-11FD-45E126D6F505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90" creationId="{67AAEB01-7054-4A64-418B-0345C3B05487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91" creationId="{B2D41DC0-A6D0-34AD-404C-C7510AC2A6AE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92" creationId="{7F56D94B-8568-29A7-CB7C-27034DB98F23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93" creationId="{E9877FA9-1695-DB8B-4C4B-E67306AF992B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95" creationId="{61F49583-3630-AA18-81FB-DD8143E38E6B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97" creationId="{377288CA-26C1-237C-FD8B-A3F87918382D}"/>
          </ac:cxnSpMkLst>
        </pc:cxnChg>
        <pc:cxnChg chg="add mod">
          <ac:chgData name="Faruque Ansari" userId="7c94c060-f2ab-4999-9cb5-f289a439c706" providerId="ADAL" clId="{15B5930C-C25E-4479-8BE3-9C837C6204FE}" dt="2023-01-19T16:42:02.626" v="1125" actId="164"/>
          <ac:cxnSpMkLst>
            <pc:docMk/>
            <pc:sldMk cId="4029583264" sldId="263"/>
            <ac:cxnSpMk id="199" creationId="{12F9EFDB-2B50-B742-97C0-4409A59D4E67}"/>
          </ac:cxnSpMkLst>
        </pc:cxnChg>
      </pc:sldChg>
      <pc:sldChg chg="modSp add mod ord">
        <pc:chgData name="Faruque Ansari" userId="7c94c060-f2ab-4999-9cb5-f289a439c706" providerId="ADAL" clId="{15B5930C-C25E-4479-8BE3-9C837C6204FE}" dt="2023-01-19T16:50:20.997" v="1285" actId="20577"/>
        <pc:sldMkLst>
          <pc:docMk/>
          <pc:sldMk cId="2665207651" sldId="264"/>
        </pc:sldMkLst>
        <pc:spChg chg="mod">
          <ac:chgData name="Faruque Ansari" userId="7c94c060-f2ab-4999-9cb5-f289a439c706" providerId="ADAL" clId="{15B5930C-C25E-4479-8BE3-9C837C6204FE}" dt="2023-01-19T16:50:20.997" v="1285" actId="20577"/>
          <ac:spMkLst>
            <pc:docMk/>
            <pc:sldMk cId="2665207651" sldId="264"/>
            <ac:spMk id="156" creationId="{00000000-0000-0000-0000-000000000000}"/>
          </ac:spMkLst>
        </pc:spChg>
      </pc:sldChg>
      <pc:sldChg chg="addSp delSp modSp add mod ord">
        <pc:chgData name="Faruque Ansari" userId="7c94c060-f2ab-4999-9cb5-f289a439c706" providerId="ADAL" clId="{15B5930C-C25E-4479-8BE3-9C837C6204FE}" dt="2023-01-19T16:58:49.559" v="1392"/>
        <pc:sldMkLst>
          <pc:docMk/>
          <pc:sldMk cId="1283744804" sldId="265"/>
        </pc:sldMkLst>
        <pc:spChg chg="mod">
          <ac:chgData name="Faruque Ansari" userId="7c94c060-f2ab-4999-9cb5-f289a439c706" providerId="ADAL" clId="{15B5930C-C25E-4479-8BE3-9C837C6204FE}" dt="2023-01-19T16:55:10.170" v="1326" actId="1076"/>
          <ac:spMkLst>
            <pc:docMk/>
            <pc:sldMk cId="1283744804" sldId="265"/>
            <ac:spMk id="3" creationId="{7F4AF6B4-F237-CA98-6CE5-7E5640710041}"/>
          </ac:spMkLst>
        </pc:spChg>
        <pc:spChg chg="mod">
          <ac:chgData name="Faruque Ansari" userId="7c94c060-f2ab-4999-9cb5-f289a439c706" providerId="ADAL" clId="{15B5930C-C25E-4479-8BE3-9C837C6204FE}" dt="2023-01-19T16:54:38.540" v="1323" actId="1076"/>
          <ac:spMkLst>
            <pc:docMk/>
            <pc:sldMk cId="1283744804" sldId="265"/>
            <ac:spMk id="4" creationId="{F53D0094-9F8B-4656-B95B-6E1AAA27C40E}"/>
          </ac:spMkLst>
        </pc:spChg>
        <pc:spChg chg="mod">
          <ac:chgData name="Faruque Ansari" userId="7c94c060-f2ab-4999-9cb5-f289a439c706" providerId="ADAL" clId="{15B5930C-C25E-4479-8BE3-9C837C6204FE}" dt="2023-01-19T16:54:33.954" v="1322" actId="1076"/>
          <ac:spMkLst>
            <pc:docMk/>
            <pc:sldMk cId="1283744804" sldId="265"/>
            <ac:spMk id="5" creationId="{F840D941-3DF5-2315-266F-3E61FE39C86A}"/>
          </ac:spMkLst>
        </pc:spChg>
        <pc:spChg chg="mod">
          <ac:chgData name="Faruque Ansari" userId="7c94c060-f2ab-4999-9cb5-f289a439c706" providerId="ADAL" clId="{15B5930C-C25E-4479-8BE3-9C837C6204FE}" dt="2023-01-19T16:52:47.983" v="1288"/>
          <ac:spMkLst>
            <pc:docMk/>
            <pc:sldMk cId="1283744804" sldId="265"/>
            <ac:spMk id="6" creationId="{35874E51-9BF6-AC77-8DB7-A941C0CED395}"/>
          </ac:spMkLst>
        </pc:spChg>
        <pc:spChg chg="mod">
          <ac:chgData name="Faruque Ansari" userId="7c94c060-f2ab-4999-9cb5-f289a439c706" providerId="ADAL" clId="{15B5930C-C25E-4479-8BE3-9C837C6204FE}" dt="2023-01-19T16:54:57.514" v="1325" actId="1076"/>
          <ac:spMkLst>
            <pc:docMk/>
            <pc:sldMk cId="1283744804" sldId="265"/>
            <ac:spMk id="7" creationId="{C7C726F8-E092-9331-402C-87A78BDDF963}"/>
          </ac:spMkLst>
        </pc:spChg>
        <pc:spChg chg="add mod">
          <ac:chgData name="Faruque Ansari" userId="7c94c060-f2ab-4999-9cb5-f289a439c706" providerId="ADAL" clId="{15B5930C-C25E-4479-8BE3-9C837C6204FE}" dt="2023-01-19T16:55:28.780" v="1327" actId="164"/>
          <ac:spMkLst>
            <pc:docMk/>
            <pc:sldMk cId="1283744804" sldId="265"/>
            <ac:spMk id="8" creationId="{E3A3EF53-C8CF-FBDB-C417-0D9138282447}"/>
          </ac:spMkLst>
        </pc:spChg>
        <pc:spChg chg="add mod">
          <ac:chgData name="Faruque Ansari" userId="7c94c060-f2ab-4999-9cb5-f289a439c706" providerId="ADAL" clId="{15B5930C-C25E-4479-8BE3-9C837C6204FE}" dt="2023-01-19T16:55:28.780" v="1327" actId="164"/>
          <ac:spMkLst>
            <pc:docMk/>
            <pc:sldMk cId="1283744804" sldId="265"/>
            <ac:spMk id="9" creationId="{190E8003-9432-3BEF-734F-2502209D3E9D}"/>
          </ac:spMkLst>
        </pc:spChg>
        <pc:spChg chg="add mod">
          <ac:chgData name="Faruque Ansari" userId="7c94c060-f2ab-4999-9cb5-f289a439c706" providerId="ADAL" clId="{15B5930C-C25E-4479-8BE3-9C837C6204FE}" dt="2023-01-19T16:55:28.780" v="1327" actId="164"/>
          <ac:spMkLst>
            <pc:docMk/>
            <pc:sldMk cId="1283744804" sldId="265"/>
            <ac:spMk id="10" creationId="{6C10DAE7-E925-86F9-DED2-9E63F77A2CD3}"/>
          </ac:spMkLst>
        </pc:spChg>
        <pc:spChg chg="del">
          <ac:chgData name="Faruque Ansari" userId="7c94c060-f2ab-4999-9cb5-f289a439c706" providerId="ADAL" clId="{15B5930C-C25E-4479-8BE3-9C837C6204FE}" dt="2023-01-19T16:52:55.872" v="1289" actId="478"/>
          <ac:spMkLst>
            <pc:docMk/>
            <pc:sldMk cId="1283744804" sldId="265"/>
            <ac:spMk id="155" creationId="{00000000-0000-0000-0000-000000000000}"/>
          </ac:spMkLst>
        </pc:spChg>
        <pc:spChg chg="del">
          <ac:chgData name="Faruque Ansari" userId="7c94c060-f2ab-4999-9cb5-f289a439c706" providerId="ADAL" clId="{15B5930C-C25E-4479-8BE3-9C837C6204FE}" dt="2023-01-19T16:52:46.053" v="1287" actId="478"/>
          <ac:spMkLst>
            <pc:docMk/>
            <pc:sldMk cId="1283744804" sldId="265"/>
            <ac:spMk id="156" creationId="{00000000-0000-0000-0000-000000000000}"/>
          </ac:spMkLst>
        </pc:spChg>
        <pc:grpChg chg="add mod">
          <ac:chgData name="Faruque Ansari" userId="7c94c060-f2ab-4999-9cb5-f289a439c706" providerId="ADAL" clId="{15B5930C-C25E-4479-8BE3-9C837C6204FE}" dt="2023-01-19T16:55:28.780" v="1327" actId="164"/>
          <ac:grpSpMkLst>
            <pc:docMk/>
            <pc:sldMk cId="1283744804" sldId="265"/>
            <ac:grpSpMk id="2" creationId="{13A1529A-B219-DA65-00C9-2B5CB8486F57}"/>
          </ac:grpSpMkLst>
        </pc:grpChg>
        <pc:grpChg chg="add mod">
          <ac:chgData name="Faruque Ansari" userId="7c94c060-f2ab-4999-9cb5-f289a439c706" providerId="ADAL" clId="{15B5930C-C25E-4479-8BE3-9C837C6204FE}" dt="2023-01-19T16:55:34.482" v="1329" actId="1076"/>
          <ac:grpSpMkLst>
            <pc:docMk/>
            <pc:sldMk cId="1283744804" sldId="265"/>
            <ac:grpSpMk id="11" creationId="{D042E11B-EBDC-9625-30A2-56786B8DC888}"/>
          </ac:grpSpMkLst>
        </pc:grpChg>
      </pc:sldChg>
      <pc:sldChg chg="delSp modSp add mod">
        <pc:chgData name="Faruque Ansari" userId="7c94c060-f2ab-4999-9cb5-f289a439c706" providerId="ADAL" clId="{15B5930C-C25E-4479-8BE3-9C837C6204FE}" dt="2023-01-19T16:58:38.706" v="1390" actId="1035"/>
        <pc:sldMkLst>
          <pc:docMk/>
          <pc:sldMk cId="2614116855" sldId="266"/>
        </pc:sldMkLst>
        <pc:spChg chg="del mod">
          <ac:chgData name="Faruque Ansari" userId="7c94c060-f2ab-4999-9cb5-f289a439c706" providerId="ADAL" clId="{15B5930C-C25E-4479-8BE3-9C837C6204FE}" dt="2023-01-19T16:58:29.401" v="1361" actId="478"/>
          <ac:spMkLst>
            <pc:docMk/>
            <pc:sldMk cId="2614116855" sldId="266"/>
            <ac:spMk id="155" creationId="{00000000-0000-0000-0000-000000000000}"/>
          </ac:spMkLst>
        </pc:spChg>
        <pc:spChg chg="mod">
          <ac:chgData name="Faruque Ansari" userId="7c94c060-f2ab-4999-9cb5-f289a439c706" providerId="ADAL" clId="{15B5930C-C25E-4479-8BE3-9C837C6204FE}" dt="2023-01-19T16:58:38.706" v="1390" actId="1035"/>
          <ac:spMkLst>
            <pc:docMk/>
            <pc:sldMk cId="2614116855" sldId="266"/>
            <ac:spMk id="156" creationId="{00000000-0000-0000-0000-000000000000}"/>
          </ac:spMkLst>
        </pc:spChg>
      </pc:sldChg>
      <pc:sldChg chg="new del">
        <pc:chgData name="Faruque Ansari" userId="7c94c060-f2ab-4999-9cb5-f289a439c706" providerId="ADAL" clId="{15B5930C-C25E-4479-8BE3-9C837C6204FE}" dt="2023-01-19T17:01:04.238" v="1394" actId="47"/>
        <pc:sldMkLst>
          <pc:docMk/>
          <pc:sldMk cId="1142914678" sldId="267"/>
        </pc:sldMkLst>
      </pc:sldChg>
      <pc:sldChg chg="addSp delSp modSp add mod">
        <pc:chgData name="Faruque Ansari" userId="7c94c060-f2ab-4999-9cb5-f289a439c706" providerId="ADAL" clId="{15B5930C-C25E-4479-8BE3-9C837C6204FE}" dt="2023-01-19T17:05:56.122" v="1467" actId="20577"/>
        <pc:sldMkLst>
          <pc:docMk/>
          <pc:sldMk cId="1962664077" sldId="270"/>
        </pc:sldMkLst>
        <pc:spChg chg="del">
          <ac:chgData name="Faruque Ansari" userId="7c94c060-f2ab-4999-9cb5-f289a439c706" providerId="ADAL" clId="{15B5930C-C25E-4479-8BE3-9C837C6204FE}" dt="2023-01-19T17:03:02.034" v="1424" actId="478"/>
          <ac:spMkLst>
            <pc:docMk/>
            <pc:sldMk cId="1962664077" sldId="270"/>
            <ac:spMk id="2" creationId="{145142B1-01D0-4335-9B08-4A863AB5C4D7}"/>
          </ac:spMkLst>
        </pc:spChg>
        <pc:spChg chg="del mod">
          <ac:chgData name="Faruque Ansari" userId="7c94c060-f2ab-4999-9cb5-f289a439c706" providerId="ADAL" clId="{15B5930C-C25E-4479-8BE3-9C837C6204FE}" dt="2023-01-19T17:03:50.147" v="1430" actId="478"/>
          <ac:spMkLst>
            <pc:docMk/>
            <pc:sldMk cId="1962664077" sldId="270"/>
            <ac:spMk id="3" creationId="{D570ED5D-13AE-4D7C-AD26-8B0EA03BBBF7}"/>
          </ac:spMkLst>
        </pc:spChg>
        <pc:spChg chg="add mod">
          <ac:chgData name="Faruque Ansari" userId="7c94c060-f2ab-4999-9cb5-f289a439c706" providerId="ADAL" clId="{15B5930C-C25E-4479-8BE3-9C837C6204FE}" dt="2023-01-19T17:02:55.382" v="1423" actId="20577"/>
          <ac:spMkLst>
            <pc:docMk/>
            <pc:sldMk cId="1962664077" sldId="270"/>
            <ac:spMk id="4" creationId="{946CED4C-EBDC-A7E8-728E-FF4B58FC6787}"/>
          </ac:spMkLst>
        </pc:spChg>
        <pc:spChg chg="add del mod">
          <ac:chgData name="Faruque Ansari" userId="7c94c060-f2ab-4999-9cb5-f289a439c706" providerId="ADAL" clId="{15B5930C-C25E-4479-8BE3-9C837C6204FE}" dt="2023-01-19T17:03:10.404" v="1426" actId="478"/>
          <ac:spMkLst>
            <pc:docMk/>
            <pc:sldMk cId="1962664077" sldId="270"/>
            <ac:spMk id="6" creationId="{824E9E68-D8D1-6AC0-D360-8E1F5ED768C3}"/>
          </ac:spMkLst>
        </pc:spChg>
        <pc:spChg chg="add mod">
          <ac:chgData name="Faruque Ansari" userId="7c94c060-f2ab-4999-9cb5-f289a439c706" providerId="ADAL" clId="{15B5930C-C25E-4479-8BE3-9C837C6204FE}" dt="2023-01-19T17:05:56.122" v="1467" actId="20577"/>
          <ac:spMkLst>
            <pc:docMk/>
            <pc:sldMk cId="1962664077" sldId="270"/>
            <ac:spMk id="7" creationId="{553C7650-E216-24BB-78ED-62B1F3D5CD3E}"/>
          </ac:spMkLst>
        </pc:spChg>
      </pc:sldChg>
      <pc:sldChg chg="modSp add del mod">
        <pc:chgData name="Faruque Ansari" userId="7c94c060-f2ab-4999-9cb5-f289a439c706" providerId="ADAL" clId="{15B5930C-C25E-4479-8BE3-9C837C6204FE}" dt="2023-01-19T17:08:22.365" v="1498" actId="47"/>
        <pc:sldMkLst>
          <pc:docMk/>
          <pc:sldMk cId="260348002" sldId="271"/>
        </pc:sldMkLst>
        <pc:spChg chg="mod">
          <ac:chgData name="Faruque Ansari" userId="7c94c060-f2ab-4999-9cb5-f289a439c706" providerId="ADAL" clId="{15B5930C-C25E-4479-8BE3-9C837C6204FE}" dt="2023-01-19T17:01:45.866" v="1397" actId="27636"/>
          <ac:spMkLst>
            <pc:docMk/>
            <pc:sldMk cId="260348002" sldId="271"/>
            <ac:spMk id="3" creationId="{1F955883-3FD8-49CC-98D4-9437B0C6C893}"/>
          </ac:spMkLst>
        </pc:spChg>
      </pc:sldChg>
      <pc:sldChg chg="add del">
        <pc:chgData name="Faruque Ansari" userId="7c94c060-f2ab-4999-9cb5-f289a439c706" providerId="ADAL" clId="{15B5930C-C25E-4479-8BE3-9C837C6204FE}" dt="2023-01-19T17:11:36.776" v="1534" actId="47"/>
        <pc:sldMkLst>
          <pc:docMk/>
          <pc:sldMk cId="333816974" sldId="272"/>
        </pc:sldMkLst>
      </pc:sldChg>
      <pc:sldChg chg="modSp add mod">
        <pc:chgData name="Faruque Ansari" userId="7c94c060-f2ab-4999-9cb5-f289a439c706" providerId="ADAL" clId="{15B5930C-C25E-4479-8BE3-9C837C6204FE}" dt="2023-01-19T17:08:09.875" v="1497" actId="15"/>
        <pc:sldMkLst>
          <pc:docMk/>
          <pc:sldMk cId="1850759837" sldId="273"/>
        </pc:sldMkLst>
        <pc:spChg chg="mod">
          <ac:chgData name="Faruque Ansari" userId="7c94c060-f2ab-4999-9cb5-f289a439c706" providerId="ADAL" clId="{15B5930C-C25E-4479-8BE3-9C837C6204FE}" dt="2023-01-19T17:08:09.875" v="1497" actId="15"/>
          <ac:spMkLst>
            <pc:docMk/>
            <pc:sldMk cId="1850759837" sldId="273"/>
            <ac:spMk id="7" creationId="{553C7650-E216-24BB-78ED-62B1F3D5CD3E}"/>
          </ac:spMkLst>
        </pc:spChg>
      </pc:sldChg>
      <pc:sldChg chg="modSp add mod">
        <pc:chgData name="Faruque Ansari" userId="7c94c060-f2ab-4999-9cb5-f289a439c706" providerId="ADAL" clId="{15B5930C-C25E-4479-8BE3-9C837C6204FE}" dt="2023-01-19T17:10:22.321" v="1533" actId="20577"/>
        <pc:sldMkLst>
          <pc:docMk/>
          <pc:sldMk cId="707573566" sldId="274"/>
        </pc:sldMkLst>
        <pc:spChg chg="mod">
          <ac:chgData name="Faruque Ansari" userId="7c94c060-f2ab-4999-9cb5-f289a439c706" providerId="ADAL" clId="{15B5930C-C25E-4479-8BE3-9C837C6204FE}" dt="2023-01-19T17:10:22.321" v="1533" actId="20577"/>
          <ac:spMkLst>
            <pc:docMk/>
            <pc:sldMk cId="707573566" sldId="274"/>
            <ac:spMk id="7" creationId="{553C7650-E216-24BB-78ED-62B1F3D5CD3E}"/>
          </ac:spMkLst>
        </pc:spChg>
      </pc:sldChg>
      <pc:sldChg chg="modSp add mod">
        <pc:chgData name="Faruque Ansari" userId="7c94c060-f2ab-4999-9cb5-f289a439c706" providerId="ADAL" clId="{15B5930C-C25E-4479-8BE3-9C837C6204FE}" dt="2023-01-19T17:11:55.695" v="1550" actId="20577"/>
        <pc:sldMkLst>
          <pc:docMk/>
          <pc:sldMk cId="2835223027" sldId="275"/>
        </pc:sldMkLst>
        <pc:spChg chg="mod">
          <ac:chgData name="Faruque Ansari" userId="7c94c060-f2ab-4999-9cb5-f289a439c706" providerId="ADAL" clId="{15B5930C-C25E-4479-8BE3-9C837C6204FE}" dt="2023-01-19T17:11:55.695" v="1550" actId="20577"/>
          <ac:spMkLst>
            <pc:docMk/>
            <pc:sldMk cId="2835223027" sldId="275"/>
            <ac:spMk id="4" creationId="{946CED4C-EBDC-A7E8-728E-FF4B58FC6787}"/>
          </ac:spMkLst>
        </pc:spChg>
        <pc:spChg chg="mod">
          <ac:chgData name="Faruque Ansari" userId="7c94c060-f2ab-4999-9cb5-f289a439c706" providerId="ADAL" clId="{15B5930C-C25E-4479-8BE3-9C837C6204FE}" dt="2023-01-19T17:11:50.869" v="1540" actId="1076"/>
          <ac:spMkLst>
            <pc:docMk/>
            <pc:sldMk cId="2835223027" sldId="275"/>
            <ac:spMk id="7" creationId="{553C7650-E216-24BB-78ED-62B1F3D5CD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2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4320000"/>
            <a:ext cx="500040" cy="10760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0040" cy="10760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000"/>
            <a:ext cx="500040" cy="10760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Documentation/clk.txt" TargetMode="Externa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2000" y="3993480"/>
            <a:ext cx="8564040" cy="16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rgbClr val="CE181E"/>
                </a:solidFill>
                <a:latin typeface="Times New Roman"/>
                <a:ea typeface="DejaVu Sans"/>
              </a:rPr>
              <a:t>Common Clock Framework (CCF)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84000" y="5112000"/>
            <a:ext cx="8564040" cy="97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A65D"/>
                </a:solidFill>
                <a:latin typeface="Times New Roman Cyr"/>
                <a:ea typeface="DejaVu Sans"/>
              </a:rPr>
              <a:t>- Khushal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2"/>
          <p:cNvSpPr/>
          <p:nvPr/>
        </p:nvSpPr>
        <p:spPr>
          <a:xfrm>
            <a:off x="505799" y="56035"/>
            <a:ext cx="9188533" cy="5371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dirty="0"/>
              <a:t>Implementation defined in drivers/</a:t>
            </a:r>
            <a:r>
              <a:rPr lang="en-US" dirty="0" err="1"/>
              <a:t>clk</a:t>
            </a:r>
            <a:r>
              <a:rPr lang="en-US" dirty="0"/>
              <a:t>/</a:t>
            </a:r>
            <a:r>
              <a:rPr lang="en-US" dirty="0" err="1"/>
              <a:t>clk.c</a:t>
            </a:r>
            <a:r>
              <a:rPr lang="en-US" dirty="0"/>
              <a:t>. </a:t>
            </a: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dirty="0"/>
              <a:t>Takes care of: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b="1" dirty="0"/>
              <a:t>Maintaining</a:t>
            </a:r>
            <a:r>
              <a:rPr lang="en-US" dirty="0"/>
              <a:t> the clock tree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b="1" dirty="0"/>
              <a:t>Concurrency prevention </a:t>
            </a:r>
            <a:r>
              <a:rPr lang="en-US" dirty="0"/>
              <a:t>(using a global spinlock for </a:t>
            </a:r>
            <a:r>
              <a:rPr lang="en-US" dirty="0" err="1"/>
              <a:t>clk_enable</a:t>
            </a:r>
            <a:r>
              <a:rPr lang="en-US" dirty="0"/>
              <a:t>()/</a:t>
            </a:r>
            <a:r>
              <a:rPr lang="en-US" dirty="0" err="1"/>
              <a:t>clk_disable</a:t>
            </a:r>
            <a:r>
              <a:rPr lang="en-US" dirty="0"/>
              <a:t>() and a global mutex for all other operations).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b="1" dirty="0"/>
              <a:t>Propagating</a:t>
            </a:r>
            <a:r>
              <a:rPr lang="en-US" dirty="0"/>
              <a:t> the operations through the clock tree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b="1" dirty="0"/>
              <a:t>Notification</a:t>
            </a:r>
            <a:r>
              <a:rPr lang="en-US" dirty="0"/>
              <a:t> when rate change occurs on a given clock, the register callback is called.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b="1" dirty="0"/>
              <a:t>Voltage vote : </a:t>
            </a:r>
            <a:r>
              <a:rPr lang="en-US" dirty="0"/>
              <a:t>Voltage voting for the corresponding frequency of a given clock (QCOM Implementation)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b="1" dirty="0" err="1"/>
              <a:t>Debugfs</a:t>
            </a:r>
            <a:r>
              <a:rPr lang="en-US" b="1" dirty="0"/>
              <a:t> extend &amp; implement the below </a:t>
            </a:r>
            <a:r>
              <a:rPr lang="en-US" b="1" dirty="0" err="1"/>
              <a:t>debugfs</a:t>
            </a:r>
            <a:r>
              <a:rPr lang="en-US" b="1" dirty="0"/>
              <a:t> entries</a:t>
            </a:r>
          </a:p>
          <a:p>
            <a:pPr lvl="2"/>
            <a:r>
              <a:rPr lang="en-US" dirty="0"/>
              <a:t>/sys/kernel/debug/</a:t>
            </a:r>
            <a:r>
              <a:rPr lang="en-US" dirty="0" err="1"/>
              <a:t>clk</a:t>
            </a:r>
            <a:br>
              <a:rPr lang="en-US" dirty="0"/>
            </a:br>
            <a:r>
              <a:rPr lang="en-US" dirty="0"/>
              <a:t> |_ &lt;</a:t>
            </a:r>
            <a:r>
              <a:rPr lang="en-US" dirty="0" err="1"/>
              <a:t>clk_name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|_ </a:t>
            </a:r>
            <a:r>
              <a:rPr lang="en-US" dirty="0" err="1"/>
              <a:t>clk_enable_count</a:t>
            </a:r>
            <a:r>
              <a:rPr lang="en-US" dirty="0"/>
              <a:t> 	[R/W]</a:t>
            </a:r>
            <a:br>
              <a:rPr lang="en-US" dirty="0"/>
            </a:br>
            <a:r>
              <a:rPr lang="en-US" dirty="0"/>
              <a:t>   |_ </a:t>
            </a:r>
            <a:r>
              <a:rPr lang="en-US" dirty="0" err="1"/>
              <a:t>clk_rate</a:t>
            </a:r>
            <a:r>
              <a:rPr lang="en-US" dirty="0"/>
              <a:t>			[R/W]</a:t>
            </a:r>
            <a:br>
              <a:rPr lang="en-US" dirty="0"/>
            </a:br>
            <a:r>
              <a:rPr lang="en-US" dirty="0"/>
              <a:t>   |_ </a:t>
            </a:r>
            <a:r>
              <a:rPr lang="en-US" dirty="0" err="1"/>
              <a:t>clk_list_rates</a:t>
            </a:r>
            <a:r>
              <a:rPr lang="en-US" dirty="0"/>
              <a:t>		[QCOM R/W]</a:t>
            </a:r>
            <a:br>
              <a:rPr lang="en-US" dirty="0"/>
            </a:br>
            <a:r>
              <a:rPr lang="en-US" dirty="0"/>
              <a:t>   |_ </a:t>
            </a:r>
            <a:r>
              <a:rPr lang="en-US" dirty="0" err="1"/>
              <a:t>clk_rate_max</a:t>
            </a:r>
            <a:r>
              <a:rPr lang="en-US" dirty="0"/>
              <a:t>		[QCOM R/W]</a:t>
            </a:r>
            <a:br>
              <a:rPr lang="en-US" dirty="0"/>
            </a:br>
            <a:r>
              <a:rPr lang="en-US" dirty="0"/>
              <a:t>   |_ </a:t>
            </a:r>
            <a:r>
              <a:rPr lang="en-US" dirty="0" err="1"/>
              <a:t>clk_parent</a:t>
            </a:r>
            <a:r>
              <a:rPr lang="en-US" dirty="0"/>
              <a:t>		[No change]</a:t>
            </a:r>
            <a:br>
              <a:rPr lang="en-US" dirty="0"/>
            </a:br>
            <a:r>
              <a:rPr lang="en-US" dirty="0"/>
              <a:t>   |_ </a:t>
            </a:r>
            <a:r>
              <a:rPr lang="en-US" dirty="0" err="1"/>
              <a:t>clk_print_regs</a:t>
            </a:r>
            <a:r>
              <a:rPr lang="en-US" dirty="0"/>
              <a:t>		[QCOM R]</a:t>
            </a:r>
            <a:br>
              <a:rPr lang="en-US" dirty="0"/>
            </a:br>
            <a:r>
              <a:rPr lang="en-US" dirty="0"/>
              <a:t>   |_ </a:t>
            </a:r>
            <a:r>
              <a:rPr lang="en-US" dirty="0" err="1"/>
              <a:t>clk_measure</a:t>
            </a:r>
            <a:r>
              <a:rPr lang="en-US" dirty="0"/>
              <a:t>		[QCOM R]</a:t>
            </a:r>
            <a:br>
              <a:rPr lang="en-US" dirty="0"/>
            </a:br>
            <a:r>
              <a:rPr lang="en-US" dirty="0"/>
              <a:t> |_ </a:t>
            </a:r>
            <a:r>
              <a:rPr lang="en-US" dirty="0" err="1"/>
              <a:t>debug_suspend</a:t>
            </a:r>
            <a:r>
              <a:rPr lang="en-US" dirty="0"/>
              <a:t>		[QCOM R/W]</a:t>
            </a:r>
            <a:br>
              <a:rPr lang="en-US" dirty="0"/>
            </a:br>
            <a:r>
              <a:rPr lang="en-US" dirty="0"/>
              <a:t> |_ </a:t>
            </a:r>
            <a:r>
              <a:rPr lang="en-US" dirty="0" err="1"/>
              <a:t>clk_enabled_list</a:t>
            </a:r>
            <a:r>
              <a:rPr lang="en-US" dirty="0"/>
              <a:t>		[QCOM R]</a:t>
            </a:r>
          </a:p>
          <a:p>
            <a:pPr lvl="2"/>
            <a:endParaRPr lang="en-US" dirty="0"/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14116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46CED4C-EBDC-A7E8-728E-FF4B58FC6787}"/>
              </a:ext>
            </a:extLst>
          </p:cNvPr>
          <p:cNvSpPr/>
          <p:nvPr/>
        </p:nvSpPr>
        <p:spPr>
          <a:xfrm>
            <a:off x="7218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6D6F"/>
                </a:solidFill>
                <a:latin typeface="Times New Roman"/>
              </a:rPr>
              <a:t>Hardware clock operations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53C7650-E216-24BB-78ED-62B1F3D5CD3E}"/>
              </a:ext>
            </a:extLst>
          </p:cNvPr>
          <p:cNvSpPr/>
          <p:nvPr/>
        </p:nvSpPr>
        <p:spPr>
          <a:xfrm>
            <a:off x="505799" y="1367999"/>
            <a:ext cx="9188533" cy="5371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>
                <a:latin typeface="+mj-lt"/>
              </a:rPr>
              <a:t>The API is split in two pairs: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>
                <a:latin typeface="+mj-lt"/>
              </a:rPr>
              <a:t>.prepare(/.</a:t>
            </a:r>
            <a:r>
              <a:rPr lang="en-US" sz="2800" dirty="0" err="1">
                <a:latin typeface="+mj-lt"/>
              </a:rPr>
              <a:t>unprepare</a:t>
            </a:r>
            <a:r>
              <a:rPr lang="en-US" sz="2800" dirty="0">
                <a:latin typeface="+mj-lt"/>
              </a:rPr>
              <a:t>): 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>
                <a:latin typeface="+mj-lt"/>
              </a:rPr>
              <a:t>Called to prepare the clock before actually </a:t>
            </a:r>
            <a:r>
              <a:rPr lang="en-US" sz="2800" dirty="0" err="1">
                <a:latin typeface="+mj-lt"/>
              </a:rPr>
              <a:t>ungating</a:t>
            </a:r>
            <a:r>
              <a:rPr lang="en-US" sz="2800" dirty="0">
                <a:latin typeface="+mj-lt"/>
              </a:rPr>
              <a:t> it.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>
                <a:latin typeface="+mj-lt"/>
              </a:rPr>
              <a:t>May sleep 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>
                <a:latin typeface="+mj-lt"/>
              </a:rPr>
              <a:t>Must not be called in atomic context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>
                <a:latin typeface="+mj-lt"/>
              </a:rPr>
              <a:t>.enable(/.disable): 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>
                <a:latin typeface="+mj-lt"/>
              </a:rPr>
              <a:t>Called to </a:t>
            </a:r>
            <a:r>
              <a:rPr lang="en-US" sz="2800" dirty="0" err="1">
                <a:latin typeface="+mj-lt"/>
              </a:rPr>
              <a:t>ungate</a:t>
            </a:r>
            <a:r>
              <a:rPr lang="en-US" sz="2800" dirty="0">
                <a:latin typeface="+mj-lt"/>
              </a:rPr>
              <a:t> the clock once it has been prepared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>
                <a:latin typeface="+mj-lt"/>
              </a:rPr>
              <a:t>Must not sleep 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>
                <a:latin typeface="+mj-lt"/>
              </a:rPr>
              <a:t>Can be called in atomic context</a:t>
            </a: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+mj-lt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66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46CED4C-EBDC-A7E8-728E-FF4B58FC6787}"/>
              </a:ext>
            </a:extLst>
          </p:cNvPr>
          <p:cNvSpPr/>
          <p:nvPr/>
        </p:nvSpPr>
        <p:spPr>
          <a:xfrm>
            <a:off x="7218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6D6F"/>
                </a:solidFill>
                <a:latin typeface="Times New Roman"/>
              </a:rPr>
              <a:t>Hardware clock operations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53C7650-E216-24BB-78ED-62B1F3D5CD3E}"/>
              </a:ext>
            </a:extLst>
          </p:cNvPr>
          <p:cNvSpPr/>
          <p:nvPr/>
        </p:nvSpPr>
        <p:spPr>
          <a:xfrm>
            <a:off x="505799" y="1367999"/>
            <a:ext cx="9188533" cy="5371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>
                <a:latin typeface="+mj-lt"/>
              </a:rPr>
              <a:t>.</a:t>
            </a:r>
            <a:r>
              <a:rPr lang="en-US" sz="2800" dirty="0" err="1">
                <a:latin typeface="+mj-lt"/>
              </a:rPr>
              <a:t>is_enabled</a:t>
            </a:r>
            <a:r>
              <a:rPr lang="en-US" sz="2800" dirty="0">
                <a:latin typeface="+mj-lt"/>
              </a:rPr>
              <a:t>: Instead of checking the enable count, querying the hardware to determine if the clock is enabled.</a:t>
            </a: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.</a:t>
            </a:r>
            <a:r>
              <a:rPr lang="en-US" sz="2800" dirty="0" err="1"/>
              <a:t>round_rate</a:t>
            </a:r>
            <a:r>
              <a:rPr lang="en-US" sz="2800" dirty="0"/>
              <a:t>: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Returns the closest rate actually supported by the clock.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Called by </a:t>
            </a:r>
            <a:r>
              <a:rPr lang="en-US" sz="2800" dirty="0" err="1"/>
              <a:t>clk_round_rate</a:t>
            </a:r>
            <a:r>
              <a:rPr lang="en-US" sz="2800" dirty="0"/>
              <a:t>() or by </a:t>
            </a:r>
            <a:r>
              <a:rPr lang="en-US" sz="2800" dirty="0" err="1"/>
              <a:t>clk_set_rate</a:t>
            </a:r>
            <a:r>
              <a:rPr lang="en-US" sz="2800" dirty="0"/>
              <a:t>() during propagation. </a:t>
            </a:r>
          </a:p>
          <a:p>
            <a:pPr marL="432000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.</a:t>
            </a:r>
            <a:r>
              <a:rPr lang="en-US" sz="2800" dirty="0" err="1"/>
              <a:t>set_rate</a:t>
            </a:r>
            <a:r>
              <a:rPr lang="en-US" sz="2800" dirty="0"/>
              <a:t>: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Changes the rate of the clock.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Called by </a:t>
            </a:r>
            <a:r>
              <a:rPr lang="en-US" sz="2800" dirty="0" err="1"/>
              <a:t>clk_set_rate</a:t>
            </a:r>
            <a:r>
              <a:rPr lang="en-US" sz="2800" dirty="0"/>
              <a:t>() or during propagation. </a:t>
            </a:r>
            <a:endParaRPr lang="en-US" sz="2800" dirty="0">
              <a:latin typeface="+mj-lt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+mj-lt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75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46CED4C-EBDC-A7E8-728E-FF4B58FC6787}"/>
              </a:ext>
            </a:extLst>
          </p:cNvPr>
          <p:cNvSpPr/>
          <p:nvPr/>
        </p:nvSpPr>
        <p:spPr>
          <a:xfrm>
            <a:off x="7218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6D6F"/>
                </a:solidFill>
                <a:latin typeface="Times New Roman"/>
              </a:rPr>
              <a:t>Hardware clock operations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53C7650-E216-24BB-78ED-62B1F3D5CD3E}"/>
              </a:ext>
            </a:extLst>
          </p:cNvPr>
          <p:cNvSpPr/>
          <p:nvPr/>
        </p:nvSpPr>
        <p:spPr>
          <a:xfrm>
            <a:off x="505799" y="1367999"/>
            <a:ext cx="9188533" cy="5371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.</a:t>
            </a:r>
            <a:r>
              <a:rPr lang="en-US" sz="2800" dirty="0" err="1"/>
              <a:t>get_parent</a:t>
            </a:r>
            <a:r>
              <a:rPr lang="en-US" sz="2800" dirty="0"/>
              <a:t>: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Queries the hardware to determine the parent of a clock.</a:t>
            </a:r>
          </a:p>
          <a:p>
            <a:pPr marL="432000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.</a:t>
            </a:r>
            <a:r>
              <a:rPr lang="en-US" sz="2800" dirty="0" err="1"/>
              <a:t>set_parent</a:t>
            </a:r>
            <a:r>
              <a:rPr lang="en-US" sz="2800" dirty="0"/>
              <a:t>: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Changes the input source of this clock.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Receives a index on in either the .</a:t>
            </a:r>
            <a:r>
              <a:rPr lang="en-US" sz="2800" dirty="0" err="1"/>
              <a:t>parent_names</a:t>
            </a:r>
            <a:r>
              <a:rPr lang="en-US" sz="2800" dirty="0"/>
              <a:t> or .parents arrays </a:t>
            </a:r>
            <a:endParaRPr lang="en-US" sz="2800" dirty="0">
              <a:latin typeface="+mj-lt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+mj-lt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57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46CED4C-EBDC-A7E8-728E-FF4B58FC6787}"/>
              </a:ext>
            </a:extLst>
          </p:cNvPr>
          <p:cNvSpPr/>
          <p:nvPr/>
        </p:nvSpPr>
        <p:spPr>
          <a:xfrm>
            <a:off x="7218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6D6F"/>
                </a:solidFill>
                <a:latin typeface="Times New Roman"/>
              </a:rPr>
              <a:t>References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53C7650-E216-24BB-78ED-62B1F3D5CD3E}"/>
              </a:ext>
            </a:extLst>
          </p:cNvPr>
          <p:cNvSpPr/>
          <p:nvPr/>
        </p:nvSpPr>
        <p:spPr>
          <a:xfrm>
            <a:off x="507145" y="1887248"/>
            <a:ext cx="9188533" cy="5371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10880" algn="just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dirty="0">
                <a:hlinkClick r:id="rId2"/>
              </a:rPr>
              <a:t>https://www.kernel.org/doc/Documentation/clk.txt</a:t>
            </a:r>
            <a:endParaRPr lang="en-US" sz="2800" dirty="0"/>
          </a:p>
          <a:p>
            <a:pPr marL="1108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IN" sz="2800" b="0" strike="noStrike" spc="-1" dirty="0">
              <a:latin typeface="+mj-lt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22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1872000"/>
            <a:ext cx="8636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3852000" y="3240000"/>
            <a:ext cx="370584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5400" b="0" u="dotDotDash" strike="noStrike" spc="-1">
                <a:solidFill>
                  <a:srgbClr val="006C3B"/>
                </a:solidFill>
                <a:uFillTx/>
                <a:latin typeface="Arizonia"/>
                <a:ea typeface="DejaVu Sans"/>
              </a:rPr>
              <a:t>Thanks</a:t>
            </a:r>
            <a:endParaRPr lang="en-IN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06D6F"/>
                </a:solidFill>
                <a:latin typeface="Times New Roman"/>
                <a:ea typeface="DejaVu Sans"/>
              </a:rPr>
              <a:t>Agenda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5800" y="972000"/>
            <a:ext cx="8636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1088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IN" sz="2800" b="0" strike="noStrike" spc="-1" dirty="0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 Cyr"/>
                <a:ea typeface="DejaVu Sans"/>
              </a:rPr>
              <a:t>Introduction</a:t>
            </a: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 Cyr"/>
                <a:ea typeface="DejaVu Sans"/>
              </a:rPr>
              <a:t>Overview</a:t>
            </a:r>
            <a:r>
              <a:rPr lang="en-IN" sz="2800" spc="-1" dirty="0">
                <a:solidFill>
                  <a:srgbClr val="000000"/>
                </a:solidFill>
                <a:latin typeface="Times New Roman Cyr"/>
                <a:ea typeface="DejaVu Sans"/>
              </a:rPr>
              <a:t> of clock tree</a:t>
            </a:r>
            <a:endParaRPr lang="en-IN" sz="2800" b="0" strike="noStrike" spc="-1" dirty="0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 Cyr"/>
                <a:ea typeface="DejaVu Sans"/>
              </a:rPr>
              <a:t>Main Contents include</a:t>
            </a:r>
            <a:endParaRPr lang="en-IN" sz="2800" b="0" strike="noStrike" spc="-1" dirty="0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 Cyr"/>
                <a:ea typeface="DejaVu Sans"/>
              </a:rPr>
              <a:t>Overview of CCF</a:t>
            </a:r>
            <a:endParaRPr lang="en-IN" sz="2800" b="0" strike="noStrike" spc="-1" dirty="0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 Cyr"/>
                <a:ea typeface="DejaVu Sans"/>
              </a:rPr>
              <a:t>Implementation of CCF core</a:t>
            </a:r>
            <a:endParaRPr lang="en-IN" sz="2800" b="0" strike="noStrike" spc="-1" dirty="0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 Cyr"/>
                <a:ea typeface="DejaVu Sans"/>
              </a:rPr>
              <a:t>Hardware Clock Operations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18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06D6F"/>
                </a:solidFill>
                <a:latin typeface="Times New Roman"/>
                <a:ea typeface="DejaVu Sans"/>
              </a:rPr>
              <a:t>Introduction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5800" y="1368000"/>
            <a:ext cx="8636040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Times New Roman Cyr"/>
                <a:ea typeface="DejaVu Sans"/>
              </a:rPr>
              <a:t>Clock framework use to manage the clock resources of the system. </a:t>
            </a:r>
            <a:endParaRPr lang="en-IN" sz="2800" b="0" strike="noStrike" spc="-1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Times New Roman Cyr"/>
                <a:ea typeface="DejaVu Sans"/>
              </a:rPr>
              <a:t>Its divided in three parts:</a:t>
            </a:r>
            <a:endParaRPr lang="en-IN" sz="2800" b="0" strike="noStrike" spc="-1">
              <a:latin typeface="Arial"/>
            </a:endParaRPr>
          </a:p>
          <a:p>
            <a:pPr marL="1080000" lvl="4" indent="-216000" algn="just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Times New Roman Cyr"/>
                <a:ea typeface="DejaVu Sans"/>
              </a:rPr>
              <a:t>Provide generic API to other drivers for operating clocks.</a:t>
            </a:r>
            <a:endParaRPr lang="en-IN" sz="2800" b="0" strike="noStrike" spc="-1">
              <a:latin typeface="Arial"/>
            </a:endParaRPr>
          </a:p>
          <a:p>
            <a:pPr marL="1080000" lvl="4" indent="-216000" algn="just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Times New Roman Cyr"/>
                <a:ea typeface="DejaVu Sans"/>
              </a:rPr>
              <a:t>General logic for provide clock control, will be independent of hardware.</a:t>
            </a:r>
            <a:endParaRPr lang="en-IN" sz="2800" b="0" strike="noStrike" spc="-1">
              <a:latin typeface="Arial"/>
            </a:endParaRPr>
          </a:p>
          <a:p>
            <a:pPr marL="1080000" lvl="4" indent="-216000" algn="just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Times New Roman Cyr"/>
                <a:ea typeface="DejaVu Sans"/>
              </a:rPr>
              <a:t>The hardware related clock control logic is encapsulated into operation function (ops). </a:t>
            </a:r>
            <a:endParaRPr lang="en-IN" sz="2800" b="0" strike="noStrike" spc="-1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Times New Roman Cyr"/>
                <a:ea typeface="DejaVu Sans"/>
              </a:rPr>
              <a:t>Hardware specific code will be access by framework using ops.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18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6D6F"/>
                </a:solidFill>
                <a:latin typeface="Times New Roman"/>
                <a:ea typeface="DejaVu Sans"/>
              </a:rPr>
              <a:t>Overview of clock tree</a:t>
            </a:r>
            <a:endParaRPr lang="en-IN" sz="4400" b="0" strike="noStrike" spc="-1" dirty="0">
              <a:latin typeface="Arial"/>
            </a:endParaRPr>
          </a:p>
        </p:txBody>
      </p:sp>
      <p:cxnSp>
        <p:nvCxnSpPr>
          <p:cNvPr id="137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</p:cxnSp>
      <p:cxnSp>
        <p:nvCxnSpPr>
          <p:cNvPr id="139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</p:cxnSp>
      <p:cxnSp>
        <p:nvCxnSpPr>
          <p:cNvPr id="140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81F3A5C-6279-8541-5443-AD90BF0811EA}"/>
              </a:ext>
            </a:extLst>
          </p:cNvPr>
          <p:cNvGrpSpPr/>
          <p:nvPr/>
        </p:nvGrpSpPr>
        <p:grpSpPr>
          <a:xfrm>
            <a:off x="343018" y="1639715"/>
            <a:ext cx="9360720" cy="4611292"/>
            <a:chOff x="575280" y="1836000"/>
            <a:chExt cx="9360720" cy="4611292"/>
          </a:xfrm>
        </p:grpSpPr>
        <p:sp>
          <p:nvSpPr>
            <p:cNvPr id="125" name="CustomShape 3"/>
            <p:cNvSpPr/>
            <p:nvPr/>
          </p:nvSpPr>
          <p:spPr>
            <a:xfrm>
              <a:off x="575280" y="2328480"/>
              <a:ext cx="864000" cy="792000"/>
            </a:xfrm>
            <a:prstGeom prst="ellipse">
              <a:avLst/>
            </a:prstGeom>
            <a:solidFill>
              <a:srgbClr val="FFFBCC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>
                  <a:latin typeface="Arial"/>
                </a:rPr>
                <a:t>TCXO</a:t>
              </a:r>
            </a:p>
          </p:txBody>
        </p:sp>
        <p:sp>
          <p:nvSpPr>
            <p:cNvPr id="126" name="CustomShape 4"/>
            <p:cNvSpPr/>
            <p:nvPr/>
          </p:nvSpPr>
          <p:spPr>
            <a:xfrm>
              <a:off x="2159280" y="3253000"/>
              <a:ext cx="1656000" cy="432000"/>
            </a:xfrm>
            <a:prstGeom prst="rect">
              <a:avLst/>
            </a:prstGeom>
            <a:solidFill>
              <a:srgbClr val="FCD4D1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 dirty="0">
                  <a:latin typeface="Arial"/>
                </a:rPr>
                <a:t>GPLL0</a:t>
              </a:r>
            </a:p>
          </p:txBody>
        </p:sp>
        <p:sp>
          <p:nvSpPr>
            <p:cNvPr id="127" name="CustomShape 5"/>
            <p:cNvSpPr/>
            <p:nvPr/>
          </p:nvSpPr>
          <p:spPr>
            <a:xfrm>
              <a:off x="2159280" y="4355538"/>
              <a:ext cx="1656000" cy="432000"/>
            </a:xfrm>
            <a:prstGeom prst="rect">
              <a:avLst/>
            </a:prstGeom>
            <a:solidFill>
              <a:srgbClr val="FCD4D1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>
                  <a:latin typeface="Arial"/>
                </a:rPr>
                <a:t>GPLL1</a:t>
              </a:r>
            </a:p>
          </p:txBody>
        </p:sp>
        <p:sp>
          <p:nvSpPr>
            <p:cNvPr id="128" name="CustomShape 6"/>
            <p:cNvSpPr/>
            <p:nvPr/>
          </p:nvSpPr>
          <p:spPr>
            <a:xfrm>
              <a:off x="2159280" y="4954496"/>
              <a:ext cx="1656000" cy="432000"/>
            </a:xfrm>
            <a:prstGeom prst="rect">
              <a:avLst/>
            </a:prstGeom>
            <a:solidFill>
              <a:srgbClr val="FCD4D1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>
                  <a:latin typeface="Arial"/>
                </a:rPr>
                <a:t>GPLL-n</a:t>
              </a:r>
            </a:p>
          </p:txBody>
        </p:sp>
        <p:sp>
          <p:nvSpPr>
            <p:cNvPr id="129" name="CustomShape 7"/>
            <p:cNvSpPr/>
            <p:nvPr/>
          </p:nvSpPr>
          <p:spPr>
            <a:xfrm>
              <a:off x="4607280" y="2220479"/>
              <a:ext cx="1656000" cy="4226813"/>
            </a:xfrm>
            <a:prstGeom prst="rect">
              <a:avLst/>
            </a:prstGeom>
            <a:solidFill>
              <a:srgbClr val="BCAE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>
                  <a:latin typeface="Arial"/>
                </a:rPr>
                <a:t>RCG</a:t>
              </a:r>
            </a:p>
          </p:txBody>
        </p:sp>
        <p:sp>
          <p:nvSpPr>
            <p:cNvPr id="130" name="CustomShape 8"/>
            <p:cNvSpPr/>
            <p:nvPr/>
          </p:nvSpPr>
          <p:spPr>
            <a:xfrm>
              <a:off x="7054560" y="1932480"/>
              <a:ext cx="864000" cy="864000"/>
            </a:xfrm>
            <a:prstGeom prst="ellipse">
              <a:avLst/>
            </a:prstGeom>
            <a:solidFill>
              <a:srgbClr val="E0EFD4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>
                  <a:latin typeface="Arial"/>
                </a:rPr>
                <a:t>CBC0</a:t>
              </a:r>
            </a:p>
          </p:txBody>
        </p:sp>
        <p:sp>
          <p:nvSpPr>
            <p:cNvPr id="131" name="CustomShape 9"/>
            <p:cNvSpPr/>
            <p:nvPr/>
          </p:nvSpPr>
          <p:spPr>
            <a:xfrm>
              <a:off x="7126920" y="3372840"/>
              <a:ext cx="864000" cy="864000"/>
            </a:xfrm>
            <a:prstGeom prst="ellipse">
              <a:avLst/>
            </a:prstGeom>
            <a:solidFill>
              <a:srgbClr val="E0EFD4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>
                  <a:latin typeface="Arial"/>
                </a:rPr>
                <a:t>CBC1</a:t>
              </a:r>
            </a:p>
          </p:txBody>
        </p:sp>
        <p:sp>
          <p:nvSpPr>
            <p:cNvPr id="132" name="CustomShape 10"/>
            <p:cNvSpPr/>
            <p:nvPr/>
          </p:nvSpPr>
          <p:spPr>
            <a:xfrm>
              <a:off x="7127280" y="4885200"/>
              <a:ext cx="864000" cy="864000"/>
            </a:xfrm>
            <a:prstGeom prst="ellipse">
              <a:avLst/>
            </a:prstGeom>
            <a:solidFill>
              <a:srgbClr val="E0EFD4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>
                  <a:latin typeface="Arial"/>
                </a:rPr>
                <a:t>CBC-n</a:t>
              </a:r>
            </a:p>
          </p:txBody>
        </p:sp>
        <p:sp>
          <p:nvSpPr>
            <p:cNvPr id="133" name="CustomShape 11"/>
            <p:cNvSpPr/>
            <p:nvPr/>
          </p:nvSpPr>
          <p:spPr>
            <a:xfrm>
              <a:off x="8639280" y="1836000"/>
              <a:ext cx="1296000" cy="104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>
                  <a:latin typeface="Arial"/>
                </a:rPr>
                <a:t>HW0</a:t>
              </a:r>
            </a:p>
          </p:txBody>
        </p:sp>
        <p:sp>
          <p:nvSpPr>
            <p:cNvPr id="134" name="CustomShape 12"/>
            <p:cNvSpPr/>
            <p:nvPr/>
          </p:nvSpPr>
          <p:spPr>
            <a:xfrm>
              <a:off x="8639640" y="3312360"/>
              <a:ext cx="1296000" cy="1007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>
                  <a:latin typeface="Arial"/>
                </a:rPr>
                <a:t>HW1</a:t>
              </a:r>
            </a:p>
          </p:txBody>
        </p:sp>
        <p:sp>
          <p:nvSpPr>
            <p:cNvPr id="135" name="CustomShape 13"/>
            <p:cNvSpPr/>
            <p:nvPr/>
          </p:nvSpPr>
          <p:spPr>
            <a:xfrm>
              <a:off x="8640000" y="4824720"/>
              <a:ext cx="1296000" cy="935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IN" sz="1800" b="1" strike="noStrike" spc="-1">
                  <a:latin typeface="Arial"/>
                </a:rPr>
                <a:t>HW2</a:t>
              </a:r>
            </a:p>
          </p:txBody>
        </p:sp>
        <p:sp>
          <p:nvSpPr>
            <p:cNvPr id="136" name="Line 14"/>
            <p:cNvSpPr/>
            <p:nvPr/>
          </p:nvSpPr>
          <p:spPr>
            <a:xfrm>
              <a:off x="1439280" y="2760480"/>
              <a:ext cx="31680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A559D66-2D0F-B8EC-71C6-B570CF1C6A80}"/>
                </a:ext>
              </a:extLst>
            </p:cNvPr>
            <p:cNvGrpSpPr/>
            <p:nvPr/>
          </p:nvGrpSpPr>
          <p:grpSpPr>
            <a:xfrm>
              <a:off x="1015139" y="3455748"/>
              <a:ext cx="1161898" cy="1688244"/>
              <a:chOff x="1601037" y="3455748"/>
              <a:chExt cx="576000" cy="1688244"/>
            </a:xfrm>
          </p:grpSpPr>
          <p:sp>
            <p:nvSpPr>
              <p:cNvPr id="138" name="Line 16"/>
              <p:cNvSpPr/>
              <p:nvPr/>
            </p:nvSpPr>
            <p:spPr>
              <a:xfrm>
                <a:off x="1601037" y="3455748"/>
                <a:ext cx="576000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141" name="Line 19"/>
              <p:cNvSpPr/>
              <p:nvPr/>
            </p:nvSpPr>
            <p:spPr>
              <a:xfrm>
                <a:off x="1601037" y="4571540"/>
                <a:ext cx="576000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142" name="Line 20"/>
              <p:cNvSpPr/>
              <p:nvPr/>
            </p:nvSpPr>
            <p:spPr>
              <a:xfrm>
                <a:off x="1601037" y="5143992"/>
                <a:ext cx="576000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sp>
        </p:grpSp>
        <p:sp>
          <p:nvSpPr>
            <p:cNvPr id="143" name="Line 21"/>
            <p:cNvSpPr/>
            <p:nvPr/>
          </p:nvSpPr>
          <p:spPr>
            <a:xfrm>
              <a:off x="3815280" y="3495504"/>
              <a:ext cx="86400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Line 22"/>
            <p:cNvSpPr/>
            <p:nvPr/>
          </p:nvSpPr>
          <p:spPr>
            <a:xfrm>
              <a:off x="3808080" y="4571536"/>
              <a:ext cx="86400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Line 23"/>
            <p:cNvSpPr/>
            <p:nvPr/>
          </p:nvSpPr>
          <p:spPr>
            <a:xfrm>
              <a:off x="3800880" y="5170496"/>
              <a:ext cx="86400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Line 24"/>
            <p:cNvSpPr/>
            <p:nvPr/>
          </p:nvSpPr>
          <p:spPr>
            <a:xfrm>
              <a:off x="6730560" y="2364480"/>
              <a:ext cx="36000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Line 25"/>
            <p:cNvSpPr/>
            <p:nvPr/>
          </p:nvSpPr>
          <p:spPr>
            <a:xfrm>
              <a:off x="6730560" y="3840480"/>
              <a:ext cx="39600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Line 26"/>
            <p:cNvSpPr/>
            <p:nvPr/>
          </p:nvSpPr>
          <p:spPr>
            <a:xfrm>
              <a:off x="6730560" y="5352480"/>
              <a:ext cx="43200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Line 27"/>
            <p:cNvSpPr/>
            <p:nvPr/>
          </p:nvSpPr>
          <p:spPr>
            <a:xfrm>
              <a:off x="6730560" y="2364480"/>
              <a:ext cx="0" cy="298800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Line 28"/>
            <p:cNvSpPr/>
            <p:nvPr/>
          </p:nvSpPr>
          <p:spPr>
            <a:xfrm>
              <a:off x="6263280" y="3840480"/>
              <a:ext cx="46728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Line 29"/>
            <p:cNvSpPr/>
            <p:nvPr/>
          </p:nvSpPr>
          <p:spPr>
            <a:xfrm>
              <a:off x="7918560" y="2364480"/>
              <a:ext cx="720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Line 30"/>
            <p:cNvSpPr/>
            <p:nvPr/>
          </p:nvSpPr>
          <p:spPr>
            <a:xfrm>
              <a:off x="7990560" y="3804480"/>
              <a:ext cx="720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Line 31"/>
            <p:cNvSpPr/>
            <p:nvPr/>
          </p:nvSpPr>
          <p:spPr>
            <a:xfrm>
              <a:off x="7954560" y="5316480"/>
              <a:ext cx="720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TextShape 32"/>
            <p:cNvSpPr txBox="1"/>
            <p:nvPr/>
          </p:nvSpPr>
          <p:spPr>
            <a:xfrm>
              <a:off x="4679280" y="2226240"/>
              <a:ext cx="576000" cy="3428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IN" sz="1800" b="0" strike="noStrike" spc="-1">
                  <a:latin typeface="Arial"/>
                </a:rPr>
                <a:t>0</a:t>
              </a:r>
            </a:p>
            <a:p>
              <a:endParaRPr lang="en-IN" sz="1800" b="0" strike="noStrike" spc="-1">
                <a:latin typeface="Arial"/>
              </a:endParaRPr>
            </a:p>
            <a:p>
              <a:r>
                <a:rPr lang="en-IN" sz="1800" b="0" strike="noStrike" spc="-1">
                  <a:latin typeface="Arial"/>
                </a:rPr>
                <a:t>1</a:t>
              </a:r>
            </a:p>
            <a:p>
              <a:endParaRPr lang="en-IN" sz="1800" b="0" strike="noStrike" spc="-1">
                <a:latin typeface="Arial"/>
              </a:endParaRPr>
            </a:p>
            <a:p>
              <a:r>
                <a:rPr lang="en-IN" sz="1800" b="0" strike="noStrike" spc="-1">
                  <a:latin typeface="Arial"/>
                </a:rPr>
                <a:t>2</a:t>
              </a:r>
            </a:p>
            <a:p>
              <a:endParaRPr lang="en-IN" sz="1800" b="0" strike="noStrike" spc="-1">
                <a:latin typeface="Arial"/>
              </a:endParaRPr>
            </a:p>
            <a:p>
              <a:r>
                <a:rPr lang="en-IN" sz="1800" b="0" strike="noStrike" spc="-1">
                  <a:latin typeface="Arial"/>
                </a:rPr>
                <a:t>3</a:t>
              </a:r>
            </a:p>
            <a:p>
              <a:endParaRPr lang="en-IN" sz="1800" b="0" strike="noStrike" spc="-1">
                <a:latin typeface="Arial"/>
              </a:endParaRPr>
            </a:p>
            <a:p>
              <a:r>
                <a:rPr lang="en-IN" sz="1800" b="0" strike="noStrike" spc="-1">
                  <a:latin typeface="Arial"/>
                </a:rPr>
                <a:t>4</a:t>
              </a:r>
            </a:p>
            <a:p>
              <a:endParaRPr lang="en-IN" sz="1800" b="0" strike="noStrike" spc="-1">
                <a:latin typeface="Arial"/>
              </a:endParaRPr>
            </a:p>
            <a:p>
              <a:r>
                <a:rPr lang="en-IN" sz="1800" b="0" strike="noStrike" spc="-1">
                  <a:latin typeface="Arial"/>
                </a:rPr>
                <a:t>5</a:t>
              </a:r>
            </a:p>
            <a:p>
              <a:endParaRPr lang="en-IN" sz="1800" b="0" strike="noStrike" spc="-1">
                <a:latin typeface="Arial"/>
              </a:endParaRPr>
            </a:p>
            <a:p>
              <a:r>
                <a:rPr lang="en-IN" sz="1800" b="0" strike="noStrike" spc="-1">
                  <a:latin typeface="Arial"/>
                </a:rPr>
                <a:t>6</a:t>
              </a:r>
            </a:p>
            <a:p>
              <a:endParaRPr lang="en-IN" sz="1800" b="0" strike="noStrike" spc="-1">
                <a:latin typeface="Arial"/>
              </a:endParaRPr>
            </a:p>
            <a:p>
              <a:r>
                <a:rPr lang="en-IN" sz="1800" b="0" strike="noStrike" spc="-1">
                  <a:latin typeface="Arial"/>
                </a:rPr>
                <a:t>7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5F3C8BB-4A74-CA05-8E92-CB36AF1C57A7}"/>
                </a:ext>
              </a:extLst>
            </p:cNvPr>
            <p:cNvCxnSpPr>
              <a:stCxn id="125" idx="4"/>
              <a:endCxn id="142" idx="0"/>
            </p:cNvCxnSpPr>
            <p:nvPr/>
          </p:nvCxnSpPr>
          <p:spPr>
            <a:xfrm>
              <a:off x="1007280" y="3120480"/>
              <a:ext cx="7859" cy="20235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18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6D6F"/>
                </a:solidFill>
                <a:latin typeface="Times New Roman"/>
                <a:ea typeface="DejaVu Sans"/>
              </a:rPr>
              <a:t>Overview of clock tree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5799" y="1367999"/>
            <a:ext cx="9188533" cy="5371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Clock related devices include: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TCXO = Crystal Oscillator,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PLL = For phase multiplication (phase-locked loop)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RCG = Divider for frequency division,</a:t>
            </a:r>
          </a:p>
          <a:p>
            <a:pPr marL="568080" lvl="1" algn="just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dirty="0"/>
              <a:t>		   Mux for multiplexing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CBC = AND gate for clock enable control </a:t>
            </a:r>
          </a:p>
          <a:p>
            <a:pPr marL="889200" lvl="1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HW = Hardware module (consumers) using clock</a:t>
            </a: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18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6D6F"/>
                </a:solidFill>
                <a:latin typeface="Times New Roman"/>
              </a:rPr>
              <a:t>Main contents include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5799" y="1367999"/>
            <a:ext cx="9188533" cy="5371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Enable/disable clk.</a:t>
            </a: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Set the frequency of clk.</a:t>
            </a: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dirty="0"/>
              <a:t>Select the parent of clk</a:t>
            </a:r>
            <a:r>
              <a:rPr lang="en-US" sz="3200" dirty="0"/>
              <a:t>.</a:t>
            </a: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6939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DA5C3F9-7D10-821E-853D-84D7614B3675}"/>
              </a:ext>
            </a:extLst>
          </p:cNvPr>
          <p:cNvGrpSpPr/>
          <p:nvPr/>
        </p:nvGrpSpPr>
        <p:grpSpPr>
          <a:xfrm>
            <a:off x="256144" y="1517879"/>
            <a:ext cx="9828948" cy="4520420"/>
            <a:chOff x="281545" y="1094546"/>
            <a:chExt cx="9828948" cy="452042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18B8F23-759A-E25A-CE0F-502F16AEF3B0}"/>
                </a:ext>
              </a:extLst>
            </p:cNvPr>
            <p:cNvSpPr/>
            <p:nvPr/>
          </p:nvSpPr>
          <p:spPr>
            <a:xfrm>
              <a:off x="5263674" y="3177568"/>
              <a:ext cx="1540042" cy="20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Clock driver common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734F84E-82DE-35C0-EF4B-D15C4746752A}"/>
                </a:ext>
              </a:extLst>
            </p:cNvPr>
            <p:cNvSpPr/>
            <p:nvPr/>
          </p:nvSpPr>
          <p:spPr>
            <a:xfrm>
              <a:off x="7380290" y="2846100"/>
              <a:ext cx="1540042" cy="20530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Clock driver rcg2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309675A-900A-EBB1-5D11-9BA7A1913FF6}"/>
                </a:ext>
              </a:extLst>
            </p:cNvPr>
            <p:cNvSpPr/>
            <p:nvPr/>
          </p:nvSpPr>
          <p:spPr>
            <a:xfrm>
              <a:off x="7380290" y="3291669"/>
              <a:ext cx="1540042" cy="20530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Clock driver branch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54CA288-AA68-4EEE-FC27-AAF20B301BDC}"/>
                </a:ext>
              </a:extLst>
            </p:cNvPr>
            <p:cNvSpPr/>
            <p:nvPr/>
          </p:nvSpPr>
          <p:spPr>
            <a:xfrm>
              <a:off x="7380290" y="3737238"/>
              <a:ext cx="1540042" cy="20530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Clock driver PLL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3D1BE4E-4E4C-20FE-30B2-EF14BBCA5FF3}"/>
                </a:ext>
              </a:extLst>
            </p:cNvPr>
            <p:cNvSpPr/>
            <p:nvPr/>
          </p:nvSpPr>
          <p:spPr>
            <a:xfrm>
              <a:off x="7380290" y="4182807"/>
              <a:ext cx="1540042" cy="20530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Clock driver OSM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F4F2B18-0E8A-40BD-C60E-D6C5141DADDD}"/>
                </a:ext>
              </a:extLst>
            </p:cNvPr>
            <p:cNvSpPr/>
            <p:nvPr/>
          </p:nvSpPr>
          <p:spPr>
            <a:xfrm>
              <a:off x="7380290" y="4552455"/>
              <a:ext cx="1540042" cy="20530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Clock driver AOP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870B40D-6C60-F0B9-EE64-E56F21CB75F4}"/>
                </a:ext>
              </a:extLst>
            </p:cNvPr>
            <p:cNvSpPr/>
            <p:nvPr/>
          </p:nvSpPr>
          <p:spPr>
            <a:xfrm>
              <a:off x="7380290" y="5027972"/>
              <a:ext cx="1540042" cy="20530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Clock driver RPMH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AB381AA-5007-B592-ECBD-ED5EE8B1412A}"/>
                </a:ext>
              </a:extLst>
            </p:cNvPr>
            <p:cNvSpPr/>
            <p:nvPr/>
          </p:nvSpPr>
          <p:spPr>
            <a:xfrm>
              <a:off x="281545" y="2271399"/>
              <a:ext cx="1176987" cy="14360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Device Driver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FD0B76C-E15F-5542-F5C4-B0799ED71BA6}"/>
                </a:ext>
              </a:extLst>
            </p:cNvPr>
            <p:cNvSpPr/>
            <p:nvPr/>
          </p:nvSpPr>
          <p:spPr>
            <a:xfrm>
              <a:off x="2452090" y="4723683"/>
              <a:ext cx="2887579" cy="8912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Device Tree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3CE32A-1F88-0FAB-001D-2BEA3704BDB3}"/>
                </a:ext>
              </a:extLst>
            </p:cNvPr>
            <p:cNvSpPr txBox="1"/>
            <p:nvPr/>
          </p:nvSpPr>
          <p:spPr>
            <a:xfrm>
              <a:off x="1390175" y="2027928"/>
              <a:ext cx="19912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Uses the public clock APIs</a:t>
              </a:r>
            </a:p>
            <a:p>
              <a:r>
                <a:rPr lang="en-US" sz="1100" dirty="0" err="1"/>
                <a:t>clk_get</a:t>
              </a:r>
              <a:r>
                <a:rPr lang="en-US" sz="1100" dirty="0"/>
                <a:t>/</a:t>
              </a:r>
              <a:r>
                <a:rPr lang="en-US" sz="1100" dirty="0" err="1"/>
                <a:t>clk_put</a:t>
              </a:r>
              <a:endParaRPr lang="en-US" sz="1100" dirty="0"/>
            </a:p>
            <a:p>
              <a:r>
                <a:rPr lang="en-US" sz="1100" dirty="0" err="1"/>
                <a:t>clk_prepare</a:t>
              </a:r>
              <a:r>
                <a:rPr lang="en-US" sz="1100" dirty="0"/>
                <a:t>/</a:t>
              </a:r>
              <a:r>
                <a:rPr lang="en-US" sz="1100" dirty="0" err="1"/>
                <a:t>clk_unprepared</a:t>
              </a:r>
              <a:endParaRPr lang="en-US" sz="1100" dirty="0"/>
            </a:p>
            <a:p>
              <a:r>
                <a:rPr lang="en-US" sz="1100" dirty="0" err="1"/>
                <a:t>clk_set_rate</a:t>
              </a:r>
              <a:endParaRPr lang="en-US" sz="1100" dirty="0"/>
            </a:p>
            <a:p>
              <a:r>
                <a:rPr lang="en-US" sz="1100" dirty="0" err="1"/>
                <a:t>clk_enable</a:t>
              </a:r>
              <a:r>
                <a:rPr lang="en-US" sz="1100" dirty="0"/>
                <a:t>/</a:t>
              </a:r>
              <a:r>
                <a:rPr lang="en-US" sz="1100" dirty="0" err="1"/>
                <a:t>clk_disable</a:t>
              </a:r>
              <a:endParaRPr lang="en-US" sz="1100" dirty="0"/>
            </a:p>
            <a:p>
              <a:endParaRPr lang="en-US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0CF2E42-B924-50D6-7839-50396A98A8CB}"/>
                </a:ext>
              </a:extLst>
            </p:cNvPr>
            <p:cNvSpPr txBox="1"/>
            <p:nvPr/>
          </p:nvSpPr>
          <p:spPr>
            <a:xfrm>
              <a:off x="4304493" y="3966494"/>
              <a:ext cx="22573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Describes:</a:t>
              </a:r>
            </a:p>
            <a:p>
              <a:pPr marL="285750" indent="-285750">
                <a:buFontTx/>
                <a:buChar char="-"/>
              </a:pPr>
              <a:r>
                <a:rPr lang="en-US" sz="1050" dirty="0"/>
                <a:t>Clocks and their relationships</a:t>
              </a:r>
            </a:p>
            <a:p>
              <a:pPr marL="285750" indent="-285750">
                <a:buFontTx/>
                <a:buChar char="-"/>
              </a:pPr>
              <a:r>
                <a:rPr lang="en-US" sz="1050" dirty="0"/>
                <a:t>Which clocks are needed for</a:t>
              </a:r>
            </a:p>
            <a:p>
              <a:r>
                <a:rPr lang="en-US" sz="1050" dirty="0"/>
                <a:t> the different devices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595772-F8EF-825B-48C7-B10F5424A6E4}"/>
                </a:ext>
              </a:extLst>
            </p:cNvPr>
            <p:cNvSpPr txBox="1"/>
            <p:nvPr/>
          </p:nvSpPr>
          <p:spPr>
            <a:xfrm>
              <a:off x="3377608" y="1609195"/>
              <a:ext cx="16225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Uses the </a:t>
              </a:r>
              <a:r>
                <a:rPr lang="en-US" sz="900" dirty="0" err="1"/>
                <a:t>clk_ops</a:t>
              </a:r>
              <a:r>
                <a:rPr lang="en-US" sz="900" dirty="0"/>
                <a:t> operations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BF1593-82DE-B04F-59E4-A10B437EEA7B}"/>
                </a:ext>
              </a:extLst>
            </p:cNvPr>
            <p:cNvSpPr txBox="1"/>
            <p:nvPr/>
          </p:nvSpPr>
          <p:spPr>
            <a:xfrm>
              <a:off x="5194594" y="2943599"/>
              <a:ext cx="2399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Uses the </a:t>
              </a:r>
              <a:r>
                <a:rPr lang="en-US" sz="1000" dirty="0" err="1"/>
                <a:t>clk_ops</a:t>
              </a:r>
              <a:r>
                <a:rPr lang="en-US" sz="1000" dirty="0"/>
                <a:t> operations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AA98D1-F91F-C051-BA4C-CA286961AD57}"/>
                </a:ext>
              </a:extLst>
            </p:cNvPr>
            <p:cNvSpPr txBox="1"/>
            <p:nvPr/>
          </p:nvSpPr>
          <p:spPr>
            <a:xfrm>
              <a:off x="7648144" y="1730870"/>
              <a:ext cx="2351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</a:rPr>
                <a:t>Provided by base clock framework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35E554-666C-BD76-56DC-B77385A1773D}"/>
                </a:ext>
              </a:extLst>
            </p:cNvPr>
            <p:cNvSpPr txBox="1"/>
            <p:nvPr/>
          </p:nvSpPr>
          <p:spPr>
            <a:xfrm>
              <a:off x="9175622" y="3817649"/>
              <a:ext cx="93487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Provided by </a:t>
              </a:r>
            </a:p>
            <a:p>
              <a:r>
                <a:rPr lang="en-US" sz="1050" dirty="0"/>
                <a:t>driver code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ECD8594-660B-5032-FBAA-DF35F7494B7E}"/>
                </a:ext>
              </a:extLst>
            </p:cNvPr>
            <p:cNvSpPr/>
            <p:nvPr/>
          </p:nvSpPr>
          <p:spPr>
            <a:xfrm>
              <a:off x="3234948" y="2151325"/>
              <a:ext cx="1321863" cy="1685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Common clock framework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8FB54449-0EAB-E64A-20C4-07B6CC8579A7}"/>
                </a:ext>
              </a:extLst>
            </p:cNvPr>
            <p:cNvGrpSpPr/>
            <p:nvPr/>
          </p:nvGrpSpPr>
          <p:grpSpPr>
            <a:xfrm>
              <a:off x="4957833" y="1094546"/>
              <a:ext cx="2390595" cy="1556821"/>
              <a:chOff x="5985933" y="1056796"/>
              <a:chExt cx="2390595" cy="1556821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D04C04A-7EF3-CE7F-DCF6-11F176C1D0FB}"/>
                  </a:ext>
                </a:extLst>
              </p:cNvPr>
              <p:cNvSpPr/>
              <p:nvPr/>
            </p:nvSpPr>
            <p:spPr>
              <a:xfrm>
                <a:off x="6302575" y="1056796"/>
                <a:ext cx="2073953" cy="21159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Clock driver fixed factor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C58604B-C8A2-D15C-B6C2-ED87571BD628}"/>
                  </a:ext>
                </a:extLst>
              </p:cNvPr>
              <p:cNvSpPr/>
              <p:nvPr/>
            </p:nvSpPr>
            <p:spPr>
              <a:xfrm>
                <a:off x="6302575" y="1474233"/>
                <a:ext cx="2073953" cy="21159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Clock driver fixed rate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3BAD1F0-6F82-E49E-5D58-C1D97E5AD4B7}"/>
                  </a:ext>
                </a:extLst>
              </p:cNvPr>
              <p:cNvSpPr/>
              <p:nvPr/>
            </p:nvSpPr>
            <p:spPr>
              <a:xfrm>
                <a:off x="6302575" y="2402027"/>
                <a:ext cx="2073953" cy="21159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Clock driver divider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2A1F96F-FA45-12FD-8FD7-E9D053BF80B6}"/>
                  </a:ext>
                </a:extLst>
              </p:cNvPr>
              <p:cNvSpPr/>
              <p:nvPr/>
            </p:nvSpPr>
            <p:spPr>
              <a:xfrm>
                <a:off x="6302575" y="1891670"/>
                <a:ext cx="2073953" cy="21159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Clock driver mux</a:t>
                </a:r>
              </a:p>
            </p:txBody>
          </p: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4D346975-280B-046A-1FDB-2A360F189DFC}"/>
                  </a:ext>
                </a:extLst>
              </p:cNvPr>
              <p:cNvCxnSpPr>
                <a:endCxn id="158" idx="1"/>
              </p:cNvCxnSpPr>
              <p:nvPr/>
            </p:nvCxnSpPr>
            <p:spPr>
              <a:xfrm>
                <a:off x="5985933" y="1162591"/>
                <a:ext cx="316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F148FC86-3525-6805-DC25-C637D932DC84}"/>
                  </a:ext>
                </a:extLst>
              </p:cNvPr>
              <p:cNvCxnSpPr/>
              <p:nvPr/>
            </p:nvCxnSpPr>
            <p:spPr>
              <a:xfrm>
                <a:off x="5994397" y="1577459"/>
                <a:ext cx="316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9D1FD6F-EB53-6124-CB3D-B106CDDB3C3D}"/>
                  </a:ext>
                </a:extLst>
              </p:cNvPr>
              <p:cNvCxnSpPr/>
              <p:nvPr/>
            </p:nvCxnSpPr>
            <p:spPr>
              <a:xfrm>
                <a:off x="6002859" y="1992328"/>
                <a:ext cx="316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91F7C8EE-DE2B-8BCD-4B34-5BAF539A4857}"/>
                  </a:ext>
                </a:extLst>
              </p:cNvPr>
              <p:cNvCxnSpPr/>
              <p:nvPr/>
            </p:nvCxnSpPr>
            <p:spPr>
              <a:xfrm>
                <a:off x="6002857" y="2508798"/>
                <a:ext cx="316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DFF4BA89-2231-FE37-0A14-EB8924FAFB62}"/>
                  </a:ext>
                </a:extLst>
              </p:cNvPr>
              <p:cNvCxnSpPr/>
              <p:nvPr/>
            </p:nvCxnSpPr>
            <p:spPr>
              <a:xfrm>
                <a:off x="5994397" y="1162591"/>
                <a:ext cx="8460" cy="134208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52066A1C-59F9-B312-BE0B-96DF93602F5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68012" y="1461504"/>
              <a:ext cx="317691" cy="1061952"/>
            </a:xfrm>
            <a:prstGeom prst="bentConnector2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2C749D-1E7C-7C1A-2DE9-383D86AE646D}"/>
                </a:ext>
              </a:extLst>
            </p:cNvPr>
            <p:cNvCxnSpPr>
              <a:stCxn id="130" idx="3"/>
              <a:endCxn id="163" idx="1"/>
            </p:cNvCxnSpPr>
            <p:nvPr/>
          </p:nvCxnSpPr>
          <p:spPr>
            <a:xfrm>
              <a:off x="1458532" y="2989425"/>
              <a:ext cx="1776416" cy="4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A53A161A-1851-93BE-570C-CC4C90980D78}"/>
                </a:ext>
              </a:extLst>
            </p:cNvPr>
            <p:cNvCxnSpPr>
              <a:stCxn id="132" idx="0"/>
              <a:endCxn id="163" idx="2"/>
            </p:cNvCxnSpPr>
            <p:nvPr/>
          </p:nvCxnSpPr>
          <p:spPr>
            <a:xfrm flipV="1">
              <a:off x="3895880" y="3836599"/>
              <a:ext cx="0" cy="88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2" name="Right Brace 181">
              <a:extLst>
                <a:ext uri="{FF2B5EF4-FFF2-40B4-BE49-F238E27FC236}">
                  <a16:creationId xmlns:a16="http://schemas.microsoft.com/office/drawing/2014/main" id="{CBE63D01-6A4F-C6FA-86A8-BBA46D331E01}"/>
                </a:ext>
              </a:extLst>
            </p:cNvPr>
            <p:cNvSpPr/>
            <p:nvPr/>
          </p:nvSpPr>
          <p:spPr>
            <a:xfrm>
              <a:off x="7416796" y="1094546"/>
              <a:ext cx="177710" cy="1556821"/>
            </a:xfrm>
            <a:prstGeom prst="rightBrace">
              <a:avLst>
                <a:gd name="adj1" fmla="val 3571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7787A3FC-1AA6-30D1-4DA9-250BAC51AA05}"/>
                </a:ext>
              </a:extLst>
            </p:cNvPr>
            <p:cNvCxnSpPr>
              <a:endCxn id="139" idx="1"/>
            </p:cNvCxnSpPr>
            <p:nvPr/>
          </p:nvCxnSpPr>
          <p:spPr>
            <a:xfrm>
              <a:off x="7095067" y="3836599"/>
              <a:ext cx="285223" cy="3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6DEF491E-EA18-96AF-11FD-45E126D6F505}"/>
                </a:ext>
              </a:extLst>
            </p:cNvPr>
            <p:cNvCxnSpPr/>
            <p:nvPr/>
          </p:nvCxnSpPr>
          <p:spPr>
            <a:xfrm>
              <a:off x="7112000" y="4276868"/>
              <a:ext cx="285223" cy="3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67AAEB01-7054-4A64-418B-0345C3B05487}"/>
                </a:ext>
              </a:extLst>
            </p:cNvPr>
            <p:cNvCxnSpPr/>
            <p:nvPr/>
          </p:nvCxnSpPr>
          <p:spPr>
            <a:xfrm>
              <a:off x="7120467" y="4640939"/>
              <a:ext cx="285223" cy="3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2D41DC0-A6D0-34AD-404C-C7510AC2A6AE}"/>
                </a:ext>
              </a:extLst>
            </p:cNvPr>
            <p:cNvCxnSpPr/>
            <p:nvPr/>
          </p:nvCxnSpPr>
          <p:spPr>
            <a:xfrm>
              <a:off x="7128929" y="5115074"/>
              <a:ext cx="285223" cy="3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7F56D94B-8568-29A7-CB7C-27034DB98F23}"/>
                </a:ext>
              </a:extLst>
            </p:cNvPr>
            <p:cNvCxnSpPr/>
            <p:nvPr/>
          </p:nvCxnSpPr>
          <p:spPr>
            <a:xfrm>
              <a:off x="7111998" y="3387865"/>
              <a:ext cx="285223" cy="3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E9877FA9-1695-DB8B-4C4B-E67306AF992B}"/>
                </a:ext>
              </a:extLst>
            </p:cNvPr>
            <p:cNvCxnSpPr/>
            <p:nvPr/>
          </p:nvCxnSpPr>
          <p:spPr>
            <a:xfrm>
              <a:off x="7111996" y="2939133"/>
              <a:ext cx="285223" cy="3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1F49583-3630-AA18-81FB-DD8143E38E6B}"/>
                </a:ext>
              </a:extLst>
            </p:cNvPr>
            <p:cNvCxnSpPr/>
            <p:nvPr/>
          </p:nvCxnSpPr>
          <p:spPr>
            <a:xfrm>
              <a:off x="7111995" y="2920175"/>
              <a:ext cx="0" cy="22104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77288CA-26C1-237C-FD8B-A3F87918382D}"/>
                </a:ext>
              </a:extLst>
            </p:cNvPr>
            <p:cNvCxnSpPr>
              <a:stCxn id="160" idx="3"/>
            </p:cNvCxnSpPr>
            <p:nvPr/>
          </p:nvCxnSpPr>
          <p:spPr>
            <a:xfrm>
              <a:off x="6803716" y="3280218"/>
              <a:ext cx="3082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or: Elbow 198">
              <a:extLst>
                <a:ext uri="{FF2B5EF4-FFF2-40B4-BE49-F238E27FC236}">
                  <a16:creationId xmlns:a16="http://schemas.microsoft.com/office/drawing/2014/main" id="{12F9EFDB-2B50-B742-97C0-4409A59D4E67}"/>
                </a:ext>
              </a:extLst>
            </p:cNvPr>
            <p:cNvCxnSpPr>
              <a:endCxn id="160" idx="1"/>
            </p:cNvCxnSpPr>
            <p:nvPr/>
          </p:nvCxnSpPr>
          <p:spPr>
            <a:xfrm rot="16200000" flipH="1">
              <a:off x="4750320" y="2766863"/>
              <a:ext cx="737791" cy="28891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0" name="Right Brace 199">
              <a:extLst>
                <a:ext uri="{FF2B5EF4-FFF2-40B4-BE49-F238E27FC236}">
                  <a16:creationId xmlns:a16="http://schemas.microsoft.com/office/drawing/2014/main" id="{65043EC9-0B38-739E-0CD0-FA662646D8FA}"/>
                </a:ext>
              </a:extLst>
            </p:cNvPr>
            <p:cNvSpPr/>
            <p:nvPr/>
          </p:nvSpPr>
          <p:spPr>
            <a:xfrm>
              <a:off x="8960317" y="2846100"/>
              <a:ext cx="268262" cy="2387172"/>
            </a:xfrm>
            <a:prstGeom prst="rightBrace">
              <a:avLst>
                <a:gd name="adj1" fmla="val 3571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CustomShape 1">
            <a:extLst>
              <a:ext uri="{FF2B5EF4-FFF2-40B4-BE49-F238E27FC236}">
                <a16:creationId xmlns:a16="http://schemas.microsoft.com/office/drawing/2014/main" id="{1E63F294-31CD-5F6C-9782-BE6F48D6BEC5}"/>
              </a:ext>
            </a:extLst>
          </p:cNvPr>
          <p:cNvSpPr/>
          <p:nvPr/>
        </p:nvSpPr>
        <p:spPr>
          <a:xfrm>
            <a:off x="7218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pc="-1" dirty="0">
                <a:solidFill>
                  <a:srgbClr val="006D6F"/>
                </a:solidFill>
                <a:latin typeface="Times New Roman"/>
              </a:rPr>
              <a:t>Overview of CCF</a:t>
            </a:r>
            <a:endParaRPr lang="en-IN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583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1800" y="300960"/>
            <a:ext cx="8851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6D6F"/>
                </a:solidFill>
                <a:latin typeface="Times New Roman"/>
              </a:rPr>
              <a:t>Main contents include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5799" y="1367999"/>
            <a:ext cx="9188533" cy="5371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b="1" dirty="0"/>
              <a:t>Interface divided into two halves: </a:t>
            </a: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u="sng" dirty="0"/>
              <a:t>Common Clock Framework core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dirty="0"/>
              <a:t>Common definition of struct </a:t>
            </a:r>
            <a:r>
              <a:rPr lang="en-US" sz="2100" dirty="0" err="1"/>
              <a:t>clk</a:t>
            </a:r>
            <a:r>
              <a:rPr lang="en-US" sz="2100" dirty="0"/>
              <a:t> 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dirty="0"/>
              <a:t>Common implementation of the </a:t>
            </a:r>
            <a:r>
              <a:rPr lang="en-US" sz="2100" dirty="0" err="1"/>
              <a:t>clk.h</a:t>
            </a:r>
            <a:r>
              <a:rPr lang="en-US" sz="2100" dirty="0"/>
              <a:t> API (defined in drivers/</a:t>
            </a:r>
            <a:r>
              <a:rPr lang="en-US" sz="2100" dirty="0" err="1"/>
              <a:t>clk</a:t>
            </a:r>
            <a:r>
              <a:rPr lang="en-US" sz="2100" dirty="0"/>
              <a:t>/</a:t>
            </a:r>
            <a:r>
              <a:rPr lang="en-US" sz="2100" dirty="0" err="1"/>
              <a:t>clk.c</a:t>
            </a:r>
            <a:r>
              <a:rPr lang="en-US" sz="2100" dirty="0"/>
              <a:t>)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dirty="0"/>
              <a:t>struct </a:t>
            </a:r>
            <a:r>
              <a:rPr lang="en-US" sz="2100" dirty="0" err="1"/>
              <a:t>clk_ops</a:t>
            </a:r>
            <a:r>
              <a:rPr lang="en-US" sz="2100" dirty="0"/>
              <a:t>: operations invoked by the </a:t>
            </a:r>
            <a:r>
              <a:rPr lang="en-US" sz="2100" dirty="0" err="1"/>
              <a:t>clk</a:t>
            </a:r>
            <a:r>
              <a:rPr lang="en-US" sz="2100" dirty="0"/>
              <a:t> API implementation. Not supposed to be modified when adding a new driver </a:t>
            </a:r>
          </a:p>
          <a:p>
            <a:pPr marL="432000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u="sng" dirty="0"/>
              <a:t>Hardware-specific 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dirty="0"/>
              <a:t>Callbacks registered with struct </a:t>
            </a:r>
            <a:r>
              <a:rPr lang="en-US" sz="2100" dirty="0" err="1"/>
              <a:t>clk_ops</a:t>
            </a:r>
            <a:r>
              <a:rPr lang="en-US" sz="2100" dirty="0"/>
              <a:t> and the corresponding hardware-specific structures </a:t>
            </a:r>
          </a:p>
          <a:p>
            <a:pPr marL="1346400" lvl="2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dirty="0"/>
              <a:t>Has to be written for each new hardware clock (</a:t>
            </a:r>
            <a:r>
              <a:rPr lang="en-US" sz="2100" dirty="0">
                <a:solidFill>
                  <a:srgbClr val="7030A0"/>
                </a:solidFill>
              </a:rPr>
              <a:t>struct </a:t>
            </a:r>
            <a:r>
              <a:rPr lang="en-US" sz="2100" dirty="0" err="1">
                <a:solidFill>
                  <a:srgbClr val="7030A0"/>
                </a:solidFill>
              </a:rPr>
              <a:t>clk_foo</a:t>
            </a:r>
            <a:r>
              <a:rPr lang="en-US" sz="2100" dirty="0"/>
              <a:t>)</a:t>
            </a:r>
          </a:p>
          <a:p>
            <a:pPr marL="432000" indent="-32112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dirty="0"/>
              <a:t>The two halves are tied together by </a:t>
            </a:r>
            <a:r>
              <a:rPr lang="en-US" sz="2100" dirty="0">
                <a:solidFill>
                  <a:srgbClr val="00B0F0"/>
                </a:solidFill>
              </a:rPr>
              <a:t>struct </a:t>
            </a:r>
            <a:r>
              <a:rPr lang="en-US" sz="2100" dirty="0" err="1">
                <a:solidFill>
                  <a:srgbClr val="00B0F0"/>
                </a:solidFill>
              </a:rPr>
              <a:t>clk_hw</a:t>
            </a:r>
            <a:r>
              <a:rPr lang="en-US" sz="2100" dirty="0"/>
              <a:t>, which is defined in </a:t>
            </a:r>
            <a:r>
              <a:rPr lang="en-US" sz="2100" dirty="0">
                <a:solidFill>
                  <a:srgbClr val="7030A0"/>
                </a:solidFill>
              </a:rPr>
              <a:t>struct </a:t>
            </a:r>
            <a:r>
              <a:rPr lang="en-US" sz="2100" dirty="0" err="1">
                <a:solidFill>
                  <a:srgbClr val="7030A0"/>
                </a:solidFill>
              </a:rPr>
              <a:t>clk_foo</a:t>
            </a:r>
            <a:r>
              <a:rPr lang="en-US" sz="2100" dirty="0"/>
              <a:t> and pointed to within </a:t>
            </a:r>
            <a:r>
              <a:rPr lang="en-US" sz="2100" dirty="0">
                <a:solidFill>
                  <a:srgbClr val="FF0000"/>
                </a:solidFill>
              </a:rPr>
              <a:t>struct clk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207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42E11B-EBDC-9625-30A2-56786B8DC888}"/>
              </a:ext>
            </a:extLst>
          </p:cNvPr>
          <p:cNvGrpSpPr/>
          <p:nvPr/>
        </p:nvGrpSpPr>
        <p:grpSpPr>
          <a:xfrm>
            <a:off x="287614" y="300960"/>
            <a:ext cx="10704174" cy="6708955"/>
            <a:chOff x="287614" y="300960"/>
            <a:chExt cx="10704174" cy="670895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A1529A-B219-DA65-00C9-2B5CB8486F57}"/>
                </a:ext>
              </a:extLst>
            </p:cNvPr>
            <p:cNvGrpSpPr/>
            <p:nvPr/>
          </p:nvGrpSpPr>
          <p:grpSpPr>
            <a:xfrm>
              <a:off x="503258" y="411543"/>
              <a:ext cx="10488530" cy="6394058"/>
              <a:chOff x="503258" y="411543"/>
              <a:chExt cx="10488530" cy="639405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AF6B4-F237-CA98-6CE5-7E5640710041}"/>
                  </a:ext>
                </a:extLst>
              </p:cNvPr>
              <p:cNvSpPr txBox="1"/>
              <p:nvPr/>
            </p:nvSpPr>
            <p:spPr>
              <a:xfrm>
                <a:off x="7265386" y="411543"/>
                <a:ext cx="3726402" cy="6394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FF0000"/>
                    </a:solidFill>
                  </a:rPr>
                  <a:t>struct </a:t>
                </a:r>
                <a:r>
                  <a:rPr lang="en-US" sz="1050" dirty="0" err="1">
                    <a:solidFill>
                      <a:srgbClr val="FF0000"/>
                    </a:solidFill>
                  </a:rPr>
                  <a:t>clk_core</a:t>
                </a:r>
                <a:r>
                  <a:rPr lang="en-US" sz="1050" dirty="0">
                    <a:solidFill>
                      <a:srgbClr val="FF0000"/>
                    </a:solidFill>
                  </a:rPr>
                  <a:t> </a:t>
                </a:r>
                <a:r>
                  <a:rPr lang="en-US" sz="1050" dirty="0"/>
                  <a:t>{</a:t>
                </a:r>
              </a:p>
              <a:p>
                <a:r>
                  <a:rPr lang="en-US" sz="1050" dirty="0"/>
                  <a:t>        const char              *name;</a:t>
                </a:r>
              </a:p>
              <a:p>
                <a:r>
                  <a:rPr lang="en-US" sz="1050" dirty="0"/>
                  <a:t>        const struct </a:t>
                </a:r>
                <a:r>
                  <a:rPr lang="en-US" sz="1050" dirty="0" err="1"/>
                  <a:t>clk_ops</a:t>
                </a:r>
                <a:r>
                  <a:rPr lang="en-US" sz="1050" dirty="0"/>
                  <a:t>    *ops;</a:t>
                </a:r>
              </a:p>
              <a:p>
                <a:r>
                  <a:rPr lang="en-US" sz="1050" dirty="0"/>
                  <a:t>        </a:t>
                </a:r>
                <a:r>
                  <a:rPr lang="en-US" sz="1050" dirty="0">
                    <a:solidFill>
                      <a:srgbClr val="92D050"/>
                    </a:solidFill>
                  </a:rPr>
                  <a:t>struct </a:t>
                </a:r>
                <a:r>
                  <a:rPr lang="en-US" sz="1050" dirty="0" err="1">
                    <a:solidFill>
                      <a:srgbClr val="92D050"/>
                    </a:solidFill>
                  </a:rPr>
                  <a:t>clk_hw</a:t>
                </a:r>
                <a:r>
                  <a:rPr lang="en-US" sz="1050" dirty="0">
                    <a:solidFill>
                      <a:srgbClr val="92D050"/>
                    </a:solidFill>
                  </a:rPr>
                  <a:t>           *</a:t>
                </a:r>
                <a:r>
                  <a:rPr lang="en-US" sz="1050" dirty="0" err="1">
                    <a:solidFill>
                      <a:srgbClr val="92D050"/>
                    </a:solidFill>
                  </a:rPr>
                  <a:t>hw</a:t>
                </a:r>
                <a:r>
                  <a:rPr lang="en-US" sz="1050" dirty="0">
                    <a:solidFill>
                      <a:srgbClr val="92D050"/>
                    </a:solidFill>
                  </a:rPr>
                  <a:t>;</a:t>
                </a:r>
              </a:p>
              <a:p>
                <a:r>
                  <a:rPr lang="en-US" sz="1050" dirty="0"/>
                  <a:t>        struct module           *owner;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clk_core</a:t>
                </a:r>
                <a:r>
                  <a:rPr lang="en-US" sz="1050" dirty="0"/>
                  <a:t>         *parent;</a:t>
                </a:r>
              </a:p>
              <a:p>
                <a:r>
                  <a:rPr lang="en-US" sz="1050" dirty="0"/>
                  <a:t>        const char              **</a:t>
                </a:r>
                <a:r>
                  <a:rPr lang="en-US" sz="1050" dirty="0" err="1"/>
                  <a:t>parent_names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clk_core</a:t>
                </a:r>
                <a:r>
                  <a:rPr lang="en-US" sz="1050" dirty="0"/>
                  <a:t>         **parents;</a:t>
                </a:r>
              </a:p>
              <a:p>
                <a:r>
                  <a:rPr lang="en-US" sz="1050" dirty="0"/>
                  <a:t>        unsigned int            </a:t>
                </a:r>
                <a:r>
                  <a:rPr lang="en-US" sz="1050" dirty="0" err="1"/>
                  <a:t>num_parents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unsigned int            </a:t>
                </a:r>
                <a:r>
                  <a:rPr lang="en-US" sz="1050" dirty="0" err="1"/>
                  <a:t>new_parent_index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unsigned long           rate;</a:t>
                </a:r>
              </a:p>
              <a:p>
                <a:r>
                  <a:rPr lang="en-US" sz="1050" dirty="0"/>
                  <a:t>        unsigned long           </a:t>
                </a:r>
                <a:r>
                  <a:rPr lang="en-US" sz="1050" dirty="0" err="1"/>
                  <a:t>req_rate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unsigned long           </a:t>
                </a:r>
                <a:r>
                  <a:rPr lang="en-US" sz="1050" dirty="0" err="1"/>
                  <a:t>new_rate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clk_core</a:t>
                </a:r>
                <a:r>
                  <a:rPr lang="en-US" sz="1050" dirty="0"/>
                  <a:t>         *</a:t>
                </a:r>
                <a:r>
                  <a:rPr lang="en-US" sz="1050" dirty="0" err="1"/>
                  <a:t>new_parent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clk_core</a:t>
                </a:r>
                <a:r>
                  <a:rPr lang="en-US" sz="1050" dirty="0"/>
                  <a:t>         *</a:t>
                </a:r>
                <a:r>
                  <a:rPr lang="en-US" sz="1050" dirty="0" err="1"/>
                  <a:t>new_child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unsigned long           flags;</a:t>
                </a:r>
              </a:p>
              <a:p>
                <a:r>
                  <a:rPr lang="en-US" sz="1050" dirty="0"/>
                  <a:t>        bool                    orphan;</a:t>
                </a:r>
              </a:p>
              <a:p>
                <a:r>
                  <a:rPr lang="en-US" sz="1050" dirty="0"/>
                  <a:t>        unsigned int            </a:t>
                </a:r>
                <a:r>
                  <a:rPr lang="en-US" sz="1050" dirty="0" err="1"/>
                  <a:t>enable_count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unsigned int            </a:t>
                </a:r>
                <a:r>
                  <a:rPr lang="en-US" sz="1050" dirty="0" err="1"/>
                  <a:t>prepare_count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bool                    </a:t>
                </a:r>
                <a:r>
                  <a:rPr lang="en-US" sz="1050" dirty="0" err="1"/>
                  <a:t>need_handoff_enable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bool                    </a:t>
                </a:r>
                <a:r>
                  <a:rPr lang="en-US" sz="1050" dirty="0" err="1"/>
                  <a:t>need_handoff_prepare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unsigned long           </a:t>
                </a:r>
                <a:r>
                  <a:rPr lang="en-US" sz="1050" dirty="0" err="1"/>
                  <a:t>min_rate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unsigned long           </a:t>
                </a:r>
                <a:r>
                  <a:rPr lang="en-US" sz="1050" dirty="0" err="1"/>
                  <a:t>max_rate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unsigned long           accuracy;</a:t>
                </a:r>
              </a:p>
              <a:p>
                <a:r>
                  <a:rPr lang="en-US" sz="1050" dirty="0"/>
                  <a:t>        int                     phase;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hlist_head</a:t>
                </a:r>
                <a:r>
                  <a:rPr lang="en-US" sz="1050" dirty="0"/>
                  <a:t>       children;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hlist_node</a:t>
                </a:r>
                <a:r>
                  <a:rPr lang="en-US" sz="1050" dirty="0"/>
                  <a:t>       </a:t>
                </a:r>
                <a:r>
                  <a:rPr lang="en-US" sz="1050" dirty="0" err="1"/>
                  <a:t>child_node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hlist_head</a:t>
                </a:r>
                <a:r>
                  <a:rPr lang="en-US" sz="1050" dirty="0"/>
                  <a:t>       </a:t>
                </a:r>
                <a:r>
                  <a:rPr lang="en-US" sz="1050" dirty="0" err="1"/>
                  <a:t>clks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unsigned int            </a:t>
                </a:r>
                <a:r>
                  <a:rPr lang="en-US" sz="1050" dirty="0" err="1"/>
                  <a:t>notifier_count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#ifdef CONFIG_DEBUG_FS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dentry</a:t>
                </a:r>
                <a:r>
                  <a:rPr lang="en-US" sz="1050" dirty="0"/>
                  <a:t>           *</a:t>
                </a:r>
                <a:r>
                  <a:rPr lang="en-US" sz="1050" dirty="0" err="1"/>
                  <a:t>dentry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hlist_node</a:t>
                </a:r>
                <a:r>
                  <a:rPr lang="en-US" sz="1050" dirty="0"/>
                  <a:t>       </a:t>
                </a:r>
                <a:r>
                  <a:rPr lang="en-US" sz="1050" dirty="0" err="1"/>
                  <a:t>debug_node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#endif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kref</a:t>
                </a:r>
                <a:r>
                  <a:rPr lang="en-US" sz="1050" dirty="0"/>
                  <a:t>             ref;</a:t>
                </a:r>
              </a:p>
              <a:p>
                <a:r>
                  <a:rPr lang="en-US" sz="1050" dirty="0"/>
                  <a:t>        struct </a:t>
                </a:r>
                <a:r>
                  <a:rPr lang="en-US" sz="1050" dirty="0" err="1"/>
                  <a:t>clk_vdd_class</a:t>
                </a:r>
                <a:r>
                  <a:rPr lang="en-US" sz="1050" dirty="0"/>
                  <a:t>    *</a:t>
                </a:r>
                <a:r>
                  <a:rPr lang="en-US" sz="1050" dirty="0" err="1"/>
                  <a:t>vdd_class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unsigned long           *</a:t>
                </a:r>
                <a:r>
                  <a:rPr lang="en-US" sz="1050" dirty="0" err="1"/>
                  <a:t>rate_max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        int                     </a:t>
                </a:r>
                <a:r>
                  <a:rPr lang="en-US" sz="1050" dirty="0" err="1"/>
                  <a:t>num_rate_max</a:t>
                </a:r>
                <a:r>
                  <a:rPr lang="en-US" sz="1050" dirty="0"/>
                  <a:t>;</a:t>
                </a:r>
              </a:p>
              <a:p>
                <a:r>
                  <a:rPr lang="en-US" sz="1050" dirty="0"/>
                  <a:t>};</a:t>
                </a:r>
              </a:p>
              <a:p>
                <a:endParaRPr lang="en-US" sz="1050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3D0094-9F8B-4656-B95B-6E1AAA27C40E}"/>
                  </a:ext>
                </a:extLst>
              </p:cNvPr>
              <p:cNvSpPr txBox="1"/>
              <p:nvPr/>
            </p:nvSpPr>
            <p:spPr>
              <a:xfrm>
                <a:off x="551321" y="2217871"/>
                <a:ext cx="211949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F0"/>
                    </a:solidFill>
                  </a:rPr>
                  <a:t>struct </a:t>
                </a:r>
                <a:r>
                  <a:rPr lang="en-US" sz="1000" dirty="0" err="1">
                    <a:solidFill>
                      <a:srgbClr val="00B0F0"/>
                    </a:solidFill>
                  </a:rPr>
                  <a:t>clk</a:t>
                </a:r>
                <a:r>
                  <a:rPr lang="en-US" sz="1000" dirty="0">
                    <a:solidFill>
                      <a:srgbClr val="00B0F0"/>
                    </a:solidFill>
                  </a:rPr>
                  <a:t> </a:t>
                </a:r>
                <a:r>
                  <a:rPr lang="en-US" sz="1000" dirty="0"/>
                  <a:t>{</a:t>
                </a:r>
              </a:p>
              <a:p>
                <a:r>
                  <a:rPr lang="en-US" sz="1000" dirty="0"/>
                  <a:t>        </a:t>
                </a:r>
                <a:r>
                  <a:rPr lang="en-US" sz="1000" dirty="0">
                    <a:solidFill>
                      <a:srgbClr val="FF0000"/>
                    </a:solidFill>
                  </a:rPr>
                  <a:t>struct </a:t>
                </a:r>
                <a:r>
                  <a:rPr lang="en-US" sz="1000" dirty="0" err="1">
                    <a:solidFill>
                      <a:srgbClr val="FF0000"/>
                    </a:solidFill>
                  </a:rPr>
                  <a:t>clk_core</a:t>
                </a:r>
                <a:r>
                  <a:rPr lang="en-US" sz="1000" dirty="0">
                    <a:solidFill>
                      <a:srgbClr val="FF0000"/>
                    </a:solidFill>
                  </a:rPr>
                  <a:t> *core;</a:t>
                </a:r>
              </a:p>
              <a:p>
                <a:r>
                  <a:rPr lang="en-US" sz="1000" dirty="0"/>
                  <a:t>        const char *</a:t>
                </a:r>
                <a:r>
                  <a:rPr lang="en-US" sz="1000" dirty="0" err="1"/>
                  <a:t>dev_id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const char *</a:t>
                </a:r>
                <a:r>
                  <a:rPr lang="en-US" sz="1000" dirty="0" err="1"/>
                  <a:t>con_id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unsigned long </a:t>
                </a:r>
                <a:r>
                  <a:rPr lang="en-US" sz="1000" dirty="0" err="1"/>
                  <a:t>min_rate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unsigned long </a:t>
                </a:r>
                <a:r>
                  <a:rPr lang="en-US" sz="1000" dirty="0" err="1"/>
                  <a:t>max_rate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struct </a:t>
                </a:r>
                <a:r>
                  <a:rPr lang="en-US" sz="1000" dirty="0" err="1"/>
                  <a:t>hlist_node</a:t>
                </a:r>
                <a:r>
                  <a:rPr lang="en-US" sz="1000" dirty="0"/>
                  <a:t> </a:t>
                </a:r>
                <a:r>
                  <a:rPr lang="en-US" sz="1000" dirty="0" err="1"/>
                  <a:t>clks_node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};</a:t>
                </a:r>
              </a:p>
              <a:p>
                <a:endParaRPr lang="en-US" sz="10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40D941-3DF5-2315-266F-3E61FE39C86A}"/>
                  </a:ext>
                </a:extLst>
              </p:cNvPr>
              <p:cNvSpPr txBox="1"/>
              <p:nvPr/>
            </p:nvSpPr>
            <p:spPr>
              <a:xfrm>
                <a:off x="508066" y="3779837"/>
                <a:ext cx="229582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92D050"/>
                    </a:solidFill>
                  </a:rPr>
                  <a:t>struct </a:t>
                </a:r>
                <a:r>
                  <a:rPr lang="en-US" sz="1050" dirty="0" err="1">
                    <a:solidFill>
                      <a:srgbClr val="92D050"/>
                    </a:solidFill>
                  </a:rPr>
                  <a:t>clk_hw</a:t>
                </a:r>
                <a:r>
                  <a:rPr lang="en-US" sz="1050" dirty="0">
                    <a:solidFill>
                      <a:srgbClr val="92D050"/>
                    </a:solidFill>
                  </a:rPr>
                  <a:t> </a:t>
                </a:r>
                <a:r>
                  <a:rPr lang="en-US" sz="1000" dirty="0"/>
                  <a:t>{</a:t>
                </a:r>
              </a:p>
              <a:p>
                <a:r>
                  <a:rPr lang="en-US" sz="1000" dirty="0"/>
                  <a:t>        </a:t>
                </a:r>
                <a:r>
                  <a:rPr lang="en-US" sz="1000" dirty="0">
                    <a:solidFill>
                      <a:srgbClr val="FF0000"/>
                    </a:solidFill>
                  </a:rPr>
                  <a:t>struct </a:t>
                </a:r>
                <a:r>
                  <a:rPr lang="en-US" sz="1000" dirty="0" err="1">
                    <a:solidFill>
                      <a:srgbClr val="FF0000"/>
                    </a:solidFill>
                  </a:rPr>
                  <a:t>clk_core</a:t>
                </a:r>
                <a:r>
                  <a:rPr lang="en-US" sz="1000" dirty="0">
                    <a:solidFill>
                      <a:srgbClr val="FF0000"/>
                    </a:solidFill>
                  </a:rPr>
                  <a:t> *core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</a:t>
                </a:r>
                <a:r>
                  <a:rPr lang="en-US" sz="1000" dirty="0">
                    <a:solidFill>
                      <a:srgbClr val="00B0F0"/>
                    </a:solidFill>
                  </a:rPr>
                  <a:t>struct </a:t>
                </a:r>
                <a:r>
                  <a:rPr lang="en-US" sz="1000" dirty="0" err="1">
                    <a:solidFill>
                      <a:srgbClr val="00B0F0"/>
                    </a:solidFill>
                  </a:rPr>
                  <a:t>clk</a:t>
                </a:r>
                <a:r>
                  <a:rPr lang="en-US" sz="1000" dirty="0">
                    <a:solidFill>
                      <a:srgbClr val="00B0F0"/>
                    </a:solidFill>
                  </a:rPr>
                  <a:t> *</a:t>
                </a:r>
                <a:r>
                  <a:rPr lang="en-US" sz="1000" dirty="0" err="1">
                    <a:solidFill>
                      <a:srgbClr val="00B0F0"/>
                    </a:solidFill>
                  </a:rPr>
                  <a:t>clk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</a:t>
                </a:r>
                <a:r>
                  <a:rPr lang="en-US" sz="1000" dirty="0">
                    <a:solidFill>
                      <a:srgbClr val="00B050"/>
                    </a:solidFill>
                  </a:rPr>
                  <a:t>const struct </a:t>
                </a:r>
                <a:r>
                  <a:rPr lang="en-US" sz="1000" dirty="0" err="1">
                    <a:solidFill>
                      <a:srgbClr val="00B050"/>
                    </a:solidFill>
                  </a:rPr>
                  <a:t>clk_init_data</a:t>
                </a:r>
                <a:r>
                  <a:rPr lang="en-US" sz="1000" dirty="0">
                    <a:solidFill>
                      <a:srgbClr val="00B050"/>
                    </a:solidFill>
                  </a:rPr>
                  <a:t> *</a:t>
                </a:r>
                <a:r>
                  <a:rPr lang="en-US" sz="1000" dirty="0" err="1">
                    <a:solidFill>
                      <a:srgbClr val="00B050"/>
                    </a:solidFill>
                  </a:rPr>
                  <a:t>init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};</a:t>
                </a:r>
              </a:p>
              <a:p>
                <a:endParaRPr lang="en-US" sz="10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874E51-9BF6-AC77-8DB7-A941C0CED395}"/>
                  </a:ext>
                </a:extLst>
              </p:cNvPr>
              <p:cNvSpPr txBox="1"/>
              <p:nvPr/>
            </p:nvSpPr>
            <p:spPr>
              <a:xfrm>
                <a:off x="503258" y="4702137"/>
                <a:ext cx="2964273" cy="1785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struct </a:t>
                </a:r>
                <a:r>
                  <a:rPr lang="en-US" sz="1000" dirty="0" err="1">
                    <a:solidFill>
                      <a:srgbClr val="00B050"/>
                    </a:solidFill>
                  </a:rPr>
                  <a:t>clk_init_data</a:t>
                </a:r>
                <a:r>
                  <a:rPr lang="en-US" sz="1000" dirty="0">
                    <a:solidFill>
                      <a:srgbClr val="00B050"/>
                    </a:solidFill>
                  </a:rPr>
                  <a:t> </a:t>
                </a:r>
                <a:r>
                  <a:rPr lang="en-US" sz="1000" dirty="0"/>
                  <a:t>{</a:t>
                </a:r>
              </a:p>
              <a:p>
                <a:r>
                  <a:rPr lang="en-US" sz="1000" dirty="0"/>
                  <a:t>        const char              *name;</a:t>
                </a:r>
              </a:p>
              <a:p>
                <a:r>
                  <a:rPr lang="en-US" sz="1000" dirty="0"/>
                  <a:t>        </a:t>
                </a:r>
                <a:r>
                  <a:rPr lang="en-US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const struct </a:t>
                </a:r>
                <a:r>
                  <a:rPr lang="en-US" sz="1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clk_ops</a:t>
                </a:r>
                <a:r>
                  <a:rPr lang="en-US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   *ops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const char              * const *</a:t>
                </a:r>
                <a:r>
                  <a:rPr lang="en-US" sz="1000" dirty="0" err="1"/>
                  <a:t>parent_names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unsigned int            </a:t>
                </a:r>
                <a:r>
                  <a:rPr lang="en-US" sz="1000" dirty="0" err="1"/>
                  <a:t>num_parents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unsigned long           flags;</a:t>
                </a:r>
              </a:p>
              <a:p>
                <a:r>
                  <a:rPr lang="en-US" sz="1000" dirty="0"/>
                  <a:t>        </a:t>
                </a:r>
                <a:r>
                  <a:rPr lang="en-US" sz="1000" dirty="0">
                    <a:solidFill>
                      <a:srgbClr val="7030A0"/>
                    </a:solidFill>
                  </a:rPr>
                  <a:t>struct </a:t>
                </a:r>
                <a:r>
                  <a:rPr lang="en-US" sz="1000" dirty="0" err="1">
                    <a:solidFill>
                      <a:srgbClr val="7030A0"/>
                    </a:solidFill>
                  </a:rPr>
                  <a:t>clk_vdd_class</a:t>
                </a:r>
                <a:r>
                  <a:rPr lang="en-US" sz="1000" dirty="0">
                    <a:solidFill>
                      <a:srgbClr val="7030A0"/>
                    </a:solidFill>
                  </a:rPr>
                  <a:t>    *</a:t>
                </a:r>
                <a:r>
                  <a:rPr lang="en-US" sz="1000" dirty="0" err="1">
                    <a:solidFill>
                      <a:srgbClr val="7030A0"/>
                    </a:solidFill>
                  </a:rPr>
                  <a:t>vdd_class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unsigned long           *</a:t>
                </a:r>
                <a:r>
                  <a:rPr lang="en-US" sz="1000" dirty="0" err="1"/>
                  <a:t>rate_max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int                     </a:t>
                </a:r>
                <a:r>
                  <a:rPr lang="en-US" sz="1000" dirty="0" err="1"/>
                  <a:t>num_rate_max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};</a:t>
                </a:r>
              </a:p>
              <a:p>
                <a:endParaRPr lang="en-US" sz="10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26F8-E092-9331-402C-87A78BDDF963}"/>
                  </a:ext>
                </a:extLst>
              </p:cNvPr>
              <p:cNvSpPr txBox="1"/>
              <p:nvPr/>
            </p:nvSpPr>
            <p:spPr>
              <a:xfrm>
                <a:off x="3629073" y="1285398"/>
                <a:ext cx="3623108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7030A0"/>
                    </a:solidFill>
                  </a:rPr>
                  <a:t>struct </a:t>
                </a:r>
                <a:r>
                  <a:rPr lang="en-US" sz="1000" dirty="0" err="1">
                    <a:solidFill>
                      <a:srgbClr val="7030A0"/>
                    </a:solidFill>
                  </a:rPr>
                  <a:t>clk_vdd_class</a:t>
                </a:r>
                <a:r>
                  <a:rPr lang="en-US" sz="1000" dirty="0">
                    <a:solidFill>
                      <a:srgbClr val="7030A0"/>
                    </a:solidFill>
                  </a:rPr>
                  <a:t> </a:t>
                </a:r>
                <a:r>
                  <a:rPr lang="en-US" sz="1000" dirty="0"/>
                  <a:t>{</a:t>
                </a:r>
              </a:p>
              <a:p>
                <a:r>
                  <a:rPr lang="en-US" sz="1000" dirty="0"/>
                  <a:t>        const char *</a:t>
                </a:r>
                <a:r>
                  <a:rPr lang="en-US" sz="1000" dirty="0" err="1"/>
                  <a:t>class_name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struct regulator **regulator;</a:t>
                </a:r>
              </a:p>
              <a:p>
                <a:r>
                  <a:rPr lang="en-US" sz="1000" dirty="0"/>
                  <a:t>        int </a:t>
                </a:r>
                <a:r>
                  <a:rPr lang="en-US" sz="1000" dirty="0" err="1"/>
                  <a:t>num_regulators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int (*</a:t>
                </a:r>
                <a:r>
                  <a:rPr lang="en-US" sz="1000" dirty="0" err="1"/>
                  <a:t>set_vdd</a:t>
                </a:r>
                <a:r>
                  <a:rPr lang="en-US" sz="1000" dirty="0"/>
                  <a:t>)(struct </a:t>
                </a:r>
                <a:r>
                  <a:rPr lang="en-US" sz="1000" dirty="0" err="1"/>
                  <a:t>clk_vdd_class</a:t>
                </a:r>
                <a:r>
                  <a:rPr lang="en-US" sz="1000" dirty="0"/>
                  <a:t> *</a:t>
                </a:r>
                <a:r>
                  <a:rPr lang="en-US" sz="1000" dirty="0" err="1"/>
                  <a:t>v_class</a:t>
                </a:r>
                <a:r>
                  <a:rPr lang="en-US" sz="1000" dirty="0"/>
                  <a:t>, int level);</a:t>
                </a:r>
              </a:p>
              <a:p>
                <a:r>
                  <a:rPr lang="en-US" sz="1000" dirty="0"/>
                  <a:t>        int *</a:t>
                </a:r>
                <a:r>
                  <a:rPr lang="en-US" sz="1000" dirty="0" err="1"/>
                  <a:t>vdd_uv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int *</a:t>
                </a:r>
                <a:r>
                  <a:rPr lang="en-US" sz="1000" dirty="0" err="1"/>
                  <a:t>level_votes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int </a:t>
                </a:r>
                <a:r>
                  <a:rPr lang="en-US" sz="1000" dirty="0" err="1"/>
                  <a:t>num_levels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bool </a:t>
                </a:r>
                <a:r>
                  <a:rPr lang="en-US" sz="1000" dirty="0" err="1"/>
                  <a:t>skip_handoff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bool </a:t>
                </a:r>
                <a:r>
                  <a:rPr lang="en-US" sz="1000" dirty="0" err="1"/>
                  <a:t>use_max_uV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unsigned long </a:t>
                </a:r>
                <a:r>
                  <a:rPr lang="en-US" sz="1000" dirty="0" err="1"/>
                  <a:t>cur_level</a:t>
                </a:r>
                <a:r>
                  <a:rPr lang="en-US" sz="1000" dirty="0"/>
                  <a:t>;</a:t>
                </a:r>
              </a:p>
              <a:p>
                <a:r>
                  <a:rPr lang="en-US" sz="1000" dirty="0"/>
                  <a:t>        struct mutex lock;</a:t>
                </a:r>
              </a:p>
              <a:p>
                <a:r>
                  <a:rPr lang="en-US" sz="1000" dirty="0"/>
                  <a:t>};</a:t>
                </a:r>
              </a:p>
              <a:p>
                <a:endParaRPr lang="en-US" sz="1000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A3EF53-C8CF-FBDB-C417-0D9138282447}"/>
                </a:ext>
              </a:extLst>
            </p:cNvPr>
            <p:cNvSpPr txBox="1"/>
            <p:nvPr/>
          </p:nvSpPr>
          <p:spPr>
            <a:xfrm>
              <a:off x="3230925" y="3330873"/>
              <a:ext cx="4179182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/*</a:t>
              </a:r>
            </a:p>
            <a:p>
              <a:r>
                <a:rPr lang="en-US" sz="800" dirty="0"/>
                <a:t> * flags used across common struct clk.  these flags should only affect the</a:t>
              </a:r>
            </a:p>
            <a:p>
              <a:r>
                <a:rPr lang="en-US" sz="800" dirty="0"/>
                <a:t> * top-level framework.  custom flags for dealing with hardware specifics</a:t>
              </a:r>
            </a:p>
            <a:p>
              <a:r>
                <a:rPr lang="en-US" sz="800" dirty="0"/>
                <a:t> * belong in struct </a:t>
              </a:r>
              <a:r>
                <a:rPr lang="en-US" sz="800" dirty="0" err="1"/>
                <a:t>clk_foo</a:t>
              </a:r>
              <a:endParaRPr lang="en-US" sz="800" dirty="0"/>
            </a:p>
            <a:p>
              <a:r>
                <a:rPr lang="en-US" sz="800" dirty="0"/>
                <a:t> */</a:t>
              </a:r>
            </a:p>
            <a:p>
              <a:r>
                <a:rPr lang="en-US" sz="800" dirty="0"/>
                <a:t>#define CLK_SET_RATE_GATE       BIT(0) /* must be gated across rate change */</a:t>
              </a:r>
            </a:p>
            <a:p>
              <a:r>
                <a:rPr lang="en-US" sz="800" dirty="0"/>
                <a:t>#define CLK_SET_PARENT_GATE     BIT(1) /* must be gated across re-parent */</a:t>
              </a:r>
            </a:p>
            <a:p>
              <a:r>
                <a:rPr lang="en-US" sz="800" dirty="0"/>
                <a:t>#define CLK_SET_RATE_PARENT     BIT(2) /* propagate rate change up one level */</a:t>
              </a:r>
            </a:p>
            <a:p>
              <a:r>
                <a:rPr lang="en-US" sz="800" dirty="0"/>
                <a:t>#define CLK_IGNORE_UNUSED       BIT(3) /* do not gate even if unused */</a:t>
              </a:r>
            </a:p>
            <a:p>
              <a:r>
                <a:rPr lang="en-US" sz="800" dirty="0"/>
                <a:t>                                /* unused */</a:t>
              </a:r>
            </a:p>
            <a:p>
              <a:r>
                <a:rPr lang="en-US" sz="800" dirty="0"/>
                <a:t>#define CLK_IS_BASIC            BIT(5) /* Basic </a:t>
              </a:r>
              <a:r>
                <a:rPr lang="en-US" sz="800" dirty="0" err="1"/>
                <a:t>clk</a:t>
              </a:r>
              <a:r>
                <a:rPr lang="en-US" sz="800" dirty="0"/>
                <a:t>, can't do a </a:t>
              </a:r>
              <a:r>
                <a:rPr lang="en-US" sz="800" dirty="0" err="1"/>
                <a:t>to_clk_foo</a:t>
              </a:r>
              <a:r>
                <a:rPr lang="en-US" sz="800" dirty="0"/>
                <a:t>() */</a:t>
              </a:r>
            </a:p>
            <a:p>
              <a:r>
                <a:rPr lang="en-US" sz="800" dirty="0"/>
                <a:t>#define CLK_GET_RATE_NOCACHE    BIT(6) /* do not use the cached </a:t>
              </a:r>
              <a:r>
                <a:rPr lang="en-US" sz="800" dirty="0" err="1"/>
                <a:t>clk</a:t>
              </a:r>
              <a:r>
                <a:rPr lang="en-US" sz="800" dirty="0"/>
                <a:t> rate */</a:t>
              </a:r>
            </a:p>
            <a:p>
              <a:r>
                <a:rPr lang="en-US" sz="800" dirty="0"/>
                <a:t>#define CLK_SET_RATE_NO_REPARENT BIT(7) /* don't re-parent on rate change */</a:t>
              </a:r>
            </a:p>
            <a:p>
              <a:r>
                <a:rPr lang="en-US" sz="800" dirty="0"/>
                <a:t>#define CLK_GET_ACCURACY_NOCACHE BIT(8) /* do not use the cached </a:t>
              </a:r>
              <a:r>
                <a:rPr lang="en-US" sz="800" dirty="0" err="1"/>
                <a:t>clk</a:t>
              </a:r>
              <a:r>
                <a:rPr lang="en-US" sz="800" dirty="0"/>
                <a:t> accuracy */</a:t>
              </a:r>
            </a:p>
            <a:p>
              <a:r>
                <a:rPr lang="en-US" sz="800" dirty="0"/>
                <a:t>#define CLK_RECALC_NEW_RATES    BIT(9) /* </a:t>
              </a:r>
              <a:r>
                <a:rPr lang="en-US" sz="800" dirty="0" err="1"/>
                <a:t>recalc</a:t>
              </a:r>
              <a:r>
                <a:rPr lang="en-US" sz="800" dirty="0"/>
                <a:t> rates after notifications */</a:t>
              </a:r>
            </a:p>
            <a:p>
              <a:r>
                <a:rPr lang="en-US" sz="800" dirty="0"/>
                <a:t>#define CLK_SET_RATE_UNGATE     BIT(10) /* clock needs to run to set rate */</a:t>
              </a:r>
            </a:p>
            <a:p>
              <a:r>
                <a:rPr lang="en-US" sz="800" dirty="0"/>
                <a:t>#define CLK_IS_CRITICAL         BIT(11) /* do not gate, ever */</a:t>
              </a:r>
            </a:p>
            <a:p>
              <a:r>
                <a:rPr lang="en-US" sz="800" dirty="0"/>
                <a:t>/* parents need enable during gate/</a:t>
              </a:r>
              <a:r>
                <a:rPr lang="en-US" sz="800" dirty="0" err="1"/>
                <a:t>ungate</a:t>
              </a:r>
              <a:r>
                <a:rPr lang="en-US" sz="800" dirty="0"/>
                <a:t>, set rate and re-parent */</a:t>
              </a:r>
            </a:p>
            <a:p>
              <a:r>
                <a:rPr lang="en-US" sz="800" dirty="0"/>
                <a:t>#define CLK_OPS_PARENT_ENABLE   BIT(12)</a:t>
              </a:r>
            </a:p>
            <a:p>
              <a:r>
                <a:rPr lang="en-US" sz="800" dirty="0"/>
                <a:t>#define CLK_ENABLE_HAND_OFF     BIT(13) /* enable clock when registered. */</a:t>
              </a:r>
            </a:p>
            <a:p>
              <a:r>
                <a:rPr lang="en-US" sz="800" dirty="0"/>
                <a:t>                                        /*</a:t>
              </a:r>
            </a:p>
            <a:p>
              <a:r>
                <a:rPr lang="en-US" sz="800" dirty="0"/>
                <a:t>                                         * hand-off </a:t>
              </a:r>
              <a:r>
                <a:rPr lang="en-US" sz="800" dirty="0" err="1"/>
                <a:t>enable_count</a:t>
              </a:r>
              <a:r>
                <a:rPr lang="en-US" sz="800" dirty="0"/>
                <a:t> &amp; </a:t>
              </a:r>
              <a:r>
                <a:rPr lang="en-US" sz="800" dirty="0" err="1"/>
                <a:t>prepare_count</a:t>
              </a:r>
              <a:endParaRPr lang="en-US" sz="800" dirty="0"/>
            </a:p>
            <a:p>
              <a:r>
                <a:rPr lang="en-US" sz="800" dirty="0"/>
                <a:t>                                         * to first consumer that enables </a:t>
              </a:r>
              <a:r>
                <a:rPr lang="en-US" sz="800" dirty="0" err="1"/>
                <a:t>clk</a:t>
              </a:r>
              <a:endParaRPr lang="en-US" sz="800" dirty="0"/>
            </a:p>
            <a:p>
              <a:r>
                <a:rPr lang="en-US" sz="800" dirty="0"/>
                <a:t>                                         */</a:t>
              </a:r>
            </a:p>
            <a:p>
              <a:r>
                <a:rPr lang="en-US" sz="800" dirty="0"/>
                <a:t>#define CLK_IS_MEASURE          BIT(14) /* measure clock */</a:t>
              </a:r>
            </a:p>
            <a:p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0E8003-9432-3BEF-734F-2502209D3E9D}"/>
                </a:ext>
              </a:extLst>
            </p:cNvPr>
            <p:cNvSpPr txBox="1"/>
            <p:nvPr/>
          </p:nvSpPr>
          <p:spPr>
            <a:xfrm>
              <a:off x="287614" y="6671361"/>
              <a:ext cx="619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FF"/>
                  </a:solidFill>
                </a:rPr>
                <a:t>All implementation of the clock APIs are present in drivers/</a:t>
              </a:r>
              <a:r>
                <a:rPr lang="en-US" sz="1600" dirty="0" err="1">
                  <a:solidFill>
                    <a:srgbClr val="FF00FF"/>
                  </a:solidFill>
                </a:rPr>
                <a:t>clk</a:t>
              </a:r>
              <a:r>
                <a:rPr lang="en-US" sz="1600" dirty="0">
                  <a:solidFill>
                    <a:srgbClr val="FF00FF"/>
                  </a:solidFill>
                </a:rPr>
                <a:t>/</a:t>
              </a:r>
              <a:r>
                <a:rPr lang="en-US" sz="1600" dirty="0" err="1">
                  <a:solidFill>
                    <a:srgbClr val="FF00FF"/>
                  </a:solidFill>
                </a:rPr>
                <a:t>clk.c</a:t>
              </a:r>
              <a:endParaRPr lang="en-US" sz="1600" dirty="0">
                <a:solidFill>
                  <a:srgbClr val="FF00FF"/>
                </a:solidFill>
              </a:endParaRPr>
            </a:p>
          </p:txBody>
        </p:sp>
        <p:sp>
          <p:nvSpPr>
            <p:cNvPr id="10" name="CustomShape 1">
              <a:extLst>
                <a:ext uri="{FF2B5EF4-FFF2-40B4-BE49-F238E27FC236}">
                  <a16:creationId xmlns:a16="http://schemas.microsoft.com/office/drawing/2014/main" id="{6C10DAE7-E925-86F9-DED2-9E63F77A2CD3}"/>
                </a:ext>
              </a:extLst>
            </p:cNvPr>
            <p:cNvSpPr/>
            <p:nvPr/>
          </p:nvSpPr>
          <p:spPr>
            <a:xfrm>
              <a:off x="721800" y="300960"/>
              <a:ext cx="8851680" cy="125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IN" sz="4400" b="1" strike="noStrike" spc="-1" dirty="0">
                  <a:solidFill>
                    <a:srgbClr val="006D6F"/>
                  </a:solidFill>
                  <a:latin typeface="Times New Roman"/>
                </a:rPr>
                <a:t>Implementation of CCF core</a:t>
              </a:r>
              <a:endParaRPr lang="en-IN" sz="44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7448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1748</Words>
  <Application>Microsoft Office PowerPoint</Application>
  <PresentationFormat>Custom</PresentationFormat>
  <Paragraphs>232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Arizonia</vt:lpstr>
      <vt:lpstr>Symbol</vt:lpstr>
      <vt:lpstr>Times New Roman</vt:lpstr>
      <vt:lpstr>Times New Roman Cyr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/>
  <dc:description/>
  <cp:lastModifiedBy>Pavan Kumar Dhonthula</cp:lastModifiedBy>
  <cp:revision>153</cp:revision>
  <dcterms:created xsi:type="dcterms:W3CDTF">2021-08-21T11:26:25Z</dcterms:created>
  <dcterms:modified xsi:type="dcterms:W3CDTF">2023-01-20T10:51:48Z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