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6" r:id="rId2"/>
    <p:sldId id="256" r:id="rId3"/>
    <p:sldId id="257" r:id="rId4"/>
    <p:sldId id="258" r:id="rId5"/>
    <p:sldId id="259" r:id="rId6"/>
    <p:sldId id="260" r:id="rId7"/>
    <p:sldId id="267" r:id="rId8"/>
    <p:sldId id="262" r:id="rId9"/>
    <p:sldId id="263" r:id="rId10"/>
    <p:sldId id="264" r:id="rId11"/>
    <p:sldId id="266" r:id="rId12"/>
    <p:sldId id="268" r:id="rId13"/>
    <p:sldId id="269" r:id="rId14"/>
    <p:sldId id="270" r:id="rId15"/>
    <p:sldId id="272" r:id="rId16"/>
    <p:sldId id="273" r:id="rId17"/>
    <p:sldId id="275"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C491D-8551-4DFD-A3EC-53ADBE24BDD7}" v="28" dt="2023-04-27T09:30:30.9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Deshmane" userId="9d80689b826a51c2" providerId="LiveId" clId="{158C491D-8551-4DFD-A3EC-53ADBE24BDD7}"/>
    <pc:docChg chg="undo custSel addSld delSld modSld sldOrd">
      <pc:chgData name="Aishwarya Deshmane" userId="9d80689b826a51c2" providerId="LiveId" clId="{158C491D-8551-4DFD-A3EC-53ADBE24BDD7}" dt="2023-04-27T09:29:14.591" v="3647" actId="2696"/>
      <pc:docMkLst>
        <pc:docMk/>
      </pc:docMkLst>
      <pc:sldChg chg="modSp mod">
        <pc:chgData name="Aishwarya Deshmane" userId="9d80689b826a51c2" providerId="LiveId" clId="{158C491D-8551-4DFD-A3EC-53ADBE24BDD7}" dt="2023-04-27T06:39:21.465" v="2787" actId="20577"/>
        <pc:sldMkLst>
          <pc:docMk/>
          <pc:sldMk cId="3124101699" sldId="256"/>
        </pc:sldMkLst>
        <pc:spChg chg="mod">
          <ac:chgData name="Aishwarya Deshmane" userId="9d80689b826a51c2" providerId="LiveId" clId="{158C491D-8551-4DFD-A3EC-53ADBE24BDD7}" dt="2023-04-27T06:39:21.465" v="2787" actId="20577"/>
          <ac:spMkLst>
            <pc:docMk/>
            <pc:sldMk cId="3124101699" sldId="256"/>
            <ac:spMk id="2" creationId="{5A8FC803-30F9-0692-40B0-D2A5F62A1511}"/>
          </ac:spMkLst>
        </pc:spChg>
        <pc:spChg chg="mod">
          <ac:chgData name="Aishwarya Deshmane" userId="9d80689b826a51c2" providerId="LiveId" clId="{158C491D-8551-4DFD-A3EC-53ADBE24BDD7}" dt="2023-04-27T05:14:08.667" v="2620" actId="2711"/>
          <ac:spMkLst>
            <pc:docMk/>
            <pc:sldMk cId="3124101699" sldId="256"/>
            <ac:spMk id="3" creationId="{DE20B1B7-166E-7A64-070F-2C4DD92238B1}"/>
          </ac:spMkLst>
        </pc:spChg>
      </pc:sldChg>
      <pc:sldChg chg="modSp mod">
        <pc:chgData name="Aishwarya Deshmane" userId="9d80689b826a51c2" providerId="LiveId" clId="{158C491D-8551-4DFD-A3EC-53ADBE24BDD7}" dt="2023-04-27T06:50:05.084" v="2915" actId="1076"/>
        <pc:sldMkLst>
          <pc:docMk/>
          <pc:sldMk cId="806243737" sldId="257"/>
        </pc:sldMkLst>
        <pc:spChg chg="mod">
          <ac:chgData name="Aishwarya Deshmane" userId="9d80689b826a51c2" providerId="LiveId" clId="{158C491D-8551-4DFD-A3EC-53ADBE24BDD7}" dt="2023-04-27T06:50:05.084" v="2915" actId="1076"/>
          <ac:spMkLst>
            <pc:docMk/>
            <pc:sldMk cId="806243737" sldId="257"/>
            <ac:spMk id="2" creationId="{C9FC16CC-A8CB-6EDA-1495-0CA9D3FD3D8F}"/>
          </ac:spMkLst>
        </pc:spChg>
        <pc:spChg chg="mod">
          <ac:chgData name="Aishwarya Deshmane" userId="9d80689b826a51c2" providerId="LiveId" clId="{158C491D-8551-4DFD-A3EC-53ADBE24BDD7}" dt="2023-04-27T06:50:03.358" v="2914" actId="14100"/>
          <ac:spMkLst>
            <pc:docMk/>
            <pc:sldMk cId="806243737" sldId="257"/>
            <ac:spMk id="3" creationId="{D27E7A12-114C-7C89-0A7A-B9342FF23512}"/>
          </ac:spMkLst>
        </pc:spChg>
      </pc:sldChg>
      <pc:sldChg chg="modSp mod">
        <pc:chgData name="Aishwarya Deshmane" userId="9d80689b826a51c2" providerId="LiveId" clId="{158C491D-8551-4DFD-A3EC-53ADBE24BDD7}" dt="2023-04-27T06:50:11.747" v="2916" actId="14100"/>
        <pc:sldMkLst>
          <pc:docMk/>
          <pc:sldMk cId="3686605211" sldId="258"/>
        </pc:sldMkLst>
        <pc:spChg chg="mod">
          <ac:chgData name="Aishwarya Deshmane" userId="9d80689b826a51c2" providerId="LiveId" clId="{158C491D-8551-4DFD-A3EC-53ADBE24BDD7}" dt="2023-04-27T05:14:49.918" v="2624" actId="2711"/>
          <ac:spMkLst>
            <pc:docMk/>
            <pc:sldMk cId="3686605211" sldId="258"/>
            <ac:spMk id="2" creationId="{25981312-2A05-E246-52C3-5C84342F4623}"/>
          </ac:spMkLst>
        </pc:spChg>
        <pc:spChg chg="mod">
          <ac:chgData name="Aishwarya Deshmane" userId="9d80689b826a51c2" providerId="LiveId" clId="{158C491D-8551-4DFD-A3EC-53ADBE24BDD7}" dt="2023-04-27T06:50:11.747" v="2916" actId="14100"/>
          <ac:spMkLst>
            <pc:docMk/>
            <pc:sldMk cId="3686605211" sldId="258"/>
            <ac:spMk id="3" creationId="{05EA120E-2146-BC18-B832-998E76F1CB12}"/>
          </ac:spMkLst>
        </pc:spChg>
      </pc:sldChg>
      <pc:sldChg chg="modSp new mod">
        <pc:chgData name="Aishwarya Deshmane" userId="9d80689b826a51c2" providerId="LiveId" clId="{158C491D-8551-4DFD-A3EC-53ADBE24BDD7}" dt="2023-04-27T06:50:17.483" v="2917" actId="14100"/>
        <pc:sldMkLst>
          <pc:docMk/>
          <pc:sldMk cId="366901242" sldId="259"/>
        </pc:sldMkLst>
        <pc:spChg chg="mod">
          <ac:chgData name="Aishwarya Deshmane" userId="9d80689b826a51c2" providerId="LiveId" clId="{158C491D-8551-4DFD-A3EC-53ADBE24BDD7}" dt="2023-04-27T05:15:01.852" v="2626" actId="2711"/>
          <ac:spMkLst>
            <pc:docMk/>
            <pc:sldMk cId="366901242" sldId="259"/>
            <ac:spMk id="2" creationId="{8B19CA39-0A41-E2AD-7B67-C52C28B3BF15}"/>
          </ac:spMkLst>
        </pc:spChg>
        <pc:spChg chg="mod">
          <ac:chgData name="Aishwarya Deshmane" userId="9d80689b826a51c2" providerId="LiveId" clId="{158C491D-8551-4DFD-A3EC-53ADBE24BDD7}" dt="2023-04-27T06:50:17.483" v="2917" actId="14100"/>
          <ac:spMkLst>
            <pc:docMk/>
            <pc:sldMk cId="366901242" sldId="259"/>
            <ac:spMk id="3" creationId="{8C71CFCA-2837-4442-9B60-9ED989F3017E}"/>
          </ac:spMkLst>
        </pc:spChg>
      </pc:sldChg>
      <pc:sldChg chg="modSp new mod">
        <pc:chgData name="Aishwarya Deshmane" userId="9d80689b826a51c2" providerId="LiveId" clId="{158C491D-8551-4DFD-A3EC-53ADBE24BDD7}" dt="2023-04-27T08:31:43.232" v="3348" actId="5793"/>
        <pc:sldMkLst>
          <pc:docMk/>
          <pc:sldMk cId="2086677793" sldId="260"/>
        </pc:sldMkLst>
        <pc:spChg chg="mod">
          <ac:chgData name="Aishwarya Deshmane" userId="9d80689b826a51c2" providerId="LiveId" clId="{158C491D-8551-4DFD-A3EC-53ADBE24BDD7}" dt="2023-04-27T06:37:47.608" v="2748" actId="20577"/>
          <ac:spMkLst>
            <pc:docMk/>
            <pc:sldMk cId="2086677793" sldId="260"/>
            <ac:spMk id="2" creationId="{71BF8B66-125C-ED26-0A48-1F6C9C6AB4C2}"/>
          </ac:spMkLst>
        </pc:spChg>
        <pc:spChg chg="mod">
          <ac:chgData name="Aishwarya Deshmane" userId="9d80689b826a51c2" providerId="LiveId" clId="{158C491D-8551-4DFD-A3EC-53ADBE24BDD7}" dt="2023-04-27T08:31:43.232" v="3348" actId="5793"/>
          <ac:spMkLst>
            <pc:docMk/>
            <pc:sldMk cId="2086677793" sldId="260"/>
            <ac:spMk id="3" creationId="{D19E0193-783F-6A1F-AF02-46B98E33AD3A}"/>
          </ac:spMkLst>
        </pc:spChg>
      </pc:sldChg>
      <pc:sldChg chg="new del">
        <pc:chgData name="Aishwarya Deshmane" userId="9d80689b826a51c2" providerId="LiveId" clId="{158C491D-8551-4DFD-A3EC-53ADBE24BDD7}" dt="2023-03-30T09:04:54.176" v="1088" actId="2696"/>
        <pc:sldMkLst>
          <pc:docMk/>
          <pc:sldMk cId="1687779214" sldId="261"/>
        </pc:sldMkLst>
      </pc:sldChg>
      <pc:sldChg chg="addSp delSp modSp new mod ord">
        <pc:chgData name="Aishwarya Deshmane" userId="9d80689b826a51c2" providerId="LiveId" clId="{158C491D-8551-4DFD-A3EC-53ADBE24BDD7}" dt="2023-04-27T08:43:26.829" v="3365" actId="20577"/>
        <pc:sldMkLst>
          <pc:docMk/>
          <pc:sldMk cId="2119150901" sldId="262"/>
        </pc:sldMkLst>
        <pc:spChg chg="mod">
          <ac:chgData name="Aishwarya Deshmane" userId="9d80689b826a51c2" providerId="LiveId" clId="{158C491D-8551-4DFD-A3EC-53ADBE24BDD7}" dt="2023-04-27T06:37:58.850" v="2751" actId="20577"/>
          <ac:spMkLst>
            <pc:docMk/>
            <pc:sldMk cId="2119150901" sldId="262"/>
            <ac:spMk id="2" creationId="{08C7891B-DCFC-569C-A93D-73CF708F65FE}"/>
          </ac:spMkLst>
        </pc:spChg>
        <pc:spChg chg="mod">
          <ac:chgData name="Aishwarya Deshmane" userId="9d80689b826a51c2" providerId="LiveId" clId="{158C491D-8551-4DFD-A3EC-53ADBE24BDD7}" dt="2023-04-27T08:43:26.829" v="3365" actId="20577"/>
          <ac:spMkLst>
            <pc:docMk/>
            <pc:sldMk cId="2119150901" sldId="262"/>
            <ac:spMk id="3" creationId="{4428B97D-F2E9-D89D-F6B0-143F1CEE1A23}"/>
          </ac:spMkLst>
        </pc:spChg>
        <pc:graphicFrameChg chg="add del mod modGraphic">
          <ac:chgData name="Aishwarya Deshmane" userId="9d80689b826a51c2" providerId="LiveId" clId="{158C491D-8551-4DFD-A3EC-53ADBE24BDD7}" dt="2023-03-30T10:16:07.946" v="2031" actId="478"/>
          <ac:graphicFrameMkLst>
            <pc:docMk/>
            <pc:sldMk cId="2119150901" sldId="262"/>
            <ac:graphicFrameMk id="5" creationId="{42647A1E-950B-7EC1-CAF6-9C5614500462}"/>
          </ac:graphicFrameMkLst>
        </pc:graphicFrameChg>
      </pc:sldChg>
      <pc:sldChg chg="modSp new mod">
        <pc:chgData name="Aishwarya Deshmane" userId="9d80689b826a51c2" providerId="LiveId" clId="{158C491D-8551-4DFD-A3EC-53ADBE24BDD7}" dt="2023-04-27T08:40:46.020" v="3350" actId="115"/>
        <pc:sldMkLst>
          <pc:docMk/>
          <pc:sldMk cId="2902771705" sldId="263"/>
        </pc:sldMkLst>
        <pc:spChg chg="mod">
          <ac:chgData name="Aishwarya Deshmane" userId="9d80689b826a51c2" providerId="LiveId" clId="{158C491D-8551-4DFD-A3EC-53ADBE24BDD7}" dt="2023-04-27T06:38:03.125" v="2753" actId="20577"/>
          <ac:spMkLst>
            <pc:docMk/>
            <pc:sldMk cId="2902771705" sldId="263"/>
            <ac:spMk id="2" creationId="{B3F54D42-8AEB-9531-5A93-D7067F61CB52}"/>
          </ac:spMkLst>
        </pc:spChg>
        <pc:spChg chg="mod">
          <ac:chgData name="Aishwarya Deshmane" userId="9d80689b826a51c2" providerId="LiveId" clId="{158C491D-8551-4DFD-A3EC-53ADBE24BDD7}" dt="2023-04-27T08:40:46.020" v="3350" actId="115"/>
          <ac:spMkLst>
            <pc:docMk/>
            <pc:sldMk cId="2902771705" sldId="263"/>
            <ac:spMk id="3" creationId="{6D0B5F4C-57A8-9FE6-456B-55DB62D3A356}"/>
          </ac:spMkLst>
        </pc:spChg>
      </pc:sldChg>
      <pc:sldChg chg="modSp new mod">
        <pc:chgData name="Aishwarya Deshmane" userId="9d80689b826a51c2" providerId="LiveId" clId="{158C491D-8551-4DFD-A3EC-53ADBE24BDD7}" dt="2023-04-27T09:29:02.829" v="3646" actId="20577"/>
        <pc:sldMkLst>
          <pc:docMk/>
          <pc:sldMk cId="2201085534" sldId="264"/>
        </pc:sldMkLst>
        <pc:spChg chg="mod">
          <ac:chgData name="Aishwarya Deshmane" userId="9d80689b826a51c2" providerId="LiveId" clId="{158C491D-8551-4DFD-A3EC-53ADBE24BDD7}" dt="2023-04-27T09:28:24.953" v="3633" actId="14100"/>
          <ac:spMkLst>
            <pc:docMk/>
            <pc:sldMk cId="2201085534" sldId="264"/>
            <ac:spMk id="2" creationId="{8F6B04CF-D167-F28D-6F56-665DBBE2E2F4}"/>
          </ac:spMkLst>
        </pc:spChg>
        <pc:spChg chg="mod">
          <ac:chgData name="Aishwarya Deshmane" userId="9d80689b826a51c2" providerId="LiveId" clId="{158C491D-8551-4DFD-A3EC-53ADBE24BDD7}" dt="2023-04-27T09:29:02.829" v="3646" actId="20577"/>
          <ac:spMkLst>
            <pc:docMk/>
            <pc:sldMk cId="2201085534" sldId="264"/>
            <ac:spMk id="3" creationId="{847CC603-02AC-A0CB-7E83-3E6D1DDFAD5D}"/>
          </ac:spMkLst>
        </pc:spChg>
      </pc:sldChg>
      <pc:sldChg chg="modSp new del mod">
        <pc:chgData name="Aishwarya Deshmane" userId="9d80689b826a51c2" providerId="LiveId" clId="{158C491D-8551-4DFD-A3EC-53ADBE24BDD7}" dt="2023-04-27T09:29:14.591" v="3647" actId="2696"/>
        <pc:sldMkLst>
          <pc:docMk/>
          <pc:sldMk cId="2589658192" sldId="265"/>
        </pc:sldMkLst>
        <pc:spChg chg="mod">
          <ac:chgData name="Aishwarya Deshmane" userId="9d80689b826a51c2" providerId="LiveId" clId="{158C491D-8551-4DFD-A3EC-53ADBE24BDD7}" dt="2023-04-27T06:38:15.100" v="2757" actId="20577"/>
          <ac:spMkLst>
            <pc:docMk/>
            <pc:sldMk cId="2589658192" sldId="265"/>
            <ac:spMk id="2" creationId="{1E3B6A4B-9EB3-B437-60F5-511AE85785B4}"/>
          </ac:spMkLst>
        </pc:spChg>
        <pc:spChg chg="mod">
          <ac:chgData name="Aishwarya Deshmane" userId="9d80689b826a51c2" providerId="LiveId" clId="{158C491D-8551-4DFD-A3EC-53ADBE24BDD7}" dt="2023-04-27T08:47:39.768" v="3370" actId="5793"/>
          <ac:spMkLst>
            <pc:docMk/>
            <pc:sldMk cId="2589658192" sldId="265"/>
            <ac:spMk id="3" creationId="{3A3895D3-FA61-861F-C2E8-F857A987B0A7}"/>
          </ac:spMkLst>
        </pc:spChg>
      </pc:sldChg>
      <pc:sldChg chg="modSp new mod">
        <pc:chgData name="Aishwarya Deshmane" userId="9d80689b826a51c2" providerId="LiveId" clId="{158C491D-8551-4DFD-A3EC-53ADBE24BDD7}" dt="2023-04-27T06:38:20.832" v="2758" actId="20577"/>
        <pc:sldMkLst>
          <pc:docMk/>
          <pc:sldMk cId="3123564852" sldId="266"/>
        </pc:sldMkLst>
        <pc:spChg chg="mod">
          <ac:chgData name="Aishwarya Deshmane" userId="9d80689b826a51c2" providerId="LiveId" clId="{158C491D-8551-4DFD-A3EC-53ADBE24BDD7}" dt="2023-04-27T06:38:20.832" v="2758" actId="20577"/>
          <ac:spMkLst>
            <pc:docMk/>
            <pc:sldMk cId="3123564852" sldId="266"/>
            <ac:spMk id="2" creationId="{37CB1AC3-29C3-7A3C-1470-B9A9FF0F5311}"/>
          </ac:spMkLst>
        </pc:spChg>
        <pc:spChg chg="mod">
          <ac:chgData name="Aishwarya Deshmane" userId="9d80689b826a51c2" providerId="LiveId" clId="{158C491D-8551-4DFD-A3EC-53ADBE24BDD7}" dt="2023-04-27T05:17:05.659" v="2642" actId="2711"/>
          <ac:spMkLst>
            <pc:docMk/>
            <pc:sldMk cId="3123564852" sldId="266"/>
            <ac:spMk id="3" creationId="{8B24A4FC-4B8C-0CD2-294E-3FA5FAEC1F25}"/>
          </ac:spMkLst>
        </pc:spChg>
      </pc:sldChg>
      <pc:sldChg chg="modSp new mod ord">
        <pc:chgData name="Aishwarya Deshmane" userId="9d80689b826a51c2" providerId="LiveId" clId="{158C491D-8551-4DFD-A3EC-53ADBE24BDD7}" dt="2023-04-27T06:51:26.970" v="2925" actId="20577"/>
        <pc:sldMkLst>
          <pc:docMk/>
          <pc:sldMk cId="3699298639" sldId="267"/>
        </pc:sldMkLst>
        <pc:spChg chg="mod">
          <ac:chgData name="Aishwarya Deshmane" userId="9d80689b826a51c2" providerId="LiveId" clId="{158C491D-8551-4DFD-A3EC-53ADBE24BDD7}" dt="2023-04-27T06:37:52.273" v="2749" actId="20577"/>
          <ac:spMkLst>
            <pc:docMk/>
            <pc:sldMk cId="3699298639" sldId="267"/>
            <ac:spMk id="2" creationId="{77CDE631-C38E-D9B9-5CC1-4CA5E0B1C04A}"/>
          </ac:spMkLst>
        </pc:spChg>
        <pc:spChg chg="mod">
          <ac:chgData name="Aishwarya Deshmane" userId="9d80689b826a51c2" providerId="LiveId" clId="{158C491D-8551-4DFD-A3EC-53ADBE24BDD7}" dt="2023-04-27T06:51:26.970" v="2925" actId="20577"/>
          <ac:spMkLst>
            <pc:docMk/>
            <pc:sldMk cId="3699298639" sldId="267"/>
            <ac:spMk id="3" creationId="{47EA63FB-CD39-E556-0655-76B780C8DD8E}"/>
          </ac:spMkLst>
        </pc:spChg>
      </pc:sldChg>
      <pc:sldChg chg="modSp new mod">
        <pc:chgData name="Aishwarya Deshmane" userId="9d80689b826a51c2" providerId="LiveId" clId="{158C491D-8551-4DFD-A3EC-53ADBE24BDD7}" dt="2023-04-27T08:51:57.015" v="3371" actId="5793"/>
        <pc:sldMkLst>
          <pc:docMk/>
          <pc:sldMk cId="1049920583" sldId="268"/>
        </pc:sldMkLst>
        <pc:spChg chg="mod">
          <ac:chgData name="Aishwarya Deshmane" userId="9d80689b826a51c2" providerId="LiveId" clId="{158C491D-8551-4DFD-A3EC-53ADBE24BDD7}" dt="2023-04-27T06:40:20.596" v="2789" actId="20577"/>
          <ac:spMkLst>
            <pc:docMk/>
            <pc:sldMk cId="1049920583" sldId="268"/>
            <ac:spMk id="2" creationId="{661951FC-4F7F-5ABB-F3AA-AABF71480812}"/>
          </ac:spMkLst>
        </pc:spChg>
        <pc:spChg chg="mod">
          <ac:chgData name="Aishwarya Deshmane" userId="9d80689b826a51c2" providerId="LiveId" clId="{158C491D-8551-4DFD-A3EC-53ADBE24BDD7}" dt="2023-04-27T08:51:57.015" v="3371" actId="5793"/>
          <ac:spMkLst>
            <pc:docMk/>
            <pc:sldMk cId="1049920583" sldId="268"/>
            <ac:spMk id="3" creationId="{F0EC4DE1-C821-93A6-90F8-166CE7523067}"/>
          </ac:spMkLst>
        </pc:spChg>
      </pc:sldChg>
      <pc:sldChg chg="new del">
        <pc:chgData name="Aishwarya Deshmane" userId="9d80689b826a51c2" providerId="LiveId" clId="{158C491D-8551-4DFD-A3EC-53ADBE24BDD7}" dt="2023-04-27T02:34:12.264" v="2127" actId="680"/>
        <pc:sldMkLst>
          <pc:docMk/>
          <pc:sldMk cId="1975848325" sldId="268"/>
        </pc:sldMkLst>
      </pc:sldChg>
      <pc:sldChg chg="new del">
        <pc:chgData name="Aishwarya Deshmane" userId="9d80689b826a51c2" providerId="LiveId" clId="{158C491D-8551-4DFD-A3EC-53ADBE24BDD7}" dt="2023-04-27T02:35:04.677" v="2133" actId="680"/>
        <pc:sldMkLst>
          <pc:docMk/>
          <pc:sldMk cId="4027781685" sldId="268"/>
        </pc:sldMkLst>
      </pc:sldChg>
      <pc:sldChg chg="addSp delSp modSp new mod">
        <pc:chgData name="Aishwarya Deshmane" userId="9d80689b826a51c2" providerId="LiveId" clId="{158C491D-8551-4DFD-A3EC-53ADBE24BDD7}" dt="2023-04-27T06:59:34.422" v="3282" actId="5793"/>
        <pc:sldMkLst>
          <pc:docMk/>
          <pc:sldMk cId="1028539847" sldId="269"/>
        </pc:sldMkLst>
        <pc:spChg chg="del mod">
          <ac:chgData name="Aishwarya Deshmane" userId="9d80689b826a51c2" providerId="LiveId" clId="{158C491D-8551-4DFD-A3EC-53ADBE24BDD7}" dt="2023-04-27T06:59:25.210" v="3280" actId="21"/>
          <ac:spMkLst>
            <pc:docMk/>
            <pc:sldMk cId="1028539847" sldId="269"/>
            <ac:spMk id="2" creationId="{3C1BC909-7E0A-598E-AF27-B8649F44E70A}"/>
          </ac:spMkLst>
        </pc:spChg>
        <pc:spChg chg="mod">
          <ac:chgData name="Aishwarya Deshmane" userId="9d80689b826a51c2" providerId="LiveId" clId="{158C491D-8551-4DFD-A3EC-53ADBE24BDD7}" dt="2023-04-27T06:59:34.422" v="3282" actId="5793"/>
          <ac:spMkLst>
            <pc:docMk/>
            <pc:sldMk cId="1028539847" sldId="269"/>
            <ac:spMk id="3" creationId="{89111495-F276-B30D-2615-CBA137DFEC23}"/>
          </ac:spMkLst>
        </pc:spChg>
        <pc:spChg chg="add del mod">
          <ac:chgData name="Aishwarya Deshmane" userId="9d80689b826a51c2" providerId="LiveId" clId="{158C491D-8551-4DFD-A3EC-53ADBE24BDD7}" dt="2023-04-27T06:59:29.918" v="3281" actId="21"/>
          <ac:spMkLst>
            <pc:docMk/>
            <pc:sldMk cId="1028539847" sldId="269"/>
            <ac:spMk id="5" creationId="{B4CEEA57-FFB8-6F77-8D67-42F6CFFADE92}"/>
          </ac:spMkLst>
        </pc:spChg>
      </pc:sldChg>
      <pc:sldChg chg="delSp modSp new mod">
        <pc:chgData name="Aishwarya Deshmane" userId="9d80689b826a51c2" providerId="LiveId" clId="{158C491D-8551-4DFD-A3EC-53ADBE24BDD7}" dt="2023-04-27T06:59:49.193" v="3300" actId="5793"/>
        <pc:sldMkLst>
          <pc:docMk/>
          <pc:sldMk cId="2813839725" sldId="270"/>
        </pc:sldMkLst>
        <pc:spChg chg="del mod">
          <ac:chgData name="Aishwarya Deshmane" userId="9d80689b826a51c2" providerId="LiveId" clId="{158C491D-8551-4DFD-A3EC-53ADBE24BDD7}" dt="2023-04-27T06:59:46.720" v="3299" actId="21"/>
          <ac:spMkLst>
            <pc:docMk/>
            <pc:sldMk cId="2813839725" sldId="270"/>
            <ac:spMk id="2" creationId="{BE53CB2A-C842-A56F-4322-83467A0A7B54}"/>
          </ac:spMkLst>
        </pc:spChg>
        <pc:spChg chg="mod">
          <ac:chgData name="Aishwarya Deshmane" userId="9d80689b826a51c2" providerId="LiveId" clId="{158C491D-8551-4DFD-A3EC-53ADBE24BDD7}" dt="2023-04-27T06:59:49.193" v="3300" actId="5793"/>
          <ac:spMkLst>
            <pc:docMk/>
            <pc:sldMk cId="2813839725" sldId="270"/>
            <ac:spMk id="3" creationId="{6CDA9A1C-F5DB-D5E4-0FF0-45E0D3957E34}"/>
          </ac:spMkLst>
        </pc:spChg>
      </pc:sldChg>
      <pc:sldChg chg="new del">
        <pc:chgData name="Aishwarya Deshmane" userId="9d80689b826a51c2" providerId="LiveId" clId="{158C491D-8551-4DFD-A3EC-53ADBE24BDD7}" dt="2023-04-27T04:37:42.269" v="2372" actId="2696"/>
        <pc:sldMkLst>
          <pc:docMk/>
          <pc:sldMk cId="1949870523" sldId="271"/>
        </pc:sldMkLst>
      </pc:sldChg>
      <pc:sldChg chg="delSp modSp new mod">
        <pc:chgData name="Aishwarya Deshmane" userId="9d80689b826a51c2" providerId="LiveId" clId="{158C491D-8551-4DFD-A3EC-53ADBE24BDD7}" dt="2023-04-27T07:00:13.505" v="3321" actId="20577"/>
        <pc:sldMkLst>
          <pc:docMk/>
          <pc:sldMk cId="2387634462" sldId="272"/>
        </pc:sldMkLst>
        <pc:spChg chg="del mod">
          <ac:chgData name="Aishwarya Deshmane" userId="9d80689b826a51c2" providerId="LiveId" clId="{158C491D-8551-4DFD-A3EC-53ADBE24BDD7}" dt="2023-04-27T07:00:04.374" v="3317" actId="21"/>
          <ac:spMkLst>
            <pc:docMk/>
            <pc:sldMk cId="2387634462" sldId="272"/>
            <ac:spMk id="2" creationId="{0CAF9B7E-6E0C-06DC-99FA-793D91DC726E}"/>
          </ac:spMkLst>
        </pc:spChg>
        <pc:spChg chg="mod">
          <ac:chgData name="Aishwarya Deshmane" userId="9d80689b826a51c2" providerId="LiveId" clId="{158C491D-8551-4DFD-A3EC-53ADBE24BDD7}" dt="2023-04-27T07:00:13.505" v="3321" actId="20577"/>
          <ac:spMkLst>
            <pc:docMk/>
            <pc:sldMk cId="2387634462" sldId="272"/>
            <ac:spMk id="3" creationId="{2D2705A9-9A2E-6536-2B4F-23BDEACB69DB}"/>
          </ac:spMkLst>
        </pc:spChg>
      </pc:sldChg>
      <pc:sldChg chg="delSp modSp new mod">
        <pc:chgData name="Aishwarya Deshmane" userId="9d80689b826a51c2" providerId="LiveId" clId="{158C491D-8551-4DFD-A3EC-53ADBE24BDD7}" dt="2023-04-27T09:04:22.287" v="3376" actId="20577"/>
        <pc:sldMkLst>
          <pc:docMk/>
          <pc:sldMk cId="2183341409" sldId="273"/>
        </pc:sldMkLst>
        <pc:spChg chg="del mod">
          <ac:chgData name="Aishwarya Deshmane" userId="9d80689b826a51c2" providerId="LiveId" clId="{158C491D-8551-4DFD-A3EC-53ADBE24BDD7}" dt="2023-04-27T07:00:25.226" v="3337" actId="21"/>
          <ac:spMkLst>
            <pc:docMk/>
            <pc:sldMk cId="2183341409" sldId="273"/>
            <ac:spMk id="2" creationId="{006E542C-DB52-FCAE-6AB9-85D5856D89D1}"/>
          </ac:spMkLst>
        </pc:spChg>
        <pc:spChg chg="mod">
          <ac:chgData name="Aishwarya Deshmane" userId="9d80689b826a51c2" providerId="LiveId" clId="{158C491D-8551-4DFD-A3EC-53ADBE24BDD7}" dt="2023-04-27T09:04:22.287" v="3376" actId="20577"/>
          <ac:spMkLst>
            <pc:docMk/>
            <pc:sldMk cId="2183341409" sldId="273"/>
            <ac:spMk id="3" creationId="{60844AE5-964A-352A-AE8E-47F081356A91}"/>
          </ac:spMkLst>
        </pc:spChg>
      </pc:sldChg>
      <pc:sldChg chg="delSp modSp new mod">
        <pc:chgData name="Aishwarya Deshmane" userId="9d80689b826a51c2" providerId="LiveId" clId="{158C491D-8551-4DFD-A3EC-53ADBE24BDD7}" dt="2023-04-27T05:18:35.443" v="2653" actId="2711"/>
        <pc:sldMkLst>
          <pc:docMk/>
          <pc:sldMk cId="1400537192" sldId="274"/>
        </pc:sldMkLst>
        <pc:spChg chg="del mod">
          <ac:chgData name="Aishwarya Deshmane" userId="9d80689b826a51c2" providerId="LiveId" clId="{158C491D-8551-4DFD-A3EC-53ADBE24BDD7}" dt="2023-04-27T04:43:13.608" v="2528" actId="21"/>
          <ac:spMkLst>
            <pc:docMk/>
            <pc:sldMk cId="1400537192" sldId="274"/>
            <ac:spMk id="2" creationId="{64A9EF59-047F-4D81-FA9B-E914BCE2F638}"/>
          </ac:spMkLst>
        </pc:spChg>
        <pc:spChg chg="mod">
          <ac:chgData name="Aishwarya Deshmane" userId="9d80689b826a51c2" providerId="LiveId" clId="{158C491D-8551-4DFD-A3EC-53ADBE24BDD7}" dt="2023-04-27T05:18:35.443" v="2653" actId="2711"/>
          <ac:spMkLst>
            <pc:docMk/>
            <pc:sldMk cId="1400537192" sldId="274"/>
            <ac:spMk id="3" creationId="{6898AF4C-7C99-D8F6-F745-FFE15A8F5EFE}"/>
          </ac:spMkLst>
        </pc:spChg>
      </pc:sldChg>
      <pc:sldChg chg="addSp delSp modSp new mod">
        <pc:chgData name="Aishwarya Deshmane" userId="9d80689b826a51c2" providerId="LiveId" clId="{158C491D-8551-4DFD-A3EC-53ADBE24BDD7}" dt="2023-04-27T06:57:46.584" v="3279" actId="1076"/>
        <pc:sldMkLst>
          <pc:docMk/>
          <pc:sldMk cId="456422836" sldId="275"/>
        </pc:sldMkLst>
        <pc:spChg chg="del">
          <ac:chgData name="Aishwarya Deshmane" userId="9d80689b826a51c2" providerId="LiveId" clId="{158C491D-8551-4DFD-A3EC-53ADBE24BDD7}" dt="2023-04-27T06:36:35.889" v="2724" actId="21"/>
          <ac:spMkLst>
            <pc:docMk/>
            <pc:sldMk cId="456422836" sldId="275"/>
            <ac:spMk id="2" creationId="{FB28C94D-BAD4-1348-FA1D-542EE0C1761E}"/>
          </ac:spMkLst>
        </pc:spChg>
        <pc:spChg chg="del mod">
          <ac:chgData name="Aishwarya Deshmane" userId="9d80689b826a51c2" providerId="LiveId" clId="{158C491D-8551-4DFD-A3EC-53ADBE24BDD7}" dt="2023-04-27T06:57:32.288" v="3274"/>
          <ac:spMkLst>
            <pc:docMk/>
            <pc:sldMk cId="456422836" sldId="275"/>
            <ac:spMk id="3" creationId="{73539E97-35F8-6328-DE35-DD61B269821C}"/>
          </ac:spMkLst>
        </pc:spChg>
        <pc:picChg chg="add mod">
          <ac:chgData name="Aishwarya Deshmane" userId="9d80689b826a51c2" providerId="LiveId" clId="{158C491D-8551-4DFD-A3EC-53ADBE24BDD7}" dt="2023-04-27T06:57:46.584" v="3279" actId="1076"/>
          <ac:picMkLst>
            <pc:docMk/>
            <pc:sldMk cId="456422836" sldId="275"/>
            <ac:picMk id="1026" creationId="{4B8964F8-3015-BE0D-730E-6FD544996D7D}"/>
          </ac:picMkLst>
        </pc:picChg>
      </pc:sldChg>
      <pc:sldChg chg="addSp delSp modSp new mod ord">
        <pc:chgData name="Aishwarya Deshmane" userId="9d80689b826a51c2" providerId="LiveId" clId="{158C491D-8551-4DFD-A3EC-53ADBE24BDD7}" dt="2023-04-27T08:20:02.082" v="3344"/>
        <pc:sldMkLst>
          <pc:docMk/>
          <pc:sldMk cId="2284547433" sldId="276"/>
        </pc:sldMkLst>
        <pc:spChg chg="add del mod">
          <ac:chgData name="Aishwarya Deshmane" userId="9d80689b826a51c2" providerId="LiveId" clId="{158C491D-8551-4DFD-A3EC-53ADBE24BDD7}" dt="2023-04-27T06:44:43.639" v="2913" actId="20577"/>
          <ac:spMkLst>
            <pc:docMk/>
            <pc:sldMk cId="2284547433" sldId="276"/>
            <ac:spMk id="2" creationId="{56368B12-1192-6E1A-FA49-22035A668F41}"/>
          </ac:spMkLst>
        </pc:spChg>
        <pc:spChg chg="del mod">
          <ac:chgData name="Aishwarya Deshmane" userId="9d80689b826a51c2" providerId="LiveId" clId="{158C491D-8551-4DFD-A3EC-53ADBE24BDD7}" dt="2023-04-27T06:39:02.788" v="2785" actId="21"/>
          <ac:spMkLst>
            <pc:docMk/>
            <pc:sldMk cId="2284547433" sldId="276"/>
            <ac:spMk id="3" creationId="{D0B60C14-CFCF-95F6-0998-693FC2F3C54D}"/>
          </ac:spMkLst>
        </pc:spChg>
        <pc:spChg chg="add del mod">
          <ac:chgData name="Aishwarya Deshmane" userId="9d80689b826a51c2" providerId="LiveId" clId="{158C491D-8551-4DFD-A3EC-53ADBE24BDD7}" dt="2023-04-27T06:38:49.255" v="2783" actId="21"/>
          <ac:spMkLst>
            <pc:docMk/>
            <pc:sldMk cId="2284547433" sldId="276"/>
            <ac:spMk id="5" creationId="{824AD69A-D813-B2D4-8CA4-851917276B1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BFB633-1D40-42E1-A709-064CCBB18DE6}"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105E5-8847-40A1-A85D-F16160C91C24}" type="slidenum">
              <a:rPr lang="en-IN" smtClean="0"/>
              <a:t>‹#›</a:t>
            </a:fld>
            <a:endParaRPr lang="en-IN"/>
          </a:p>
        </p:txBody>
      </p:sp>
    </p:spTree>
    <p:extLst>
      <p:ext uri="{BB962C8B-B14F-4D97-AF65-F5344CB8AC3E}">
        <p14:creationId xmlns:p14="http://schemas.microsoft.com/office/powerpoint/2010/main" val="1695050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BFB633-1D40-42E1-A709-064CCBB18DE6}"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6105E5-8847-40A1-A85D-F16160C91C24}" type="slidenum">
              <a:rPr lang="en-IN" smtClean="0"/>
              <a:t>‹#›</a:t>
            </a:fld>
            <a:endParaRPr lang="en-IN"/>
          </a:p>
        </p:txBody>
      </p:sp>
    </p:spTree>
    <p:extLst>
      <p:ext uri="{BB962C8B-B14F-4D97-AF65-F5344CB8AC3E}">
        <p14:creationId xmlns:p14="http://schemas.microsoft.com/office/powerpoint/2010/main" val="42692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BFB633-1D40-42E1-A709-064CCBB18DE6}"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105E5-8847-40A1-A85D-F16160C91C24}" type="slidenum">
              <a:rPr lang="en-IN" smtClean="0"/>
              <a:t>‹#›</a:t>
            </a:fld>
            <a:endParaRPr lang="en-IN"/>
          </a:p>
        </p:txBody>
      </p:sp>
    </p:spTree>
    <p:extLst>
      <p:ext uri="{BB962C8B-B14F-4D97-AF65-F5344CB8AC3E}">
        <p14:creationId xmlns:p14="http://schemas.microsoft.com/office/powerpoint/2010/main" val="3198912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BFB633-1D40-42E1-A709-064CCBB18DE6}"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105E5-8847-40A1-A85D-F16160C91C2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49746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BFB633-1D40-42E1-A709-064CCBB18DE6}"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105E5-8847-40A1-A85D-F16160C91C24}" type="slidenum">
              <a:rPr lang="en-IN" smtClean="0"/>
              <a:t>‹#›</a:t>
            </a:fld>
            <a:endParaRPr lang="en-IN"/>
          </a:p>
        </p:txBody>
      </p:sp>
    </p:spTree>
    <p:extLst>
      <p:ext uri="{BB962C8B-B14F-4D97-AF65-F5344CB8AC3E}">
        <p14:creationId xmlns:p14="http://schemas.microsoft.com/office/powerpoint/2010/main" val="1045518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BFB633-1D40-42E1-A709-064CCBB18DE6}" type="datetimeFigureOut">
              <a:rPr lang="en-IN" smtClean="0"/>
              <a:t>27-04-2023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105E5-8847-40A1-A85D-F16160C91C24}" type="slidenum">
              <a:rPr lang="en-IN" smtClean="0"/>
              <a:t>‹#›</a:t>
            </a:fld>
            <a:endParaRPr lang="en-IN"/>
          </a:p>
        </p:txBody>
      </p:sp>
    </p:spTree>
    <p:extLst>
      <p:ext uri="{BB962C8B-B14F-4D97-AF65-F5344CB8AC3E}">
        <p14:creationId xmlns:p14="http://schemas.microsoft.com/office/powerpoint/2010/main" val="3128518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BFB633-1D40-42E1-A709-064CCBB18DE6}" type="datetimeFigureOut">
              <a:rPr lang="en-IN" smtClean="0"/>
              <a:t>27-04-2023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105E5-8847-40A1-A85D-F16160C91C24}" type="slidenum">
              <a:rPr lang="en-IN" smtClean="0"/>
              <a:t>‹#›</a:t>
            </a:fld>
            <a:endParaRPr lang="en-IN"/>
          </a:p>
        </p:txBody>
      </p:sp>
    </p:spTree>
    <p:extLst>
      <p:ext uri="{BB962C8B-B14F-4D97-AF65-F5344CB8AC3E}">
        <p14:creationId xmlns:p14="http://schemas.microsoft.com/office/powerpoint/2010/main" val="2091389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FB633-1D40-42E1-A709-064CCBB18DE6}"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105E5-8847-40A1-A85D-F16160C91C24}" type="slidenum">
              <a:rPr lang="en-IN" smtClean="0"/>
              <a:t>‹#›</a:t>
            </a:fld>
            <a:endParaRPr lang="en-IN"/>
          </a:p>
        </p:txBody>
      </p:sp>
    </p:spTree>
    <p:extLst>
      <p:ext uri="{BB962C8B-B14F-4D97-AF65-F5344CB8AC3E}">
        <p14:creationId xmlns:p14="http://schemas.microsoft.com/office/powerpoint/2010/main" val="4003106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FB633-1D40-42E1-A709-064CCBB18DE6}"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105E5-8847-40A1-A85D-F16160C91C24}" type="slidenum">
              <a:rPr lang="en-IN" smtClean="0"/>
              <a:t>‹#›</a:t>
            </a:fld>
            <a:endParaRPr lang="en-IN"/>
          </a:p>
        </p:txBody>
      </p:sp>
    </p:spTree>
    <p:extLst>
      <p:ext uri="{BB962C8B-B14F-4D97-AF65-F5344CB8AC3E}">
        <p14:creationId xmlns:p14="http://schemas.microsoft.com/office/powerpoint/2010/main" val="3939869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CBFB633-1D40-42E1-A709-064CCBB18DE6}"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105E5-8847-40A1-A85D-F16160C91C24}" type="slidenum">
              <a:rPr lang="en-IN" smtClean="0"/>
              <a:t>‹#›</a:t>
            </a:fld>
            <a:endParaRPr lang="en-IN"/>
          </a:p>
        </p:txBody>
      </p:sp>
    </p:spTree>
    <p:extLst>
      <p:ext uri="{BB962C8B-B14F-4D97-AF65-F5344CB8AC3E}">
        <p14:creationId xmlns:p14="http://schemas.microsoft.com/office/powerpoint/2010/main" val="1564717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BFB633-1D40-42E1-A709-064CCBB18DE6}"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105E5-8847-40A1-A85D-F16160C91C24}" type="slidenum">
              <a:rPr lang="en-IN" smtClean="0"/>
              <a:t>‹#›</a:t>
            </a:fld>
            <a:endParaRPr lang="en-IN"/>
          </a:p>
        </p:txBody>
      </p:sp>
    </p:spTree>
    <p:extLst>
      <p:ext uri="{BB962C8B-B14F-4D97-AF65-F5344CB8AC3E}">
        <p14:creationId xmlns:p14="http://schemas.microsoft.com/office/powerpoint/2010/main" val="419973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BFB633-1D40-42E1-A709-064CCBB18DE6}"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6105E5-8847-40A1-A85D-F16160C91C24}" type="slidenum">
              <a:rPr lang="en-IN" smtClean="0"/>
              <a:t>‹#›</a:t>
            </a:fld>
            <a:endParaRPr lang="en-IN"/>
          </a:p>
        </p:txBody>
      </p:sp>
    </p:spTree>
    <p:extLst>
      <p:ext uri="{BB962C8B-B14F-4D97-AF65-F5344CB8AC3E}">
        <p14:creationId xmlns:p14="http://schemas.microsoft.com/office/powerpoint/2010/main" val="1421663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BFB633-1D40-42E1-A709-064CCBB18DE6}" type="datetimeFigureOut">
              <a:rPr lang="en-IN" smtClean="0"/>
              <a:t>27-04-2023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6105E5-8847-40A1-A85D-F16160C91C24}" type="slidenum">
              <a:rPr lang="en-IN" smtClean="0"/>
              <a:t>‹#›</a:t>
            </a:fld>
            <a:endParaRPr lang="en-IN"/>
          </a:p>
        </p:txBody>
      </p:sp>
    </p:spTree>
    <p:extLst>
      <p:ext uri="{BB962C8B-B14F-4D97-AF65-F5344CB8AC3E}">
        <p14:creationId xmlns:p14="http://schemas.microsoft.com/office/powerpoint/2010/main" val="43632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CBFB633-1D40-42E1-A709-064CCBB18DE6}" type="datetimeFigureOut">
              <a:rPr lang="en-IN" smtClean="0"/>
              <a:t>27-04-2023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26105E5-8847-40A1-A85D-F16160C91C24}" type="slidenum">
              <a:rPr lang="en-IN" smtClean="0"/>
              <a:t>‹#›</a:t>
            </a:fld>
            <a:endParaRPr lang="en-IN"/>
          </a:p>
        </p:txBody>
      </p:sp>
    </p:spTree>
    <p:extLst>
      <p:ext uri="{BB962C8B-B14F-4D97-AF65-F5344CB8AC3E}">
        <p14:creationId xmlns:p14="http://schemas.microsoft.com/office/powerpoint/2010/main" val="244297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CBFB633-1D40-42E1-A709-064CCBB18DE6}" type="datetimeFigureOut">
              <a:rPr lang="en-IN" smtClean="0"/>
              <a:t>27-04-2023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26105E5-8847-40A1-A85D-F16160C91C24}" type="slidenum">
              <a:rPr lang="en-IN" smtClean="0"/>
              <a:t>‹#›</a:t>
            </a:fld>
            <a:endParaRPr lang="en-IN"/>
          </a:p>
        </p:txBody>
      </p:sp>
    </p:spTree>
    <p:extLst>
      <p:ext uri="{BB962C8B-B14F-4D97-AF65-F5344CB8AC3E}">
        <p14:creationId xmlns:p14="http://schemas.microsoft.com/office/powerpoint/2010/main" val="192830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CBFB633-1D40-42E1-A709-064CCBB18DE6}" type="datetimeFigureOut">
              <a:rPr lang="en-IN" smtClean="0"/>
              <a:t>27-04-2023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26105E5-8847-40A1-A85D-F16160C91C24}" type="slidenum">
              <a:rPr lang="en-IN" smtClean="0"/>
              <a:t>‹#›</a:t>
            </a:fld>
            <a:endParaRPr lang="en-IN"/>
          </a:p>
        </p:txBody>
      </p:sp>
    </p:spTree>
    <p:extLst>
      <p:ext uri="{BB962C8B-B14F-4D97-AF65-F5344CB8AC3E}">
        <p14:creationId xmlns:p14="http://schemas.microsoft.com/office/powerpoint/2010/main" val="3615064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BFB633-1D40-42E1-A709-064CCBB18DE6}"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6105E5-8847-40A1-A85D-F16160C91C24}" type="slidenum">
              <a:rPr lang="en-IN" smtClean="0"/>
              <a:t>‹#›</a:t>
            </a:fld>
            <a:endParaRPr lang="en-IN"/>
          </a:p>
        </p:txBody>
      </p:sp>
    </p:spTree>
    <p:extLst>
      <p:ext uri="{BB962C8B-B14F-4D97-AF65-F5344CB8AC3E}">
        <p14:creationId xmlns:p14="http://schemas.microsoft.com/office/powerpoint/2010/main" val="222204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CBFB633-1D40-42E1-A709-064CCBB18DE6}" type="datetimeFigureOut">
              <a:rPr lang="en-IN" smtClean="0"/>
              <a:t>27-04-2023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26105E5-8847-40A1-A85D-F16160C91C24}" type="slidenum">
              <a:rPr lang="en-IN" smtClean="0"/>
              <a:t>‹#›</a:t>
            </a:fld>
            <a:endParaRPr lang="en-IN"/>
          </a:p>
        </p:txBody>
      </p:sp>
    </p:spTree>
    <p:extLst>
      <p:ext uri="{BB962C8B-B14F-4D97-AF65-F5344CB8AC3E}">
        <p14:creationId xmlns:p14="http://schemas.microsoft.com/office/powerpoint/2010/main" val="2512611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8B12-1192-6E1A-FA49-22035A668F41}"/>
              </a:ext>
            </a:extLst>
          </p:cNvPr>
          <p:cNvSpPr>
            <a:spLocks noGrp="1"/>
          </p:cNvSpPr>
          <p:nvPr>
            <p:ph type="ctrTitle"/>
          </p:nvPr>
        </p:nvSpPr>
        <p:spPr>
          <a:xfrm>
            <a:off x="1154955" y="1447800"/>
            <a:ext cx="8825658" cy="3366796"/>
          </a:xfrm>
        </p:spPr>
        <p:txBody>
          <a:bodyPr/>
          <a:lstStyle/>
          <a:p>
            <a:r>
              <a:rPr lang="en-IN" sz="4200" dirty="0">
                <a:latin typeface="+mn-lt"/>
              </a:rPr>
              <a:t>Block Device Driver</a:t>
            </a:r>
            <a:br>
              <a:rPr lang="en-IN" sz="4200" dirty="0">
                <a:latin typeface="+mn-lt"/>
              </a:rPr>
            </a:br>
            <a:br>
              <a:rPr lang="en-IN" sz="4200" dirty="0">
                <a:latin typeface="+mn-lt"/>
              </a:rPr>
            </a:br>
            <a:br>
              <a:rPr lang="en-IN" sz="4200" dirty="0">
                <a:latin typeface="+mn-lt"/>
              </a:rPr>
            </a:br>
            <a:br>
              <a:rPr lang="en-IN" sz="4200" dirty="0">
                <a:latin typeface="+mn-lt"/>
              </a:rPr>
            </a:br>
            <a:r>
              <a:rPr lang="en-IN" sz="4200" dirty="0">
                <a:latin typeface="+mn-lt"/>
              </a:rPr>
              <a:t>                            </a:t>
            </a:r>
            <a:r>
              <a:rPr lang="en-IN" sz="2000" dirty="0">
                <a:latin typeface="+mn-lt"/>
              </a:rPr>
              <a:t>Presented by :Aishwarya Deshmane</a:t>
            </a:r>
            <a:endParaRPr lang="en-IN" sz="4200" dirty="0">
              <a:latin typeface="+mn-lt"/>
            </a:endParaRPr>
          </a:p>
        </p:txBody>
      </p:sp>
    </p:spTree>
    <p:extLst>
      <p:ext uri="{BB962C8B-B14F-4D97-AF65-F5344CB8AC3E}">
        <p14:creationId xmlns:p14="http://schemas.microsoft.com/office/powerpoint/2010/main" val="2284547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04CF-D167-F28D-6F56-665DBBE2E2F4}"/>
              </a:ext>
            </a:extLst>
          </p:cNvPr>
          <p:cNvSpPr>
            <a:spLocks noGrp="1"/>
          </p:cNvSpPr>
          <p:nvPr>
            <p:ph type="title"/>
          </p:nvPr>
        </p:nvSpPr>
        <p:spPr>
          <a:xfrm>
            <a:off x="646111" y="452718"/>
            <a:ext cx="9404723" cy="750932"/>
          </a:xfrm>
        </p:spPr>
        <p:txBody>
          <a:bodyPr/>
          <a:lstStyle/>
          <a:p>
            <a:r>
              <a:rPr lang="en-US" dirty="0">
                <a:latin typeface="+mn-lt"/>
              </a:rPr>
              <a:t>Initializing the disk : </a:t>
            </a:r>
            <a:endParaRPr lang="en-IN" dirty="0">
              <a:latin typeface="+mn-lt"/>
            </a:endParaRPr>
          </a:p>
        </p:txBody>
      </p:sp>
      <p:sp>
        <p:nvSpPr>
          <p:cNvPr id="3" name="Content Placeholder 2">
            <a:extLst>
              <a:ext uri="{FF2B5EF4-FFF2-40B4-BE49-F238E27FC236}">
                <a16:creationId xmlns:a16="http://schemas.microsoft.com/office/drawing/2014/main" id="{847CC603-02AC-A0CB-7E83-3E6D1DDFAD5D}"/>
              </a:ext>
            </a:extLst>
          </p:cNvPr>
          <p:cNvSpPr>
            <a:spLocks noGrp="1"/>
          </p:cNvSpPr>
          <p:nvPr>
            <p:ph idx="1"/>
          </p:nvPr>
        </p:nvSpPr>
        <p:spPr>
          <a:xfrm>
            <a:off x="1103312" y="1203650"/>
            <a:ext cx="8946541" cy="5044750"/>
          </a:xfrm>
        </p:spPr>
        <p:txBody>
          <a:bodyPr>
            <a:normAutofit/>
          </a:bodyPr>
          <a:lstStyle/>
          <a:p>
            <a:r>
              <a:rPr lang="en-US" dirty="0">
                <a:effectLst/>
                <a:latin typeface="+mn-lt"/>
              </a:rPr>
              <a:t>Set the capacity </a:t>
            </a:r>
          </a:p>
          <a:p>
            <a:pPr marL="0" indent="0">
              <a:buNone/>
            </a:pPr>
            <a:r>
              <a:rPr lang="en-US" sz="2000" dirty="0">
                <a:solidFill>
                  <a:schemeClr val="bg1">
                    <a:lumMod val="95000"/>
                    <a:lumOff val="5000"/>
                  </a:schemeClr>
                </a:solidFill>
                <a:latin typeface="+mn-lt"/>
              </a:rPr>
              <a:t>		</a:t>
            </a:r>
            <a:r>
              <a:rPr lang="en-US" sz="2000" dirty="0">
                <a:solidFill>
                  <a:schemeClr val="bg1">
                    <a:lumMod val="95000"/>
                    <a:lumOff val="5000"/>
                  </a:schemeClr>
                </a:solidFill>
                <a:effectLst/>
                <a:latin typeface="+mn-lt"/>
              </a:rPr>
              <a:t>void set_capacity(struct gendisk *disk, sector_t size)</a:t>
            </a:r>
            <a:endParaRPr lang="en-US" sz="2000" dirty="0">
              <a:solidFill>
                <a:schemeClr val="bg1">
                  <a:lumMod val="95000"/>
                  <a:lumOff val="5000"/>
                </a:schemeClr>
              </a:solidFill>
              <a:latin typeface="+mn-lt"/>
            </a:endParaRPr>
          </a:p>
          <a:p>
            <a:endParaRPr lang="en-US" dirty="0">
              <a:effectLst/>
              <a:latin typeface="+mn-lt"/>
            </a:endParaRPr>
          </a:p>
          <a:p>
            <a:r>
              <a:rPr lang="en-US" dirty="0">
                <a:effectLst/>
                <a:latin typeface="+mn-lt"/>
              </a:rPr>
              <a:t>Add the disk to the system </a:t>
            </a:r>
          </a:p>
          <a:p>
            <a:endParaRPr lang="en-US" dirty="0">
              <a:effectLst/>
              <a:latin typeface="+mn-lt"/>
            </a:endParaRPr>
          </a:p>
          <a:p>
            <a:pPr lvl="1"/>
            <a:r>
              <a:rPr lang="en-US" sz="2000" dirty="0">
                <a:solidFill>
                  <a:schemeClr val="bg1">
                    <a:lumMod val="95000"/>
                    <a:lumOff val="5000"/>
                  </a:schemeClr>
                </a:solidFill>
                <a:effectLst/>
                <a:latin typeface="+mn-lt"/>
              </a:rPr>
              <a:t>void add_disk(struct gendisk *disk); </a:t>
            </a:r>
          </a:p>
          <a:p>
            <a:pPr marL="0" indent="0">
              <a:buNone/>
            </a:pPr>
            <a:endParaRPr lang="en-US" dirty="0">
              <a:effectLst/>
              <a:latin typeface="+mn-lt"/>
            </a:endParaRPr>
          </a:p>
          <a:p>
            <a:r>
              <a:rPr lang="en-US" dirty="0">
                <a:effectLst/>
                <a:latin typeface="+mn-lt"/>
              </a:rPr>
              <a:t>The block device can now be accessed by the system, so the driver must be fully ready to handle I/O requests before calling add_disk(). I/O requests can even take place during the call to add_disk().</a:t>
            </a:r>
            <a:endParaRPr lang="en-US" dirty="0">
              <a:latin typeface="+mn-lt"/>
            </a:endParaRPr>
          </a:p>
          <a:p>
            <a:endParaRPr lang="en-IN" sz="2400" dirty="0">
              <a:latin typeface="+mn-lt"/>
            </a:endParaRPr>
          </a:p>
          <a:p>
            <a:pPr marL="0" indent="0">
              <a:buNone/>
            </a:pPr>
            <a:endParaRPr lang="en-IN" dirty="0">
              <a:latin typeface="+mn-lt"/>
            </a:endParaRPr>
          </a:p>
        </p:txBody>
      </p:sp>
    </p:spTree>
    <p:extLst>
      <p:ext uri="{BB962C8B-B14F-4D97-AF65-F5344CB8AC3E}">
        <p14:creationId xmlns:p14="http://schemas.microsoft.com/office/powerpoint/2010/main" val="220108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1AC3-29C3-7A3C-1470-B9A9FF0F5311}"/>
              </a:ext>
            </a:extLst>
          </p:cNvPr>
          <p:cNvSpPr>
            <a:spLocks noGrp="1"/>
          </p:cNvSpPr>
          <p:nvPr>
            <p:ph type="title"/>
          </p:nvPr>
        </p:nvSpPr>
        <p:spPr/>
        <p:txBody>
          <a:bodyPr/>
          <a:lstStyle/>
          <a:p>
            <a:r>
              <a:rPr lang="en-US" dirty="0">
                <a:latin typeface="+mn-lt"/>
              </a:rPr>
              <a:t>Unregister the device:</a:t>
            </a:r>
            <a:endParaRPr lang="en-IN" dirty="0">
              <a:latin typeface="+mn-lt"/>
            </a:endParaRPr>
          </a:p>
        </p:txBody>
      </p:sp>
      <p:sp>
        <p:nvSpPr>
          <p:cNvPr id="3" name="Content Placeholder 2">
            <a:extLst>
              <a:ext uri="{FF2B5EF4-FFF2-40B4-BE49-F238E27FC236}">
                <a16:creationId xmlns:a16="http://schemas.microsoft.com/office/drawing/2014/main" id="{8B24A4FC-4B8C-0CD2-294E-3FA5FAEC1F25}"/>
              </a:ext>
            </a:extLst>
          </p:cNvPr>
          <p:cNvSpPr>
            <a:spLocks noGrp="1"/>
          </p:cNvSpPr>
          <p:nvPr>
            <p:ph idx="1"/>
          </p:nvPr>
        </p:nvSpPr>
        <p:spPr/>
        <p:txBody>
          <a:bodyPr>
            <a:normAutofit/>
          </a:bodyPr>
          <a:lstStyle/>
          <a:p>
            <a:r>
              <a:rPr lang="en-US" dirty="0">
                <a:latin typeface="+mn-lt"/>
              </a:rPr>
              <a:t>Unregister the major number</a:t>
            </a:r>
          </a:p>
          <a:p>
            <a:pPr marL="457200" lvl="1" indent="0">
              <a:buNone/>
            </a:pPr>
            <a:r>
              <a:rPr lang="en-US" sz="2000" dirty="0">
                <a:solidFill>
                  <a:schemeClr val="bg1">
                    <a:lumMod val="95000"/>
                    <a:lumOff val="5000"/>
                  </a:schemeClr>
                </a:solidFill>
                <a:effectLst/>
                <a:latin typeface="+mn-lt"/>
              </a:rPr>
              <a:t>unregister_blkdev(unsigned int major, const char *name); </a:t>
            </a:r>
            <a:endParaRPr lang="en-US" sz="2000" dirty="0">
              <a:solidFill>
                <a:schemeClr val="bg1">
                  <a:lumMod val="95000"/>
                  <a:lumOff val="5000"/>
                </a:schemeClr>
              </a:solidFill>
              <a:latin typeface="+mn-lt"/>
            </a:endParaRPr>
          </a:p>
          <a:p>
            <a:pPr marL="0" indent="0">
              <a:buNone/>
            </a:pPr>
            <a:endParaRPr lang="en-US" dirty="0">
              <a:latin typeface="+mn-lt"/>
            </a:endParaRPr>
          </a:p>
          <a:p>
            <a:r>
              <a:rPr lang="en-US" dirty="0">
                <a:latin typeface="+mn-lt"/>
              </a:rPr>
              <a:t>Unregister the disk </a:t>
            </a:r>
          </a:p>
          <a:p>
            <a:pPr marL="457200" lvl="1" indent="0">
              <a:buNone/>
            </a:pPr>
            <a:r>
              <a:rPr lang="en-US" sz="2000" dirty="0">
                <a:solidFill>
                  <a:schemeClr val="bg1">
                    <a:lumMod val="95000"/>
                    <a:lumOff val="5000"/>
                  </a:schemeClr>
                </a:solidFill>
                <a:latin typeface="+mn-lt"/>
              </a:rPr>
              <a:t>void del_gendisk(struct gendisk *gd);</a:t>
            </a:r>
            <a:endParaRPr lang="en-IN" sz="2000" dirty="0">
              <a:solidFill>
                <a:schemeClr val="bg1">
                  <a:lumMod val="95000"/>
                  <a:lumOff val="5000"/>
                </a:schemeClr>
              </a:solidFill>
              <a:latin typeface="+mn-lt"/>
            </a:endParaRPr>
          </a:p>
        </p:txBody>
      </p:sp>
    </p:spTree>
    <p:extLst>
      <p:ext uri="{BB962C8B-B14F-4D97-AF65-F5344CB8AC3E}">
        <p14:creationId xmlns:p14="http://schemas.microsoft.com/office/powerpoint/2010/main" val="3123564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951FC-4F7F-5ABB-F3AA-AABF71480812}"/>
              </a:ext>
            </a:extLst>
          </p:cNvPr>
          <p:cNvSpPr>
            <a:spLocks noGrp="1"/>
          </p:cNvSpPr>
          <p:nvPr>
            <p:ph type="title"/>
          </p:nvPr>
        </p:nvSpPr>
        <p:spPr>
          <a:xfrm>
            <a:off x="646111" y="452718"/>
            <a:ext cx="9404723" cy="844237"/>
          </a:xfrm>
        </p:spPr>
        <p:txBody>
          <a:bodyPr/>
          <a:lstStyle/>
          <a:p>
            <a:r>
              <a:rPr lang="en-IN" dirty="0">
                <a:latin typeface="+mn-lt"/>
              </a:rPr>
              <a:t>File Operation :</a:t>
            </a:r>
          </a:p>
        </p:txBody>
      </p:sp>
      <p:sp>
        <p:nvSpPr>
          <p:cNvPr id="3" name="Content Placeholder 2">
            <a:extLst>
              <a:ext uri="{FF2B5EF4-FFF2-40B4-BE49-F238E27FC236}">
                <a16:creationId xmlns:a16="http://schemas.microsoft.com/office/drawing/2014/main" id="{F0EC4DE1-C821-93A6-90F8-166CE7523067}"/>
              </a:ext>
            </a:extLst>
          </p:cNvPr>
          <p:cNvSpPr>
            <a:spLocks noGrp="1"/>
          </p:cNvSpPr>
          <p:nvPr>
            <p:ph idx="1"/>
          </p:nvPr>
        </p:nvSpPr>
        <p:spPr>
          <a:xfrm>
            <a:off x="1103312" y="1296956"/>
            <a:ext cx="8946541" cy="4951444"/>
          </a:xfrm>
        </p:spPr>
        <p:txBody>
          <a:bodyPr/>
          <a:lstStyle/>
          <a:p>
            <a:pPr marL="0" indent="0">
              <a:buNone/>
            </a:pPr>
            <a:r>
              <a:rPr lang="en-US" sz="1800" b="1" kern="150" dirty="0">
                <a:effectLst/>
                <a:latin typeface="+mn-lt"/>
                <a:ea typeface="Noto Sans CJK SC Regular"/>
                <a:cs typeface="FreeSans"/>
              </a:rPr>
              <a:t>1) </a:t>
            </a:r>
            <a:r>
              <a:rPr lang="en-US" sz="2400" b="1" kern="150" dirty="0">
                <a:effectLst/>
                <a:latin typeface="+mn-lt"/>
                <a:ea typeface="Noto Sans CJK SC Regular"/>
                <a:cs typeface="FreeSans"/>
              </a:rPr>
              <a:t>Open and Release Method:</a:t>
            </a:r>
            <a:endParaRPr lang="en-IN" sz="2400" kern="150" dirty="0">
              <a:effectLst/>
              <a:latin typeface="+mn-lt"/>
              <a:ea typeface="Noto Sans CJK SC Regular"/>
              <a:cs typeface="FreeSans"/>
            </a:endParaRPr>
          </a:p>
          <a:p>
            <a:r>
              <a:rPr lang="en-US" kern="150" dirty="0">
                <a:effectLst/>
                <a:latin typeface="+mn-lt"/>
                <a:ea typeface="Noto Sans CJK SC Regular"/>
                <a:cs typeface="FreeSans"/>
              </a:rPr>
              <a:t>They are called  whenever the devices is opened and closed.</a:t>
            </a:r>
            <a:endParaRPr lang="en-IN" kern="150" dirty="0">
              <a:effectLst/>
              <a:latin typeface="+mn-lt"/>
              <a:ea typeface="Noto Sans CJK SC Regular"/>
              <a:cs typeface="FreeSans"/>
            </a:endParaRPr>
          </a:p>
          <a:p>
            <a:r>
              <a:rPr lang="en-US" kern="150" dirty="0">
                <a:effectLst/>
                <a:latin typeface="+mn-lt"/>
                <a:ea typeface="Noto Sans CJK SC Regular"/>
                <a:cs typeface="FreeSans"/>
              </a:rPr>
              <a:t>The open method looks very similar to its char-driver equivalent ; it takes the relevant inode and file structure pointers as arguments.</a:t>
            </a:r>
            <a:r>
              <a:rPr lang="en-US" b="1" kern="150" dirty="0">
                <a:effectLst/>
                <a:latin typeface="+mn-lt"/>
                <a:ea typeface="Noto Sans CJK SC Regular"/>
                <a:cs typeface="FreeSans"/>
              </a:rPr>
              <a:t> </a:t>
            </a:r>
            <a:r>
              <a:rPr lang="en-US" kern="150" dirty="0">
                <a:effectLst/>
                <a:latin typeface="+mn-lt"/>
                <a:ea typeface="Noto Sans CJK SC Regular"/>
                <a:cs typeface="FreeSans"/>
              </a:rPr>
              <a:t>Where the inode refers to the block devices. Struct file is a pointer to Structure file.(It is a pointer to file object).</a:t>
            </a:r>
            <a:endParaRPr lang="en-IN" kern="150" dirty="0">
              <a:effectLst/>
              <a:latin typeface="+mn-lt"/>
              <a:ea typeface="Noto Sans CJK SC Regular"/>
              <a:cs typeface="FreeSans"/>
            </a:endParaRPr>
          </a:p>
          <a:p>
            <a:pPr marL="0" indent="0">
              <a:buNone/>
            </a:pPr>
            <a:endParaRPr lang="en-IN" kern="150" dirty="0">
              <a:effectLst/>
              <a:latin typeface="+mn-lt"/>
              <a:ea typeface="Noto Sans CJK SC Regular"/>
              <a:cs typeface="FreeSans"/>
            </a:endParaRPr>
          </a:p>
          <a:p>
            <a:r>
              <a:rPr lang="en-US" kern="150" dirty="0">
                <a:solidFill>
                  <a:schemeClr val="bg1">
                    <a:lumMod val="95000"/>
                    <a:lumOff val="5000"/>
                  </a:schemeClr>
                </a:solidFill>
                <a:effectLst/>
                <a:latin typeface="+mn-lt"/>
                <a:ea typeface="Nimbus Mono L"/>
                <a:cs typeface="Liberation Mono"/>
              </a:rPr>
              <a:t>int (*open)(struct inode *inode, struct file *filp);</a:t>
            </a:r>
            <a:br>
              <a:rPr lang="en-US" kern="150" dirty="0">
                <a:solidFill>
                  <a:schemeClr val="bg1">
                    <a:lumMod val="95000"/>
                    <a:lumOff val="5000"/>
                  </a:schemeClr>
                </a:solidFill>
                <a:effectLst/>
                <a:latin typeface="+mn-lt"/>
                <a:ea typeface="Noto Sans CJK SC Regular"/>
                <a:cs typeface="FreeSans"/>
              </a:rPr>
            </a:br>
            <a:endParaRPr lang="en-IN" kern="150" dirty="0">
              <a:solidFill>
                <a:schemeClr val="bg1">
                  <a:lumMod val="95000"/>
                  <a:lumOff val="5000"/>
                </a:schemeClr>
              </a:solidFill>
              <a:effectLst/>
              <a:latin typeface="+mn-lt"/>
              <a:ea typeface="Noto Sans CJK SC Regular"/>
              <a:cs typeface="FreeSans"/>
            </a:endParaRPr>
          </a:p>
          <a:p>
            <a:r>
              <a:rPr lang="en-US" kern="150" dirty="0">
                <a:solidFill>
                  <a:schemeClr val="bg1">
                    <a:lumMod val="95000"/>
                    <a:lumOff val="5000"/>
                  </a:schemeClr>
                </a:solidFill>
                <a:effectLst/>
                <a:latin typeface="+mn-lt"/>
                <a:ea typeface="Nimbus Mono L"/>
                <a:cs typeface="Liberation Mono"/>
              </a:rPr>
              <a:t>int (*release)(struct inode *inode, struct file *filp);</a:t>
            </a:r>
            <a:endParaRPr lang="en-IN" kern="150" dirty="0">
              <a:solidFill>
                <a:schemeClr val="bg1">
                  <a:lumMod val="95000"/>
                  <a:lumOff val="5000"/>
                </a:schemeClr>
              </a:solidFill>
              <a:effectLst/>
              <a:latin typeface="+mn-lt"/>
              <a:ea typeface="Noto Sans CJK SC Regular"/>
              <a:cs typeface="FreeSans"/>
            </a:endParaRPr>
          </a:p>
        </p:txBody>
      </p:sp>
    </p:spTree>
    <p:extLst>
      <p:ext uri="{BB962C8B-B14F-4D97-AF65-F5344CB8AC3E}">
        <p14:creationId xmlns:p14="http://schemas.microsoft.com/office/powerpoint/2010/main" val="104992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111495-F276-B30D-2615-CBA137DFEC23}"/>
              </a:ext>
            </a:extLst>
          </p:cNvPr>
          <p:cNvSpPr>
            <a:spLocks noGrp="1"/>
          </p:cNvSpPr>
          <p:nvPr>
            <p:ph idx="1"/>
          </p:nvPr>
        </p:nvSpPr>
        <p:spPr>
          <a:xfrm>
            <a:off x="1103312" y="1110344"/>
            <a:ext cx="8946541" cy="5138056"/>
          </a:xfrm>
        </p:spPr>
        <p:txBody>
          <a:bodyPr/>
          <a:lstStyle/>
          <a:p>
            <a:pPr marL="0" indent="0">
              <a:buNone/>
            </a:pPr>
            <a:r>
              <a:rPr lang="en-US" sz="2400" b="1" kern="150" dirty="0">
                <a:effectLst/>
                <a:latin typeface="+mn-lt"/>
                <a:ea typeface="Noto Sans CJK SC Regular"/>
                <a:cs typeface="FreeSans"/>
              </a:rPr>
              <a:t>2) Media_changed and Revalidate:</a:t>
            </a:r>
            <a:r>
              <a:rPr lang="en-US" sz="2400" kern="150" dirty="0">
                <a:effectLst/>
                <a:latin typeface="+mn-lt"/>
                <a:ea typeface="Noto Sans CJK SC Regular"/>
                <a:cs typeface="FreeSans"/>
              </a:rPr>
              <a:t>  </a:t>
            </a:r>
            <a:endParaRPr lang="en-IN" sz="2400" kern="150" dirty="0">
              <a:effectLst/>
              <a:latin typeface="+mn-lt"/>
              <a:ea typeface="Noto Sans CJK SC Regular"/>
              <a:cs typeface="FreeSans"/>
            </a:endParaRPr>
          </a:p>
          <a:p>
            <a:pPr marL="0" indent="0">
              <a:buNone/>
            </a:pPr>
            <a:endParaRPr lang="en-IN" sz="1800" kern="150" dirty="0">
              <a:effectLst/>
              <a:latin typeface="+mn-lt"/>
              <a:ea typeface="Noto Sans CJK SC Regular"/>
              <a:cs typeface="FreeSans"/>
            </a:endParaRPr>
          </a:p>
          <a:p>
            <a:r>
              <a:rPr lang="en-US" kern="150" dirty="0">
                <a:effectLst/>
                <a:latin typeface="+mn-lt"/>
                <a:ea typeface="Noto Sans CJK SC Regular"/>
                <a:cs typeface="FreeSans"/>
              </a:rPr>
              <a:t>The block_device_operations structure includes two methods for supporting removable media. If you are writing a driver for a non removable device, you can</a:t>
            </a:r>
            <a:r>
              <a:rPr lang="en-IN" kern="150" dirty="0">
                <a:latin typeface="+mn-lt"/>
                <a:ea typeface="Noto Sans CJK SC Regular"/>
                <a:cs typeface="FreeSans"/>
              </a:rPr>
              <a:t> </a:t>
            </a:r>
            <a:r>
              <a:rPr lang="en-US" kern="150" dirty="0">
                <a:effectLst/>
                <a:latin typeface="+mn-lt"/>
                <a:ea typeface="Noto Sans CJK SC Regular"/>
                <a:cs typeface="FreeSans"/>
              </a:rPr>
              <a:t>safely omit these methods.</a:t>
            </a:r>
            <a:endParaRPr lang="en-IN" kern="150" dirty="0">
              <a:effectLst/>
              <a:latin typeface="+mn-lt"/>
              <a:ea typeface="Noto Sans CJK SC Regular"/>
              <a:cs typeface="FreeSans"/>
            </a:endParaRPr>
          </a:p>
          <a:p>
            <a:r>
              <a:rPr lang="en-US" kern="150" dirty="0">
                <a:effectLst/>
                <a:latin typeface="+mn-lt"/>
                <a:ea typeface="Noto Sans CJK SC Regular"/>
                <a:cs typeface="FreeSans"/>
              </a:rPr>
              <a:t>Their implementation is relatively straightforward.</a:t>
            </a:r>
            <a:endParaRPr lang="en-IN" kern="150" dirty="0">
              <a:effectLst/>
              <a:latin typeface="+mn-lt"/>
              <a:ea typeface="Noto Sans CJK SC Regular"/>
              <a:cs typeface="FreeSans"/>
            </a:endParaRPr>
          </a:p>
          <a:p>
            <a:r>
              <a:rPr lang="en-US" kern="150" dirty="0">
                <a:effectLst/>
                <a:latin typeface="+mn-lt"/>
                <a:ea typeface="Noto Sans CJK SC Regular"/>
                <a:cs typeface="FreeSans"/>
              </a:rPr>
              <a:t>The media_changed method is called (from check_disk_change)	to see whether</a:t>
            </a:r>
            <a:endParaRPr lang="en-IN" kern="150" dirty="0">
              <a:effectLst/>
              <a:latin typeface="+mn-lt"/>
              <a:ea typeface="Noto Sans CJK SC Regular"/>
              <a:cs typeface="FreeSans"/>
            </a:endParaRPr>
          </a:p>
          <a:p>
            <a:r>
              <a:rPr lang="en-US" kern="150" dirty="0">
                <a:effectLst/>
                <a:latin typeface="+mn-lt"/>
                <a:ea typeface="Noto Sans CJK SC Regular"/>
                <a:cs typeface="FreeSans"/>
              </a:rPr>
              <a:t>the media has been changed;	it should return a	nonzero value if this has happened.	The  implementation is simple; if the media changed a flag that has been set :</a:t>
            </a:r>
            <a:endParaRPr lang="en-IN" kern="150" dirty="0">
              <a:effectLst/>
              <a:latin typeface="+mn-lt"/>
              <a:ea typeface="Noto Sans CJK SC Regular"/>
              <a:cs typeface="FreeSans"/>
            </a:endParaRPr>
          </a:p>
          <a:p>
            <a:pPr marL="0" indent="0">
              <a:buNone/>
            </a:pPr>
            <a:r>
              <a:rPr lang="en-US" kern="150" dirty="0">
                <a:effectLst/>
                <a:latin typeface="+mn-lt"/>
                <a:ea typeface="Noto Sans CJK SC Regular"/>
                <a:cs typeface="FreeSans"/>
              </a:rPr>
              <a:t> </a:t>
            </a:r>
            <a:endParaRPr lang="en-IN" kern="150" dirty="0">
              <a:effectLst/>
              <a:latin typeface="+mn-lt"/>
              <a:ea typeface="Noto Sans CJK SC Regular"/>
              <a:cs typeface="FreeSans"/>
            </a:endParaRPr>
          </a:p>
          <a:p>
            <a:r>
              <a:rPr lang="en-US" kern="150" dirty="0">
                <a:solidFill>
                  <a:schemeClr val="bg1">
                    <a:lumMod val="95000"/>
                    <a:lumOff val="5000"/>
                  </a:schemeClr>
                </a:solidFill>
                <a:effectLst/>
                <a:latin typeface="+mn-lt"/>
                <a:ea typeface="Noto Sans CJK SC Regular"/>
                <a:cs typeface="FreeSans"/>
              </a:rPr>
              <a:t>int media_changed(struct gendisk *gd)</a:t>
            </a:r>
            <a:endParaRPr lang="en-IN" kern="150" dirty="0">
              <a:solidFill>
                <a:schemeClr val="bg1">
                  <a:lumMod val="95000"/>
                  <a:lumOff val="5000"/>
                </a:schemeClr>
              </a:solidFill>
              <a:effectLst/>
              <a:latin typeface="+mn-lt"/>
              <a:ea typeface="Noto Sans CJK SC Regular"/>
              <a:cs typeface="FreeSans"/>
            </a:endParaRPr>
          </a:p>
          <a:p>
            <a:pPr marL="0" indent="0">
              <a:buNone/>
            </a:pPr>
            <a:endParaRPr lang="en-IN" dirty="0">
              <a:latin typeface="+mn-lt"/>
            </a:endParaRPr>
          </a:p>
        </p:txBody>
      </p:sp>
    </p:spTree>
    <p:extLst>
      <p:ext uri="{BB962C8B-B14F-4D97-AF65-F5344CB8AC3E}">
        <p14:creationId xmlns:p14="http://schemas.microsoft.com/office/powerpoint/2010/main" val="1028539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A9A1C-F5DB-D5E4-0FF0-45E0D3957E34}"/>
              </a:ext>
            </a:extLst>
          </p:cNvPr>
          <p:cNvSpPr>
            <a:spLocks noGrp="1"/>
          </p:cNvSpPr>
          <p:nvPr>
            <p:ph idx="1"/>
          </p:nvPr>
        </p:nvSpPr>
        <p:spPr>
          <a:xfrm>
            <a:off x="1103312" y="1278294"/>
            <a:ext cx="8946541" cy="4970105"/>
          </a:xfrm>
        </p:spPr>
        <p:txBody>
          <a:bodyPr/>
          <a:lstStyle/>
          <a:p>
            <a:pPr marL="0" indent="0">
              <a:buNone/>
            </a:pPr>
            <a:r>
              <a:rPr lang="en-US" sz="2000" b="1" kern="150" dirty="0">
                <a:effectLst/>
                <a:latin typeface="+mn-lt"/>
                <a:ea typeface="Noto Sans CJK SC Regular"/>
                <a:cs typeface="FreeSans"/>
              </a:rPr>
              <a:t>2</a:t>
            </a:r>
            <a:r>
              <a:rPr lang="en-US" sz="2400" b="1" kern="150" dirty="0">
                <a:effectLst/>
                <a:latin typeface="+mn-lt"/>
                <a:ea typeface="Noto Sans CJK SC Regular"/>
                <a:cs typeface="FreeSans"/>
              </a:rPr>
              <a:t>) Media_changed and Revalidate</a:t>
            </a:r>
            <a:r>
              <a:rPr lang="en-US" sz="2400" kern="150" dirty="0">
                <a:effectLst/>
                <a:latin typeface="+mn-lt"/>
                <a:ea typeface="Noto Sans CJK SC Regular"/>
                <a:cs typeface="FreeSans"/>
              </a:rPr>
              <a:t> : </a:t>
            </a:r>
            <a:endParaRPr lang="en-IN" sz="2400" dirty="0">
              <a:latin typeface="+mn-lt"/>
            </a:endParaRPr>
          </a:p>
          <a:p>
            <a:endParaRPr lang="en-IN" dirty="0">
              <a:latin typeface="+mn-lt"/>
            </a:endParaRPr>
          </a:p>
          <a:p>
            <a:r>
              <a:rPr lang="en-US" kern="150" dirty="0">
                <a:effectLst/>
                <a:latin typeface="+mn-lt"/>
                <a:ea typeface="Noto Sans CJK SC Regular"/>
                <a:cs typeface="FreeSans"/>
              </a:rPr>
              <a:t>The revalidate method is called after a media change; its job is to do whatever is required to prepare the driver for operations on the new media, if any. After the call to revalidate,	the kernel attempts to reread	the partition table and start over with the device. The implementation simply resets the  </a:t>
            </a:r>
            <a:r>
              <a:rPr lang="en-US" kern="150" dirty="0" err="1">
                <a:effectLst/>
                <a:latin typeface="+mn-lt"/>
                <a:ea typeface="Noto Sans CJK SC Regular"/>
                <a:cs typeface="FreeSans"/>
              </a:rPr>
              <a:t>media_change</a:t>
            </a:r>
            <a:r>
              <a:rPr lang="en-US" kern="150" dirty="0">
                <a:effectLst/>
                <a:latin typeface="+mn-lt"/>
                <a:ea typeface="Noto Sans CJK SC Regular"/>
                <a:cs typeface="FreeSans"/>
              </a:rPr>
              <a:t> flag and zeroes out the device memory to simulate the insertion of a blank disk.</a:t>
            </a:r>
            <a:endParaRPr lang="en-IN" kern="150" dirty="0">
              <a:effectLst/>
              <a:latin typeface="+mn-lt"/>
              <a:ea typeface="Noto Sans CJK SC Regular"/>
              <a:cs typeface="FreeSans"/>
            </a:endParaRPr>
          </a:p>
          <a:p>
            <a:pPr marL="0" indent="0">
              <a:buNone/>
            </a:pPr>
            <a:r>
              <a:rPr lang="en-US" kern="150" dirty="0">
                <a:effectLst/>
                <a:latin typeface="+mn-lt"/>
                <a:ea typeface="Noto Sans CJK SC Regular"/>
                <a:cs typeface="FreeSans"/>
              </a:rPr>
              <a:t> </a:t>
            </a:r>
            <a:endParaRPr lang="en-IN" kern="150" dirty="0">
              <a:effectLst/>
              <a:latin typeface="+mn-lt"/>
              <a:ea typeface="Noto Sans CJK SC Regular"/>
              <a:cs typeface="FreeSans"/>
            </a:endParaRPr>
          </a:p>
          <a:p>
            <a:r>
              <a:rPr lang="en-US" kern="150" dirty="0">
                <a:solidFill>
                  <a:schemeClr val="bg1">
                    <a:lumMod val="95000"/>
                    <a:lumOff val="5000"/>
                  </a:schemeClr>
                </a:solidFill>
                <a:effectLst/>
                <a:latin typeface="+mn-lt"/>
                <a:ea typeface="Noto Sans CJK SC Regular"/>
                <a:cs typeface="FreeSans"/>
              </a:rPr>
              <a:t>int revalidate(struct gendisk *gd)</a:t>
            </a:r>
            <a:endParaRPr lang="en-IN" kern="150" dirty="0">
              <a:solidFill>
                <a:schemeClr val="bg1">
                  <a:lumMod val="95000"/>
                  <a:lumOff val="5000"/>
                </a:schemeClr>
              </a:solidFill>
              <a:effectLst/>
              <a:latin typeface="+mn-lt"/>
              <a:ea typeface="Noto Sans CJK SC Regular"/>
              <a:cs typeface="FreeSans"/>
            </a:endParaRPr>
          </a:p>
          <a:p>
            <a:pPr marL="0" indent="0">
              <a:buNone/>
            </a:pPr>
            <a:endParaRPr lang="en-IN" dirty="0">
              <a:latin typeface="+mn-lt"/>
            </a:endParaRPr>
          </a:p>
        </p:txBody>
      </p:sp>
    </p:spTree>
    <p:extLst>
      <p:ext uri="{BB962C8B-B14F-4D97-AF65-F5344CB8AC3E}">
        <p14:creationId xmlns:p14="http://schemas.microsoft.com/office/powerpoint/2010/main" val="2813839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705A9-9A2E-6536-2B4F-23BDEACB69DB}"/>
              </a:ext>
            </a:extLst>
          </p:cNvPr>
          <p:cNvSpPr>
            <a:spLocks noGrp="1"/>
          </p:cNvSpPr>
          <p:nvPr>
            <p:ph idx="1"/>
          </p:nvPr>
        </p:nvSpPr>
        <p:spPr>
          <a:xfrm>
            <a:off x="1103312" y="466532"/>
            <a:ext cx="8946541" cy="5781868"/>
          </a:xfrm>
        </p:spPr>
        <p:txBody>
          <a:bodyPr>
            <a:normAutofit fontScale="62500" lnSpcReduction="20000"/>
          </a:bodyPr>
          <a:lstStyle/>
          <a:p>
            <a:pPr marL="0" indent="0">
              <a:buNone/>
            </a:pPr>
            <a:r>
              <a:rPr lang="en-US" sz="3800" b="1" kern="150" dirty="0">
                <a:effectLst/>
                <a:latin typeface="+mn-lt"/>
                <a:ea typeface="Noto Sans CJK SC Regular"/>
                <a:cs typeface="FreeSans"/>
              </a:rPr>
              <a:t>3)  Request method :</a:t>
            </a:r>
            <a:r>
              <a:rPr lang="en-US" sz="1800" b="1" kern="150" dirty="0">
                <a:effectLst/>
                <a:latin typeface="+mn-lt"/>
                <a:ea typeface="Noto Sans CJK SC Regular"/>
                <a:cs typeface="FreeSans"/>
              </a:rPr>
              <a:t> </a:t>
            </a:r>
            <a:endParaRPr lang="en-IN" sz="1800" kern="150" dirty="0">
              <a:effectLst/>
              <a:latin typeface="+mn-lt"/>
              <a:ea typeface="Noto Sans CJK SC Regular"/>
              <a:cs typeface="FreeSans"/>
            </a:endParaRPr>
          </a:p>
          <a:p>
            <a:endParaRPr lang="en-US" sz="3200" kern="150" dirty="0">
              <a:effectLst/>
              <a:latin typeface="+mn-lt"/>
              <a:ea typeface="Noto Sans CJK SC Regular"/>
              <a:cs typeface="FreeSans"/>
            </a:endParaRPr>
          </a:p>
          <a:p>
            <a:r>
              <a:rPr lang="en-US" sz="3200" kern="150" dirty="0">
                <a:effectLst/>
                <a:latin typeface="+mn-lt"/>
                <a:ea typeface="Noto Sans CJK SC Regular"/>
                <a:cs typeface="FreeSans"/>
              </a:rPr>
              <a:t>This core of every block driver is its request function. The function is called whenever the kernel believes it is time for your driver to process some read , write or the other operations on the devices.</a:t>
            </a:r>
            <a:r>
              <a:rPr lang="en-US" sz="3200" b="1" kern="150" dirty="0">
                <a:effectLst/>
                <a:latin typeface="+mn-lt"/>
                <a:ea typeface="Noto Sans CJK SC Regular"/>
                <a:cs typeface="FreeSans"/>
              </a:rPr>
              <a:t> </a:t>
            </a:r>
            <a:endParaRPr lang="en-IN" sz="3200" kern="150" dirty="0">
              <a:effectLst/>
              <a:latin typeface="+mn-lt"/>
              <a:ea typeface="Noto Sans CJK SC Regular"/>
              <a:cs typeface="FreeSans"/>
            </a:endParaRPr>
          </a:p>
          <a:p>
            <a:pPr marL="0" indent="0">
              <a:buNone/>
            </a:pPr>
            <a:r>
              <a:rPr lang="en-US" sz="3200" kern="150" dirty="0">
                <a:latin typeface="+mn-lt"/>
                <a:ea typeface="Nimbus Mono L"/>
                <a:cs typeface="Liberation Mono"/>
              </a:rPr>
              <a:t>	</a:t>
            </a:r>
            <a:r>
              <a:rPr lang="en-US" sz="3200" kern="150" dirty="0">
                <a:solidFill>
                  <a:schemeClr val="bg1">
                    <a:lumMod val="95000"/>
                    <a:lumOff val="5000"/>
                  </a:schemeClr>
                </a:solidFill>
                <a:effectLst/>
                <a:latin typeface="+mn-lt"/>
                <a:ea typeface="Nimbus Mono L"/>
                <a:cs typeface="Liberation Mono"/>
              </a:rPr>
              <a:t>void request(request_queue_t *queue); </a:t>
            </a:r>
            <a:endParaRPr lang="en-IN" sz="3200" kern="150" dirty="0">
              <a:solidFill>
                <a:schemeClr val="bg1">
                  <a:lumMod val="95000"/>
                  <a:lumOff val="5000"/>
                </a:schemeClr>
              </a:solidFill>
              <a:effectLst/>
              <a:latin typeface="+mn-lt"/>
              <a:ea typeface="Nimbus Mono L"/>
              <a:cs typeface="Liberation Mono"/>
            </a:endParaRPr>
          </a:p>
          <a:p>
            <a:r>
              <a:rPr lang="en-US" sz="3200" kern="150" dirty="0">
                <a:effectLst/>
                <a:latin typeface="+mn-lt"/>
                <a:ea typeface="Nimbus Mono L"/>
                <a:cs typeface="Liberation Mono"/>
              </a:rPr>
              <a:t>Every device has request queue. </a:t>
            </a:r>
            <a:r>
              <a:rPr lang="en-US" sz="3200" kern="150" dirty="0" err="1">
                <a:effectLst/>
                <a:latin typeface="+mn-lt"/>
                <a:ea typeface="Nimbus Mono L"/>
                <a:cs typeface="Liberation Mono"/>
              </a:rPr>
              <a:t>Request_queue</a:t>
            </a:r>
            <a:r>
              <a:rPr lang="en-US" sz="3200" kern="150" dirty="0">
                <a:effectLst/>
                <a:latin typeface="+mn-lt"/>
                <a:ea typeface="Nimbus Mono L"/>
                <a:cs typeface="Liberation Mono"/>
              </a:rPr>
              <a:t> is created  by the kernel when ever a device is connected.</a:t>
            </a:r>
            <a:endParaRPr lang="en-IN" sz="3200" kern="150" dirty="0">
              <a:effectLst/>
              <a:latin typeface="+mn-lt"/>
              <a:ea typeface="Nimbus Mono L"/>
              <a:cs typeface="Liberation Mono"/>
            </a:endParaRPr>
          </a:p>
          <a:p>
            <a:pPr marL="0" indent="0">
              <a:buNone/>
            </a:pPr>
            <a:r>
              <a:rPr lang="en-US" sz="3200" kern="150" dirty="0">
                <a:solidFill>
                  <a:schemeClr val="bg1">
                    <a:lumMod val="95000"/>
                    <a:lumOff val="5000"/>
                  </a:schemeClr>
                </a:solidFill>
                <a:effectLst/>
                <a:latin typeface="+mn-lt"/>
                <a:ea typeface="Nimbus Mono L"/>
                <a:cs typeface="Liberation Mono"/>
              </a:rPr>
              <a:t>	dev-&gt;queue =blk_init_queue(request, &amp;dev-&gt;lock);</a:t>
            </a:r>
            <a:endParaRPr lang="en-IN" sz="3200" kern="150" dirty="0">
              <a:solidFill>
                <a:schemeClr val="bg1">
                  <a:lumMod val="95000"/>
                  <a:lumOff val="5000"/>
                </a:schemeClr>
              </a:solidFill>
              <a:effectLst/>
              <a:latin typeface="+mn-lt"/>
              <a:ea typeface="Nimbus Mono L"/>
              <a:cs typeface="Liberation Mono"/>
            </a:endParaRPr>
          </a:p>
          <a:p>
            <a:r>
              <a:rPr lang="en-US" sz="3200" kern="150" dirty="0">
                <a:effectLst/>
                <a:latin typeface="+mn-lt"/>
                <a:ea typeface="Nimbus Mono L"/>
                <a:cs typeface="Liberation Mono"/>
              </a:rPr>
              <a:t>Above function initialize memory for the request queue.</a:t>
            </a:r>
            <a:endParaRPr lang="en-IN" sz="3200" kern="150" dirty="0">
              <a:effectLst/>
              <a:latin typeface="+mn-lt"/>
              <a:ea typeface="Nimbus Mono L"/>
              <a:cs typeface="Liberation Mono"/>
            </a:endParaRPr>
          </a:p>
          <a:p>
            <a:r>
              <a:rPr lang="en-US" sz="3200" kern="150" dirty="0">
                <a:effectLst/>
                <a:latin typeface="+mn-lt"/>
                <a:ea typeface="Nimbus Mono L"/>
                <a:cs typeface="Liberation Mono"/>
              </a:rPr>
              <a:t>Arguments of this function are pointer to the request function and the spinlock as a part of queue creation process. Whenever the request function is called, that lock is held by kernel. So that the request function is running in atomic context.</a:t>
            </a:r>
            <a:endParaRPr lang="en-IN" sz="3200" kern="150" dirty="0">
              <a:effectLst/>
              <a:latin typeface="+mn-lt"/>
              <a:ea typeface="Nimbus Mono L"/>
              <a:cs typeface="Liberation Mono"/>
            </a:endParaRPr>
          </a:p>
          <a:p>
            <a:pPr>
              <a:lnSpc>
                <a:spcPct val="120000"/>
              </a:lnSpc>
              <a:spcAft>
                <a:spcPts val="700"/>
              </a:spcAft>
            </a:pPr>
            <a:r>
              <a:rPr lang="en-US" sz="3200" kern="150" dirty="0">
                <a:effectLst/>
                <a:latin typeface="+mn-lt"/>
                <a:ea typeface="Noto Sans CJK SC Regular"/>
                <a:cs typeface="FreeSans"/>
              </a:rPr>
              <a:t>To return a request queue to the system (at module unload time, generally), call(</a:t>
            </a:r>
            <a:r>
              <a:rPr lang="en-US" sz="3200" i="1" kern="150" dirty="0">
                <a:effectLst/>
                <a:latin typeface="+mn-lt"/>
                <a:ea typeface="Noto Sans CJK SC Regular"/>
                <a:cs typeface="FreeSans"/>
              </a:rPr>
              <a:t>blk_cleanup_queue)</a:t>
            </a:r>
            <a:r>
              <a:rPr lang="en-US" sz="3200" kern="150" dirty="0">
                <a:effectLst/>
                <a:latin typeface="+mn-lt"/>
                <a:ea typeface="Noto Sans CJK SC Regular"/>
                <a:cs typeface="FreeSans"/>
              </a:rPr>
              <a:t>:</a:t>
            </a:r>
            <a:endParaRPr lang="en-IN" sz="3200" kern="150" dirty="0">
              <a:effectLst/>
              <a:latin typeface="+mn-lt"/>
              <a:ea typeface="Noto Sans CJK SC Regular"/>
              <a:cs typeface="FreeSans"/>
            </a:endParaRPr>
          </a:p>
          <a:p>
            <a:r>
              <a:rPr lang="en-US" sz="3200" kern="150" dirty="0">
                <a:solidFill>
                  <a:schemeClr val="bg1">
                    <a:lumMod val="95000"/>
                    <a:lumOff val="5000"/>
                  </a:schemeClr>
                </a:solidFill>
                <a:effectLst/>
                <a:latin typeface="+mn-lt"/>
                <a:ea typeface="Nimbus Mono L"/>
                <a:cs typeface="Liberation Mono"/>
              </a:rPr>
              <a:t>void blk_cleanup_queue(request_queue_t *);</a:t>
            </a:r>
            <a:endParaRPr lang="en-IN" sz="3200" kern="150" dirty="0">
              <a:solidFill>
                <a:schemeClr val="bg1">
                  <a:lumMod val="95000"/>
                  <a:lumOff val="5000"/>
                </a:schemeClr>
              </a:solidFill>
              <a:effectLst/>
              <a:latin typeface="+mn-lt"/>
              <a:ea typeface="Nimbus Mono L"/>
              <a:cs typeface="Liberation Mono"/>
            </a:endParaRPr>
          </a:p>
        </p:txBody>
      </p:sp>
    </p:spTree>
    <p:extLst>
      <p:ext uri="{BB962C8B-B14F-4D97-AF65-F5344CB8AC3E}">
        <p14:creationId xmlns:p14="http://schemas.microsoft.com/office/powerpoint/2010/main" val="2387634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844AE5-964A-352A-AE8E-47F081356A91}"/>
              </a:ext>
            </a:extLst>
          </p:cNvPr>
          <p:cNvSpPr>
            <a:spLocks noGrp="1"/>
          </p:cNvSpPr>
          <p:nvPr>
            <p:ph idx="1"/>
          </p:nvPr>
        </p:nvSpPr>
        <p:spPr>
          <a:xfrm>
            <a:off x="1103312" y="1203650"/>
            <a:ext cx="8946541" cy="5044750"/>
          </a:xfrm>
        </p:spPr>
        <p:txBody>
          <a:bodyPr>
            <a:normAutofit/>
          </a:bodyPr>
          <a:lstStyle/>
          <a:p>
            <a:pPr marL="0" indent="0">
              <a:buNone/>
            </a:pPr>
            <a:r>
              <a:rPr lang="en-IN" sz="2400" b="1" dirty="0">
                <a:latin typeface="+mn-lt"/>
              </a:rPr>
              <a:t>4) Transfer :</a:t>
            </a:r>
          </a:p>
          <a:p>
            <a:pPr>
              <a:lnSpc>
                <a:spcPct val="120000"/>
              </a:lnSpc>
              <a:spcAft>
                <a:spcPts val="700"/>
              </a:spcAft>
            </a:pPr>
            <a:endParaRPr lang="en-US" kern="150" dirty="0">
              <a:effectLst/>
              <a:latin typeface="+mn-lt"/>
              <a:ea typeface="Noto Sans CJK SC Regular"/>
              <a:cs typeface="FreeSans"/>
            </a:endParaRPr>
          </a:p>
          <a:p>
            <a:pPr>
              <a:lnSpc>
                <a:spcPct val="120000"/>
              </a:lnSpc>
              <a:spcAft>
                <a:spcPts val="700"/>
              </a:spcAft>
            </a:pPr>
            <a:r>
              <a:rPr lang="en-US" kern="150" dirty="0">
                <a:effectLst/>
                <a:latin typeface="+mn-lt"/>
                <a:ea typeface="Noto Sans CJK SC Regular"/>
                <a:cs typeface="FreeSans"/>
              </a:rPr>
              <a:t>The driver can implement the actual data transfer using </a:t>
            </a:r>
            <a:r>
              <a:rPr lang="en-US" kern="150" dirty="0" err="1">
                <a:effectLst/>
                <a:latin typeface="+mn-lt"/>
                <a:ea typeface="Noto Sans CJK SC Regular"/>
                <a:cs typeface="FreeSans"/>
              </a:rPr>
              <a:t>memcpy</a:t>
            </a:r>
            <a:r>
              <a:rPr lang="en-US" kern="150" dirty="0">
                <a:effectLst/>
                <a:latin typeface="+mn-lt"/>
                <a:ea typeface="Noto Sans CJK SC Regular"/>
                <a:cs typeface="FreeSans"/>
              </a:rPr>
              <a:t> as the data is already in memory after all. The function that performs this copy operation is</a:t>
            </a:r>
            <a:endParaRPr lang="en-IN" kern="150" dirty="0">
              <a:effectLst/>
              <a:latin typeface="+mn-lt"/>
              <a:ea typeface="Noto Sans CJK SC Regular"/>
              <a:cs typeface="FreeSans"/>
            </a:endParaRPr>
          </a:p>
          <a:p>
            <a:pPr>
              <a:lnSpc>
                <a:spcPct val="120000"/>
              </a:lnSpc>
              <a:spcAft>
                <a:spcPts val="700"/>
              </a:spcAft>
            </a:pPr>
            <a:r>
              <a:rPr lang="en-US" kern="150" dirty="0">
                <a:effectLst/>
                <a:latin typeface="+mn-lt"/>
                <a:ea typeface="Noto Sans CJK SC Regular"/>
                <a:cs typeface="FreeSans"/>
              </a:rPr>
              <a:t>(transfer ).  It also handles the scaling of sector sizes and ensure that we do not try to copy beyond the end of our virtual device.</a:t>
            </a:r>
            <a:endParaRPr lang="en-IN" kern="150" dirty="0">
              <a:effectLst/>
              <a:latin typeface="+mn-lt"/>
              <a:ea typeface="Nimbus Mono L"/>
              <a:cs typeface="Liberation Mono"/>
            </a:endParaRPr>
          </a:p>
          <a:p>
            <a:pPr marL="0" indent="0">
              <a:buNone/>
            </a:pPr>
            <a:r>
              <a:rPr lang="en-US" kern="150" dirty="0">
                <a:effectLst/>
                <a:latin typeface="+mn-lt"/>
                <a:ea typeface="Nimbus Mono L"/>
                <a:cs typeface="Liberation Mono"/>
              </a:rPr>
              <a:t>		</a:t>
            </a:r>
            <a:r>
              <a:rPr lang="en-US" sz="2400" kern="150" dirty="0">
                <a:solidFill>
                  <a:schemeClr val="bg1">
                    <a:lumMod val="95000"/>
                    <a:lumOff val="5000"/>
                  </a:schemeClr>
                </a:solidFill>
                <a:effectLst/>
                <a:latin typeface="+mn-lt"/>
                <a:ea typeface="Nimbus Mono L"/>
                <a:cs typeface="Liberation Mono"/>
              </a:rPr>
              <a:t>void transfer(struct dev *dev, unsigned long sector, unsigned long nsect, char *buffer, int write/Read)</a:t>
            </a:r>
            <a:br>
              <a:rPr lang="en-US" sz="2400" kern="150" dirty="0">
                <a:solidFill>
                  <a:schemeClr val="bg1">
                    <a:lumMod val="95000"/>
                    <a:lumOff val="5000"/>
                  </a:schemeClr>
                </a:solidFill>
                <a:effectLst/>
                <a:latin typeface="+mn-lt"/>
                <a:ea typeface="Noto Sans CJK SC Regular"/>
                <a:cs typeface="FreeSans"/>
              </a:rPr>
            </a:br>
            <a:endParaRPr lang="en-US" sz="2400" kern="150" dirty="0">
              <a:solidFill>
                <a:schemeClr val="bg1">
                  <a:lumMod val="95000"/>
                  <a:lumOff val="5000"/>
                </a:schemeClr>
              </a:solidFill>
              <a:effectLst/>
              <a:latin typeface="+mn-lt"/>
              <a:ea typeface="Noto Sans CJK SC Regular"/>
              <a:cs typeface="FreeSans"/>
            </a:endParaRPr>
          </a:p>
          <a:p>
            <a:pPr marL="0" indent="0">
              <a:buNone/>
            </a:pPr>
            <a:endParaRPr lang="en-IN" dirty="0">
              <a:latin typeface="+mn-lt"/>
            </a:endParaRPr>
          </a:p>
          <a:p>
            <a:pPr marL="0" indent="0">
              <a:buNone/>
            </a:pPr>
            <a:endParaRPr lang="en-IN" sz="2400" b="1" dirty="0">
              <a:latin typeface="+mn-lt"/>
            </a:endParaRPr>
          </a:p>
        </p:txBody>
      </p:sp>
    </p:spTree>
    <p:extLst>
      <p:ext uri="{BB962C8B-B14F-4D97-AF65-F5344CB8AC3E}">
        <p14:creationId xmlns:p14="http://schemas.microsoft.com/office/powerpoint/2010/main" val="2183341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amp;A Pictures | Download Free Images on Unsplash">
            <a:extLst>
              <a:ext uri="{FF2B5EF4-FFF2-40B4-BE49-F238E27FC236}">
                <a16:creationId xmlns:a16="http://schemas.microsoft.com/office/drawing/2014/main" id="{4B8964F8-3015-BE0D-730E-6FD544996D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9976" y="737118"/>
            <a:ext cx="7193902" cy="5383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422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8AF4C-7C99-D8F6-F745-FFE15A8F5EFE}"/>
              </a:ext>
            </a:extLst>
          </p:cNvPr>
          <p:cNvSpPr>
            <a:spLocks noGrp="1"/>
          </p:cNvSpPr>
          <p:nvPr>
            <p:ph idx="1"/>
          </p:nvPr>
        </p:nvSpPr>
        <p:spPr>
          <a:xfrm>
            <a:off x="1103312" y="1455576"/>
            <a:ext cx="8946541" cy="4792823"/>
          </a:xfrm>
        </p:spPr>
        <p:txBody>
          <a:bodyPr>
            <a:normAutofit/>
          </a:bodyPr>
          <a:lstStyle/>
          <a:p>
            <a:pPr marL="0" indent="0">
              <a:buNone/>
            </a:pPr>
            <a:endParaRPr lang="en-IN" sz="5400" dirty="0">
              <a:latin typeface="+mn-lt"/>
            </a:endParaRPr>
          </a:p>
          <a:p>
            <a:pPr marL="0" indent="0">
              <a:buNone/>
            </a:pPr>
            <a:endParaRPr lang="en-IN" sz="5400" dirty="0">
              <a:latin typeface="+mn-lt"/>
            </a:endParaRPr>
          </a:p>
          <a:p>
            <a:pPr marL="0" indent="0">
              <a:buNone/>
            </a:pPr>
            <a:r>
              <a:rPr lang="en-IN" sz="5400" dirty="0">
                <a:latin typeface="+mn-lt"/>
              </a:rPr>
              <a:t>Thank you</a:t>
            </a:r>
          </a:p>
        </p:txBody>
      </p:sp>
    </p:spTree>
    <p:extLst>
      <p:ext uri="{BB962C8B-B14F-4D97-AF65-F5344CB8AC3E}">
        <p14:creationId xmlns:p14="http://schemas.microsoft.com/office/powerpoint/2010/main" val="1400537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C803-30F9-0692-40B0-D2A5F62A1511}"/>
              </a:ext>
            </a:extLst>
          </p:cNvPr>
          <p:cNvSpPr>
            <a:spLocks noGrp="1"/>
          </p:cNvSpPr>
          <p:nvPr>
            <p:ph type="ctrTitle"/>
          </p:nvPr>
        </p:nvSpPr>
        <p:spPr>
          <a:xfrm>
            <a:off x="1524000" y="1122363"/>
            <a:ext cx="9144000" cy="939702"/>
          </a:xfrm>
        </p:spPr>
        <p:txBody>
          <a:bodyPr>
            <a:noAutofit/>
          </a:bodyPr>
          <a:lstStyle/>
          <a:p>
            <a:r>
              <a:rPr lang="en-IN" sz="4200" dirty="0">
                <a:latin typeface="+mn-lt"/>
              </a:rPr>
              <a:t>Contents :</a:t>
            </a:r>
          </a:p>
        </p:txBody>
      </p:sp>
      <p:sp>
        <p:nvSpPr>
          <p:cNvPr id="3" name="Subtitle 2">
            <a:extLst>
              <a:ext uri="{FF2B5EF4-FFF2-40B4-BE49-F238E27FC236}">
                <a16:creationId xmlns:a16="http://schemas.microsoft.com/office/drawing/2014/main" id="{DE20B1B7-166E-7A64-070F-2C4DD92238B1}"/>
              </a:ext>
            </a:extLst>
          </p:cNvPr>
          <p:cNvSpPr>
            <a:spLocks noGrp="1"/>
          </p:cNvSpPr>
          <p:nvPr>
            <p:ph type="subTitle" idx="1"/>
          </p:nvPr>
        </p:nvSpPr>
        <p:spPr>
          <a:xfrm>
            <a:off x="1524000" y="2062065"/>
            <a:ext cx="9144000" cy="3195735"/>
          </a:xfrm>
        </p:spPr>
        <p:txBody>
          <a:bodyPr/>
          <a:lstStyle/>
          <a:p>
            <a:pPr marL="342900" indent="-342900" algn="l">
              <a:buFont typeface="Arial" panose="020B0604020202020204" pitchFamily="34" charset="0"/>
              <a:buChar char="•"/>
            </a:pPr>
            <a:r>
              <a:rPr lang="en-US" dirty="0">
                <a:latin typeface="+mn-lt"/>
              </a:rPr>
              <a:t>What is block driver?</a:t>
            </a:r>
          </a:p>
          <a:p>
            <a:pPr marL="342900" indent="-342900" algn="l">
              <a:buFont typeface="Arial" panose="020B0604020202020204" pitchFamily="34" charset="0"/>
              <a:buChar char="•"/>
            </a:pPr>
            <a:r>
              <a:rPr lang="en-US" dirty="0">
                <a:latin typeface="+mn-lt"/>
              </a:rPr>
              <a:t>How block device driver works?</a:t>
            </a:r>
          </a:p>
          <a:p>
            <a:pPr marL="342900" indent="-342900" algn="l">
              <a:buFont typeface="Arial" panose="020B0604020202020204" pitchFamily="34" charset="0"/>
              <a:buChar char="•"/>
            </a:pPr>
            <a:r>
              <a:rPr lang="en-US" dirty="0">
                <a:latin typeface="+mn-lt"/>
              </a:rPr>
              <a:t>Writing a block device driver.</a:t>
            </a:r>
          </a:p>
          <a:p>
            <a:pPr marL="342900" indent="-342900" algn="l">
              <a:buFont typeface="Arial" panose="020B0604020202020204" pitchFamily="34" charset="0"/>
              <a:buChar char="•"/>
            </a:pPr>
            <a:r>
              <a:rPr lang="en-US" dirty="0">
                <a:latin typeface="+mn-lt"/>
              </a:rPr>
              <a:t>File operation.</a:t>
            </a:r>
          </a:p>
          <a:p>
            <a:endParaRPr lang="en-US" dirty="0">
              <a:latin typeface="+mn-lt"/>
            </a:endParaRPr>
          </a:p>
        </p:txBody>
      </p:sp>
    </p:spTree>
    <p:extLst>
      <p:ext uri="{BB962C8B-B14F-4D97-AF65-F5344CB8AC3E}">
        <p14:creationId xmlns:p14="http://schemas.microsoft.com/office/powerpoint/2010/main" val="312410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16CC-A8CB-6EDA-1495-0CA9D3FD3D8F}"/>
              </a:ext>
            </a:extLst>
          </p:cNvPr>
          <p:cNvSpPr>
            <a:spLocks noGrp="1"/>
          </p:cNvSpPr>
          <p:nvPr>
            <p:ph type="title"/>
          </p:nvPr>
        </p:nvSpPr>
        <p:spPr>
          <a:xfrm>
            <a:off x="646111" y="424726"/>
            <a:ext cx="9404723" cy="1400530"/>
          </a:xfrm>
        </p:spPr>
        <p:txBody>
          <a:bodyPr>
            <a:normAutofit/>
          </a:bodyPr>
          <a:lstStyle/>
          <a:p>
            <a:r>
              <a:rPr lang="en-US" dirty="0">
                <a:latin typeface="+mn-lt"/>
              </a:rPr>
              <a:t>What is Block Driver?</a:t>
            </a:r>
            <a:endParaRPr lang="en-IN" dirty="0">
              <a:latin typeface="+mn-lt"/>
            </a:endParaRPr>
          </a:p>
        </p:txBody>
      </p:sp>
      <p:sp>
        <p:nvSpPr>
          <p:cNvPr id="3" name="Content Placeholder 2">
            <a:extLst>
              <a:ext uri="{FF2B5EF4-FFF2-40B4-BE49-F238E27FC236}">
                <a16:creationId xmlns:a16="http://schemas.microsoft.com/office/drawing/2014/main" id="{D27E7A12-114C-7C89-0A7A-B9342FF23512}"/>
              </a:ext>
            </a:extLst>
          </p:cNvPr>
          <p:cNvSpPr>
            <a:spLocks noGrp="1"/>
          </p:cNvSpPr>
          <p:nvPr>
            <p:ph idx="1"/>
          </p:nvPr>
        </p:nvSpPr>
        <p:spPr>
          <a:xfrm>
            <a:off x="1103312" y="2118049"/>
            <a:ext cx="8946541" cy="4130350"/>
          </a:xfrm>
        </p:spPr>
        <p:txBody>
          <a:bodyPr>
            <a:normAutofit/>
          </a:bodyPr>
          <a:lstStyle/>
          <a:p>
            <a:r>
              <a:rPr lang="en-US" sz="2400" dirty="0">
                <a:latin typeface="+mn-lt"/>
              </a:rPr>
              <a:t> </a:t>
            </a:r>
            <a:r>
              <a:rPr lang="en-US" dirty="0">
                <a:latin typeface="+mn-lt"/>
              </a:rPr>
              <a:t>Devices that support a file system are known as block devices.</a:t>
            </a:r>
          </a:p>
          <a:p>
            <a:pPr marL="0" indent="0">
              <a:buNone/>
            </a:pPr>
            <a:endParaRPr lang="en-US" dirty="0">
              <a:latin typeface="+mn-lt"/>
            </a:endParaRPr>
          </a:p>
          <a:p>
            <a:r>
              <a:rPr lang="en-US" dirty="0">
                <a:latin typeface="+mn-lt"/>
              </a:rPr>
              <a:t>Driver written for these devices are known as a block device drivers.</a:t>
            </a:r>
          </a:p>
          <a:p>
            <a:endParaRPr lang="en-US" dirty="0">
              <a:latin typeface="+mn-lt"/>
            </a:endParaRPr>
          </a:p>
          <a:p>
            <a:r>
              <a:rPr lang="en-US" dirty="0">
                <a:latin typeface="+mn-lt"/>
              </a:rPr>
              <a:t>Block device drivers take a file system request, in the form of a buffer structure, and issue the I/O operation to the disk to transfer the specified block.</a:t>
            </a:r>
            <a:endParaRPr lang="en-IN" dirty="0">
              <a:latin typeface="+mn-lt"/>
            </a:endParaRPr>
          </a:p>
        </p:txBody>
      </p:sp>
    </p:spTree>
    <p:extLst>
      <p:ext uri="{BB962C8B-B14F-4D97-AF65-F5344CB8AC3E}">
        <p14:creationId xmlns:p14="http://schemas.microsoft.com/office/powerpoint/2010/main" val="80624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1312-2A05-E246-52C3-5C84342F4623}"/>
              </a:ext>
            </a:extLst>
          </p:cNvPr>
          <p:cNvSpPr>
            <a:spLocks noGrp="1"/>
          </p:cNvSpPr>
          <p:nvPr>
            <p:ph type="title"/>
          </p:nvPr>
        </p:nvSpPr>
        <p:spPr/>
        <p:txBody>
          <a:bodyPr>
            <a:normAutofit/>
          </a:bodyPr>
          <a:lstStyle/>
          <a:p>
            <a:r>
              <a:rPr lang="en-US" dirty="0">
                <a:latin typeface="+mn-lt"/>
              </a:rPr>
              <a:t>Module initialization and exit</a:t>
            </a:r>
            <a:endParaRPr lang="en-IN" dirty="0">
              <a:latin typeface="+mn-lt"/>
            </a:endParaRPr>
          </a:p>
        </p:txBody>
      </p:sp>
      <p:sp>
        <p:nvSpPr>
          <p:cNvPr id="3" name="Content Placeholder 2">
            <a:extLst>
              <a:ext uri="{FF2B5EF4-FFF2-40B4-BE49-F238E27FC236}">
                <a16:creationId xmlns:a16="http://schemas.microsoft.com/office/drawing/2014/main" id="{05EA120E-2146-BC18-B832-998E76F1CB12}"/>
              </a:ext>
            </a:extLst>
          </p:cNvPr>
          <p:cNvSpPr>
            <a:spLocks noGrp="1"/>
          </p:cNvSpPr>
          <p:nvPr>
            <p:ph idx="1"/>
          </p:nvPr>
        </p:nvSpPr>
        <p:spPr>
          <a:xfrm>
            <a:off x="1103312" y="2612571"/>
            <a:ext cx="8946541" cy="3635828"/>
          </a:xfrm>
        </p:spPr>
        <p:txBody>
          <a:bodyPr>
            <a:normAutofit/>
          </a:bodyPr>
          <a:lstStyle/>
          <a:p>
            <a:pPr marL="0" indent="0">
              <a:buNone/>
            </a:pPr>
            <a:r>
              <a:rPr lang="en-US" dirty="0">
                <a:latin typeface="+mn-lt"/>
              </a:rPr>
              <a:t>The initialization and exit function of the sample block driver</a:t>
            </a:r>
          </a:p>
          <a:p>
            <a:pPr marL="0" indent="0">
              <a:buNone/>
            </a:pPr>
            <a:r>
              <a:rPr lang="en-US" dirty="0">
                <a:latin typeface="+mn-lt"/>
              </a:rPr>
              <a:t>Is similar to the normal driver.</a:t>
            </a:r>
          </a:p>
          <a:p>
            <a:pPr marL="0" indent="0">
              <a:buNone/>
            </a:pPr>
            <a:endParaRPr lang="en-US" dirty="0">
              <a:latin typeface="+mn-lt"/>
            </a:endParaRPr>
          </a:p>
          <a:p>
            <a:pPr marL="0" indent="0">
              <a:buNone/>
            </a:pPr>
            <a:r>
              <a:rPr lang="en-US" dirty="0" err="1">
                <a:latin typeface="+mn-lt"/>
              </a:rPr>
              <a:t>Module_init</a:t>
            </a:r>
            <a:r>
              <a:rPr lang="en-US" dirty="0">
                <a:latin typeface="+mn-lt"/>
              </a:rPr>
              <a:t>(</a:t>
            </a:r>
            <a:r>
              <a:rPr lang="en-US" dirty="0" err="1">
                <a:latin typeface="+mn-lt"/>
              </a:rPr>
              <a:t>sampleblk_init</a:t>
            </a:r>
            <a:r>
              <a:rPr lang="en-US" dirty="0">
                <a:latin typeface="+mn-lt"/>
              </a:rPr>
              <a:t>) ;</a:t>
            </a:r>
          </a:p>
          <a:p>
            <a:pPr marL="0" indent="0">
              <a:buNone/>
            </a:pPr>
            <a:r>
              <a:rPr lang="en-US" dirty="0" err="1">
                <a:latin typeface="+mn-lt"/>
              </a:rPr>
              <a:t>Module_exit</a:t>
            </a:r>
            <a:r>
              <a:rPr lang="en-US" dirty="0">
                <a:latin typeface="+mn-lt"/>
              </a:rPr>
              <a:t>(</a:t>
            </a:r>
            <a:r>
              <a:rPr lang="en-US" dirty="0" err="1">
                <a:latin typeface="+mn-lt"/>
              </a:rPr>
              <a:t>sampleblk_exit</a:t>
            </a:r>
            <a:r>
              <a:rPr lang="en-US" dirty="0">
                <a:latin typeface="+mn-lt"/>
              </a:rPr>
              <a:t>);</a:t>
            </a:r>
          </a:p>
          <a:p>
            <a:pPr marL="0" indent="0">
              <a:buNone/>
            </a:pPr>
            <a:endParaRPr lang="en-US" sz="3200" dirty="0">
              <a:latin typeface="+mn-lt"/>
            </a:endParaRPr>
          </a:p>
        </p:txBody>
      </p:sp>
    </p:spTree>
    <p:extLst>
      <p:ext uri="{BB962C8B-B14F-4D97-AF65-F5344CB8AC3E}">
        <p14:creationId xmlns:p14="http://schemas.microsoft.com/office/powerpoint/2010/main" val="368660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9CA39-0A41-E2AD-7B67-C52C28B3BF15}"/>
              </a:ext>
            </a:extLst>
          </p:cNvPr>
          <p:cNvSpPr>
            <a:spLocks noGrp="1"/>
          </p:cNvSpPr>
          <p:nvPr>
            <p:ph type="title"/>
          </p:nvPr>
        </p:nvSpPr>
        <p:spPr/>
        <p:txBody>
          <a:bodyPr/>
          <a:lstStyle/>
          <a:p>
            <a:r>
              <a:rPr lang="en-US" dirty="0" err="1">
                <a:latin typeface="+mn-lt"/>
              </a:rPr>
              <a:t>Sampleblk_init</a:t>
            </a:r>
            <a:endParaRPr lang="en-IN" dirty="0">
              <a:latin typeface="+mn-lt"/>
            </a:endParaRPr>
          </a:p>
        </p:txBody>
      </p:sp>
      <p:sp>
        <p:nvSpPr>
          <p:cNvPr id="3" name="Content Placeholder 2">
            <a:extLst>
              <a:ext uri="{FF2B5EF4-FFF2-40B4-BE49-F238E27FC236}">
                <a16:creationId xmlns:a16="http://schemas.microsoft.com/office/drawing/2014/main" id="{8C71CFCA-2837-4442-9B60-9ED989F3017E}"/>
              </a:ext>
            </a:extLst>
          </p:cNvPr>
          <p:cNvSpPr>
            <a:spLocks noGrp="1"/>
          </p:cNvSpPr>
          <p:nvPr>
            <p:ph idx="1"/>
          </p:nvPr>
        </p:nvSpPr>
        <p:spPr>
          <a:xfrm>
            <a:off x="1103312" y="2855167"/>
            <a:ext cx="8946541" cy="3393232"/>
          </a:xfrm>
        </p:spPr>
        <p:txBody>
          <a:bodyPr/>
          <a:lstStyle/>
          <a:p>
            <a:pPr marL="0" indent="0">
              <a:buNone/>
            </a:pPr>
            <a:r>
              <a:rPr lang="en-US" dirty="0">
                <a:latin typeface="+mn-lt"/>
              </a:rPr>
              <a:t>Initialization function does the following things:</a:t>
            </a:r>
          </a:p>
          <a:p>
            <a:r>
              <a:rPr lang="en-IN" dirty="0">
                <a:latin typeface="+mn-lt"/>
              </a:rPr>
              <a:t>Block device registration</a:t>
            </a:r>
          </a:p>
          <a:p>
            <a:r>
              <a:rPr lang="en-IN" dirty="0">
                <a:latin typeface="+mn-lt"/>
              </a:rPr>
              <a:t>Allocation and initialization of driver state data structure.</a:t>
            </a:r>
          </a:p>
          <a:p>
            <a:r>
              <a:rPr lang="en-IN" dirty="0">
                <a:latin typeface="+mn-lt"/>
              </a:rPr>
              <a:t>Disk creation and initialization</a:t>
            </a:r>
          </a:p>
        </p:txBody>
      </p:sp>
    </p:spTree>
    <p:extLst>
      <p:ext uri="{BB962C8B-B14F-4D97-AF65-F5344CB8AC3E}">
        <p14:creationId xmlns:p14="http://schemas.microsoft.com/office/powerpoint/2010/main" val="36690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8B66-125C-ED26-0A48-1F6C9C6AB4C2}"/>
              </a:ext>
            </a:extLst>
          </p:cNvPr>
          <p:cNvSpPr>
            <a:spLocks noGrp="1"/>
          </p:cNvSpPr>
          <p:nvPr>
            <p:ph type="title"/>
          </p:nvPr>
        </p:nvSpPr>
        <p:spPr/>
        <p:txBody>
          <a:bodyPr/>
          <a:lstStyle/>
          <a:p>
            <a:r>
              <a:rPr lang="en-US" dirty="0">
                <a:latin typeface="+mn-lt"/>
              </a:rPr>
              <a:t>Block devices Registration :</a:t>
            </a:r>
            <a:endParaRPr lang="en-IN" dirty="0">
              <a:latin typeface="+mn-lt"/>
            </a:endParaRPr>
          </a:p>
        </p:txBody>
      </p:sp>
      <p:sp>
        <p:nvSpPr>
          <p:cNvPr id="3" name="Content Placeholder 2">
            <a:extLst>
              <a:ext uri="{FF2B5EF4-FFF2-40B4-BE49-F238E27FC236}">
                <a16:creationId xmlns:a16="http://schemas.microsoft.com/office/drawing/2014/main" id="{D19E0193-783F-6A1F-AF02-46B98E33AD3A}"/>
              </a:ext>
            </a:extLst>
          </p:cNvPr>
          <p:cNvSpPr>
            <a:spLocks noGrp="1"/>
          </p:cNvSpPr>
          <p:nvPr>
            <p:ph idx="1"/>
          </p:nvPr>
        </p:nvSpPr>
        <p:spPr>
          <a:xfrm>
            <a:off x="1103312" y="1399592"/>
            <a:ext cx="8946541" cy="4848807"/>
          </a:xfrm>
        </p:spPr>
        <p:txBody>
          <a:bodyPr>
            <a:normAutofit fontScale="92500" lnSpcReduction="10000"/>
          </a:bodyPr>
          <a:lstStyle/>
          <a:p>
            <a:r>
              <a:rPr lang="en-US" sz="2200" dirty="0">
                <a:effectLst/>
                <a:latin typeface="+mn-lt"/>
              </a:rPr>
              <a:t>The first step in the initialization of a block device driver is the registration of the major number</a:t>
            </a:r>
          </a:p>
          <a:p>
            <a:pPr marL="0" indent="0">
              <a:buNone/>
            </a:pPr>
            <a:endParaRPr lang="en-US" sz="2200" dirty="0">
              <a:effectLst/>
              <a:latin typeface="+mn-lt"/>
            </a:endParaRPr>
          </a:p>
          <a:p>
            <a:pPr marL="0" indent="0">
              <a:buNone/>
            </a:pPr>
            <a:r>
              <a:rPr lang="en-US" sz="2200" dirty="0">
                <a:solidFill>
                  <a:schemeClr val="bg1">
                    <a:lumMod val="95000"/>
                    <a:lumOff val="5000"/>
                  </a:schemeClr>
                </a:solidFill>
                <a:effectLst/>
                <a:latin typeface="+mn-lt"/>
              </a:rPr>
              <a:t>     int register_blkdev(unsigned int major, const char *name); </a:t>
            </a:r>
          </a:p>
          <a:p>
            <a:pPr marL="0" indent="0">
              <a:buNone/>
            </a:pPr>
            <a:endParaRPr lang="en-US" sz="2200" dirty="0">
              <a:solidFill>
                <a:schemeClr val="bg1">
                  <a:lumMod val="95000"/>
                  <a:lumOff val="5000"/>
                </a:schemeClr>
              </a:solidFill>
              <a:effectLst/>
              <a:latin typeface="+mn-lt"/>
            </a:endParaRPr>
          </a:p>
          <a:p>
            <a:r>
              <a:rPr lang="en-US" sz="2200" dirty="0">
                <a:effectLst/>
                <a:latin typeface="+mn-lt"/>
              </a:rPr>
              <a:t>Major can be 0, in which case it is dynamically allocated Once registered, the driver appears in /proc/devices with the other block device drivers </a:t>
            </a:r>
          </a:p>
          <a:p>
            <a:r>
              <a:rPr lang="en-US" sz="2200" dirty="0">
                <a:latin typeface="+mn-lt"/>
              </a:rPr>
              <a:t>A</a:t>
            </a:r>
            <a:r>
              <a:rPr lang="en-US" sz="2200" dirty="0">
                <a:effectLst/>
                <a:latin typeface="+mn-lt"/>
              </a:rPr>
              <a:t>t cleanup time, the major must be unregistered void </a:t>
            </a:r>
          </a:p>
          <a:p>
            <a:pPr marL="0" indent="0">
              <a:buNone/>
            </a:pPr>
            <a:endParaRPr lang="en-US" sz="2200" u="sng" dirty="0">
              <a:effectLst/>
              <a:latin typeface="+mn-lt"/>
            </a:endParaRPr>
          </a:p>
          <a:p>
            <a:pPr marL="0" indent="0">
              <a:buNone/>
            </a:pPr>
            <a:r>
              <a:rPr lang="en-US" sz="2200" dirty="0">
                <a:latin typeface="+mn-lt"/>
              </a:rPr>
              <a:t>    </a:t>
            </a:r>
            <a:r>
              <a:rPr lang="en-US" sz="2200" dirty="0">
                <a:solidFill>
                  <a:schemeClr val="bg1">
                    <a:lumMod val="95000"/>
                    <a:lumOff val="5000"/>
                  </a:schemeClr>
                </a:solidFill>
                <a:effectLst/>
                <a:latin typeface="+mn-lt"/>
              </a:rPr>
              <a:t>unregister_blkdev(unsigned int major, const char *name); </a:t>
            </a:r>
          </a:p>
          <a:p>
            <a:pPr marL="0" indent="0">
              <a:buNone/>
            </a:pPr>
            <a:endParaRPr lang="en-US" sz="2200" dirty="0">
              <a:solidFill>
                <a:schemeClr val="bg1">
                  <a:lumMod val="95000"/>
                  <a:lumOff val="5000"/>
                </a:schemeClr>
              </a:solidFill>
              <a:latin typeface="+mn-lt"/>
            </a:endParaRPr>
          </a:p>
          <a:p>
            <a:pPr marL="0" indent="0">
              <a:buNone/>
            </a:pPr>
            <a:r>
              <a:rPr lang="en-US" sz="2200" dirty="0">
                <a:effectLst/>
                <a:latin typeface="+mn-lt"/>
              </a:rPr>
              <a:t>The prototypes of these functions are in &lt;</a:t>
            </a:r>
            <a:r>
              <a:rPr lang="en-US" sz="2200" dirty="0" err="1">
                <a:effectLst/>
                <a:latin typeface="+mn-lt"/>
              </a:rPr>
              <a:t>linux</a:t>
            </a:r>
            <a:r>
              <a:rPr lang="en-US" sz="2200" dirty="0">
                <a:effectLst/>
                <a:latin typeface="+mn-lt"/>
              </a:rPr>
              <a:t>/</a:t>
            </a:r>
            <a:r>
              <a:rPr lang="en-US" sz="2200" dirty="0" err="1">
                <a:effectLst/>
                <a:latin typeface="+mn-lt"/>
              </a:rPr>
              <a:t>fs.h</a:t>
            </a:r>
            <a:r>
              <a:rPr lang="en-US" sz="2200" dirty="0">
                <a:effectLst/>
                <a:latin typeface="+mn-lt"/>
              </a:rPr>
              <a:t>&gt;</a:t>
            </a:r>
            <a:endParaRPr lang="en-US" sz="2200" dirty="0">
              <a:latin typeface="+mn-lt"/>
            </a:endParaRPr>
          </a:p>
          <a:p>
            <a:pPr marL="0" indent="0">
              <a:buNone/>
            </a:pPr>
            <a:endParaRPr lang="en-IN" dirty="0">
              <a:latin typeface="+mn-lt"/>
            </a:endParaRPr>
          </a:p>
        </p:txBody>
      </p:sp>
    </p:spTree>
    <p:extLst>
      <p:ext uri="{BB962C8B-B14F-4D97-AF65-F5344CB8AC3E}">
        <p14:creationId xmlns:p14="http://schemas.microsoft.com/office/powerpoint/2010/main" val="208667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DE631-C38E-D9B9-5CC1-4CA5E0B1C04A}"/>
              </a:ext>
            </a:extLst>
          </p:cNvPr>
          <p:cNvSpPr>
            <a:spLocks noGrp="1"/>
          </p:cNvSpPr>
          <p:nvPr>
            <p:ph type="title"/>
          </p:nvPr>
        </p:nvSpPr>
        <p:spPr/>
        <p:txBody>
          <a:bodyPr/>
          <a:lstStyle/>
          <a:p>
            <a:r>
              <a:rPr lang="en-US" dirty="0">
                <a:latin typeface="+mn-lt"/>
              </a:rPr>
              <a:t>Allocation and initialization of driver state data structure:</a:t>
            </a:r>
            <a:endParaRPr lang="en-IN" dirty="0">
              <a:latin typeface="+mn-lt"/>
            </a:endParaRPr>
          </a:p>
        </p:txBody>
      </p:sp>
      <p:sp>
        <p:nvSpPr>
          <p:cNvPr id="3" name="Content Placeholder 2">
            <a:extLst>
              <a:ext uri="{FF2B5EF4-FFF2-40B4-BE49-F238E27FC236}">
                <a16:creationId xmlns:a16="http://schemas.microsoft.com/office/drawing/2014/main" id="{47EA63FB-CD39-E556-0655-76B780C8DD8E}"/>
              </a:ext>
            </a:extLst>
          </p:cNvPr>
          <p:cNvSpPr>
            <a:spLocks noGrp="1"/>
          </p:cNvSpPr>
          <p:nvPr>
            <p:ph idx="1"/>
          </p:nvPr>
        </p:nvSpPr>
        <p:spPr/>
        <p:txBody>
          <a:bodyPr>
            <a:normAutofit lnSpcReduction="10000"/>
          </a:bodyPr>
          <a:lstStyle/>
          <a:p>
            <a:r>
              <a:rPr lang="en-US" dirty="0">
                <a:latin typeface="+mn-lt"/>
              </a:rPr>
              <a:t>The driver declare a data structure to store states information  that driver needs and can access frequently. </a:t>
            </a:r>
          </a:p>
          <a:p>
            <a:pPr marL="457200" lvl="1" indent="0">
              <a:buNone/>
            </a:pPr>
            <a:r>
              <a:rPr lang="en-US" dirty="0">
                <a:latin typeface="+mn-lt"/>
              </a:rPr>
              <a:t>Struct </a:t>
            </a:r>
            <a:r>
              <a:rPr lang="en-US" dirty="0" err="1">
                <a:latin typeface="+mn-lt"/>
              </a:rPr>
              <a:t>sampleblk_dev</a:t>
            </a:r>
            <a:r>
              <a:rPr lang="en-US" dirty="0">
                <a:latin typeface="+mn-lt"/>
              </a:rPr>
              <a:t>{</a:t>
            </a:r>
          </a:p>
          <a:p>
            <a:pPr marL="457200" lvl="1" indent="0">
              <a:buNone/>
            </a:pPr>
            <a:r>
              <a:rPr lang="en-US" dirty="0">
                <a:latin typeface="+mn-lt"/>
              </a:rPr>
              <a:t>	Int minor,</a:t>
            </a:r>
          </a:p>
          <a:p>
            <a:pPr marL="457200" lvl="1" indent="0">
              <a:buNone/>
            </a:pPr>
            <a:r>
              <a:rPr lang="en-US" dirty="0">
                <a:latin typeface="+mn-lt"/>
              </a:rPr>
              <a:t>	</a:t>
            </a:r>
            <a:r>
              <a:rPr lang="en-US" dirty="0" err="1">
                <a:latin typeface="+mn-lt"/>
              </a:rPr>
              <a:t>Spinlock_t</a:t>
            </a:r>
            <a:r>
              <a:rPr lang="en-US" dirty="0">
                <a:latin typeface="+mn-lt"/>
              </a:rPr>
              <a:t> lock;</a:t>
            </a:r>
          </a:p>
          <a:p>
            <a:pPr marL="457200" lvl="1" indent="0">
              <a:buNone/>
            </a:pPr>
            <a:r>
              <a:rPr lang="en-US" dirty="0">
                <a:latin typeface="+mn-lt"/>
              </a:rPr>
              <a:t>	Struct </a:t>
            </a:r>
            <a:r>
              <a:rPr lang="en-US" dirty="0" err="1">
                <a:latin typeface="+mn-lt"/>
              </a:rPr>
              <a:t>request_queue</a:t>
            </a:r>
            <a:r>
              <a:rPr lang="en-US" dirty="0">
                <a:latin typeface="+mn-lt"/>
              </a:rPr>
              <a:t> *queue;</a:t>
            </a:r>
          </a:p>
          <a:p>
            <a:pPr marL="457200" lvl="1" indent="0">
              <a:buNone/>
            </a:pPr>
            <a:r>
              <a:rPr lang="en-US" dirty="0">
                <a:latin typeface="+mn-lt"/>
              </a:rPr>
              <a:t>	Short </a:t>
            </a:r>
            <a:r>
              <a:rPr lang="en-US" dirty="0" err="1">
                <a:latin typeface="+mn-lt"/>
              </a:rPr>
              <a:t>media_changed</a:t>
            </a:r>
            <a:r>
              <a:rPr lang="en-US" dirty="0">
                <a:latin typeface="+mn-lt"/>
              </a:rPr>
              <a:t>;</a:t>
            </a:r>
          </a:p>
          <a:p>
            <a:pPr marL="457200" lvl="1" indent="0">
              <a:buNone/>
            </a:pPr>
            <a:r>
              <a:rPr lang="en-US" dirty="0">
                <a:latin typeface="+mn-lt"/>
              </a:rPr>
              <a:t>	Struct gendisk *disk;</a:t>
            </a:r>
          </a:p>
          <a:p>
            <a:pPr marL="457200" lvl="1" indent="0">
              <a:buNone/>
            </a:pPr>
            <a:r>
              <a:rPr lang="en-US" dirty="0">
                <a:latin typeface="+mn-lt"/>
              </a:rPr>
              <a:t>	Unsigned int size;</a:t>
            </a:r>
          </a:p>
          <a:p>
            <a:pPr marL="457200" lvl="1" indent="0">
              <a:buNone/>
            </a:pPr>
            <a:r>
              <a:rPr lang="en-US" dirty="0">
                <a:latin typeface="+mn-lt"/>
              </a:rPr>
              <a:t>	Void *data</a:t>
            </a:r>
          </a:p>
          <a:p>
            <a:pPr marL="457200" lvl="1" indent="0">
              <a:buNone/>
            </a:pPr>
            <a:r>
              <a:rPr lang="en-US" dirty="0">
                <a:latin typeface="+mn-lt"/>
              </a:rPr>
              <a:t>}</a:t>
            </a:r>
            <a:endParaRPr lang="en-IN" dirty="0">
              <a:latin typeface="+mn-lt"/>
            </a:endParaRPr>
          </a:p>
        </p:txBody>
      </p:sp>
    </p:spTree>
    <p:extLst>
      <p:ext uri="{BB962C8B-B14F-4D97-AF65-F5344CB8AC3E}">
        <p14:creationId xmlns:p14="http://schemas.microsoft.com/office/powerpoint/2010/main" val="369929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891B-DCFC-569C-A93D-73CF708F65FE}"/>
              </a:ext>
            </a:extLst>
          </p:cNvPr>
          <p:cNvSpPr>
            <a:spLocks noGrp="1"/>
          </p:cNvSpPr>
          <p:nvPr>
            <p:ph type="title"/>
          </p:nvPr>
        </p:nvSpPr>
        <p:spPr/>
        <p:txBody>
          <a:bodyPr/>
          <a:lstStyle/>
          <a:p>
            <a:r>
              <a:rPr lang="en-US" dirty="0"/>
              <a:t>Struct gendisk :</a:t>
            </a:r>
            <a:endParaRPr lang="en-IN" dirty="0"/>
          </a:p>
        </p:txBody>
      </p:sp>
      <p:sp>
        <p:nvSpPr>
          <p:cNvPr id="3" name="Content Placeholder 2">
            <a:extLst>
              <a:ext uri="{FF2B5EF4-FFF2-40B4-BE49-F238E27FC236}">
                <a16:creationId xmlns:a16="http://schemas.microsoft.com/office/drawing/2014/main" id="{4428B97D-F2E9-D89D-F6B0-143F1CEE1A23}"/>
              </a:ext>
            </a:extLst>
          </p:cNvPr>
          <p:cNvSpPr>
            <a:spLocks noGrp="1"/>
          </p:cNvSpPr>
          <p:nvPr>
            <p:ph idx="1"/>
          </p:nvPr>
        </p:nvSpPr>
        <p:spPr>
          <a:xfrm>
            <a:off x="1103312" y="1853248"/>
            <a:ext cx="8946541" cy="4395151"/>
          </a:xfrm>
        </p:spPr>
        <p:txBody>
          <a:bodyPr>
            <a:normAutofit/>
          </a:bodyPr>
          <a:lstStyle/>
          <a:p>
            <a:r>
              <a:rPr lang="en-US" dirty="0"/>
              <a:t>D</a:t>
            </a:r>
            <a:r>
              <a:rPr lang="en-US" dirty="0">
                <a:effectLst/>
              </a:rPr>
              <a:t>efined in &lt;</a:t>
            </a:r>
            <a:r>
              <a:rPr lang="en-US" dirty="0" err="1">
                <a:effectLst/>
              </a:rPr>
              <a:t>linux</a:t>
            </a:r>
            <a:r>
              <a:rPr lang="en-US" dirty="0">
                <a:effectLst/>
              </a:rPr>
              <a:t>/</a:t>
            </a:r>
            <a:r>
              <a:rPr lang="en-US" dirty="0" err="1">
                <a:effectLst/>
              </a:rPr>
              <a:t>genhd.h</a:t>
            </a:r>
            <a:r>
              <a:rPr lang="en-US" dirty="0">
                <a:effectLst/>
              </a:rPr>
              <a:t>&gt; </a:t>
            </a:r>
          </a:p>
          <a:p>
            <a:r>
              <a:rPr lang="en-US" dirty="0">
                <a:effectLst/>
              </a:rPr>
              <a:t>int major.</a:t>
            </a:r>
            <a:endParaRPr lang="en-US" dirty="0"/>
          </a:p>
          <a:p>
            <a:r>
              <a:rPr lang="en-US" dirty="0"/>
              <a:t>int </a:t>
            </a:r>
            <a:r>
              <a:rPr lang="en-US" dirty="0" err="1"/>
              <a:t>first</a:t>
            </a:r>
            <a:r>
              <a:rPr lang="en-US" dirty="0" err="1">
                <a:effectLst/>
              </a:rPr>
              <a:t>_minor</a:t>
            </a:r>
            <a:r>
              <a:rPr lang="en-US" dirty="0">
                <a:effectLst/>
              </a:rPr>
              <a:t>.</a:t>
            </a:r>
          </a:p>
          <a:p>
            <a:r>
              <a:rPr lang="en-US" dirty="0">
                <a:effectLst/>
              </a:rPr>
              <a:t>int minors.</a:t>
            </a:r>
          </a:p>
          <a:p>
            <a:r>
              <a:rPr lang="en-US" dirty="0">
                <a:effectLst/>
              </a:rPr>
              <a:t>struct </a:t>
            </a:r>
            <a:r>
              <a:rPr lang="en-US" dirty="0" err="1">
                <a:effectLst/>
              </a:rPr>
              <a:t>block_device_operations</a:t>
            </a:r>
            <a:r>
              <a:rPr lang="en-US" dirty="0">
                <a:effectLst/>
              </a:rPr>
              <a:t> *fops.</a:t>
            </a:r>
          </a:p>
          <a:p>
            <a:r>
              <a:rPr lang="en-US" dirty="0">
                <a:effectLst/>
              </a:rPr>
              <a:t>struct </a:t>
            </a:r>
            <a:r>
              <a:rPr lang="en-US" dirty="0" err="1">
                <a:effectLst/>
              </a:rPr>
              <a:t>request_queue</a:t>
            </a:r>
            <a:r>
              <a:rPr lang="en-US" dirty="0">
                <a:effectLst/>
              </a:rPr>
              <a:t> *queue.</a:t>
            </a:r>
          </a:p>
          <a:p>
            <a:r>
              <a:rPr lang="en-US" dirty="0">
                <a:effectLst/>
              </a:rPr>
              <a:t> sector_t size</a:t>
            </a:r>
            <a:r>
              <a:rPr lang="en-US" dirty="0"/>
              <a:t>.</a:t>
            </a:r>
            <a:endParaRPr lang="en-US" dirty="0">
              <a:effectLst/>
            </a:endParaRPr>
          </a:p>
          <a:p>
            <a:r>
              <a:rPr lang="en-US" dirty="0" err="1"/>
              <a:t>Spinlock_t</a:t>
            </a:r>
            <a:r>
              <a:rPr lang="en-US" dirty="0"/>
              <a:t> lock.</a:t>
            </a:r>
          </a:p>
          <a:p>
            <a:endParaRPr lang="en-IN" dirty="0"/>
          </a:p>
        </p:txBody>
      </p:sp>
    </p:spTree>
    <p:extLst>
      <p:ext uri="{BB962C8B-B14F-4D97-AF65-F5344CB8AC3E}">
        <p14:creationId xmlns:p14="http://schemas.microsoft.com/office/powerpoint/2010/main" val="211915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4D42-8AEB-9531-5A93-D7067F61CB52}"/>
              </a:ext>
            </a:extLst>
          </p:cNvPr>
          <p:cNvSpPr>
            <a:spLocks noGrp="1"/>
          </p:cNvSpPr>
          <p:nvPr>
            <p:ph type="title"/>
          </p:nvPr>
        </p:nvSpPr>
        <p:spPr/>
        <p:txBody>
          <a:bodyPr/>
          <a:lstStyle/>
          <a:p>
            <a:r>
              <a:rPr lang="en-US" dirty="0">
                <a:latin typeface="+mn-lt"/>
              </a:rPr>
              <a:t>Allocation of the disk :</a:t>
            </a:r>
            <a:endParaRPr lang="en-IN" dirty="0">
              <a:latin typeface="+mn-lt"/>
            </a:endParaRPr>
          </a:p>
        </p:txBody>
      </p:sp>
      <p:sp>
        <p:nvSpPr>
          <p:cNvPr id="3" name="Content Placeholder 2">
            <a:extLst>
              <a:ext uri="{FF2B5EF4-FFF2-40B4-BE49-F238E27FC236}">
                <a16:creationId xmlns:a16="http://schemas.microsoft.com/office/drawing/2014/main" id="{6D0B5F4C-57A8-9FE6-456B-55DB62D3A356}"/>
              </a:ext>
            </a:extLst>
          </p:cNvPr>
          <p:cNvSpPr>
            <a:spLocks noGrp="1"/>
          </p:cNvSpPr>
          <p:nvPr>
            <p:ph idx="1"/>
          </p:nvPr>
        </p:nvSpPr>
        <p:spPr/>
        <p:txBody>
          <a:bodyPr>
            <a:normAutofit/>
          </a:bodyPr>
          <a:lstStyle/>
          <a:p>
            <a:r>
              <a:rPr lang="en-US" dirty="0">
                <a:effectLst/>
                <a:latin typeface="+mn-lt"/>
              </a:rPr>
              <a:t>Allocate a gendisk structure </a:t>
            </a:r>
          </a:p>
          <a:p>
            <a:endParaRPr lang="en-US" u="sng" dirty="0">
              <a:effectLst/>
              <a:latin typeface="+mn-lt"/>
            </a:endParaRPr>
          </a:p>
          <a:p>
            <a:r>
              <a:rPr lang="en-US" dirty="0">
                <a:solidFill>
                  <a:schemeClr val="bg1">
                    <a:lumMod val="95000"/>
                    <a:lumOff val="5000"/>
                  </a:schemeClr>
                </a:solidFill>
                <a:effectLst/>
                <a:latin typeface="+mn-lt"/>
              </a:rPr>
              <a:t>struct gendisk *alloc_disk(int minors) </a:t>
            </a:r>
          </a:p>
          <a:p>
            <a:pPr marL="0" indent="0">
              <a:buNone/>
            </a:pPr>
            <a:endParaRPr lang="en-US" dirty="0">
              <a:solidFill>
                <a:schemeClr val="bg1">
                  <a:lumMod val="95000"/>
                  <a:lumOff val="5000"/>
                </a:schemeClr>
              </a:solidFill>
              <a:effectLst/>
              <a:latin typeface="+mn-lt"/>
            </a:endParaRPr>
          </a:p>
          <a:p>
            <a:r>
              <a:rPr lang="en-US" dirty="0">
                <a:effectLst/>
                <a:latin typeface="+mn-lt"/>
              </a:rPr>
              <a:t>minors tells the number of minors to be allocated for this disk. Usually 1, unless your device can be partitioned.</a:t>
            </a:r>
          </a:p>
          <a:p>
            <a:pPr marL="0" indent="0">
              <a:buNone/>
            </a:pPr>
            <a:endParaRPr lang="en-IN" dirty="0">
              <a:latin typeface="+mn-lt"/>
            </a:endParaRPr>
          </a:p>
        </p:txBody>
      </p:sp>
    </p:spTree>
    <p:extLst>
      <p:ext uri="{BB962C8B-B14F-4D97-AF65-F5344CB8AC3E}">
        <p14:creationId xmlns:p14="http://schemas.microsoft.com/office/powerpoint/2010/main" val="2902771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1091</TotalTime>
  <Words>1137</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Block Device Driver                                Presented by :Aishwarya Deshmane</vt:lpstr>
      <vt:lpstr>Contents :</vt:lpstr>
      <vt:lpstr>What is Block Driver?</vt:lpstr>
      <vt:lpstr>Module initialization and exit</vt:lpstr>
      <vt:lpstr>Sampleblk_init</vt:lpstr>
      <vt:lpstr>Block devices Registration :</vt:lpstr>
      <vt:lpstr>Allocation and initialization of driver state data structure:</vt:lpstr>
      <vt:lpstr>Struct gendisk :</vt:lpstr>
      <vt:lpstr>Allocation of the disk :</vt:lpstr>
      <vt:lpstr>Initializing the disk : </vt:lpstr>
      <vt:lpstr>Unregister the device:</vt:lpstr>
      <vt:lpstr>File Operation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Aishwarya Deshmane</dc:creator>
  <cp:lastModifiedBy>Aishwarya Deshmane</cp:lastModifiedBy>
  <cp:revision>1</cp:revision>
  <dcterms:created xsi:type="dcterms:W3CDTF">2023-03-29T18:57:22Z</dcterms:created>
  <dcterms:modified xsi:type="dcterms:W3CDTF">2023-04-27T09:38:00Z</dcterms:modified>
</cp:coreProperties>
</file>