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640" cy="76309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640" cy="76309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22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19/05/21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3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4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1695F7-4F47-4FB8-8A37-C6B47D6A61EE}" type="slidenum">
              <a:rPr lang="en-IN" sz="9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5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Click to edit the outline text format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Second Outline Level</a:t>
            </a:r>
            <a:endParaRPr lang="en-US" sz="14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Third Outline Level</a:t>
            </a:r>
            <a:endParaRPr lang="en-US" sz="1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Fourth Outline Level</a:t>
            </a:r>
            <a:endParaRPr lang="en-US" sz="1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Fifth Outline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Sixth Outline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Seventh Outline Level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Click to edit the outline text format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Second Outline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Third Outline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Fourth Outline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Fifth Outline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Sixth Outline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342900" indent="-3429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Seventh Outline LevelClick to edit Master text styles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Second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1143000" lvl="2" indent="-227965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Third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1600200" lvl="3" indent="-227965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Fourth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2057400" lvl="4" indent="-227965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Fifth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19/05/21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71C1D61-F28D-4AEB-A5CC-3D2DCD2BDE01}" type="slidenum">
              <a:rPr lang="en-IN" sz="9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raspberrypi/linu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hyperlink" Target="https://github.com/raspberrypi/linu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
</a:t>
            </a: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
</a:t>
            </a: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
</a:t>
            </a: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
</a:t>
            </a: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KERNEL BUILD PROCESS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16160" y="749880"/>
            <a:ext cx="10882800" cy="49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The other way is you can build locally on raspberry pi.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Step1: On a Raspberry Pi, first install the latest version of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 Raspberry Pi OS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. Then boot your Pi, plug in Ethernet to give you access to the sources, and log in.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Step2: </a:t>
            </a:r>
            <a:r>
              <a:rPr lang="en-US" sz="1800" b="1" u="sng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Install build dependencies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Install git and other build dependencies using following command 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</a:t>
            </a: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apt install git bc bison flex libssl-dev make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Step3: Download source code using following command: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git clone --depth=1 </a:t>
            </a:r>
            <a:r>
              <a:rPr lang="en-US" sz="2400" b="0" u="sng" strike="noStrike" spc="-1">
                <a:solidFill>
                  <a:srgbClr val="99CA3C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hlinkClick r:id="rId1"/>
              </a:rPr>
              <a:t>https://github.com/raspberrypi/linux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280" y="514800"/>
            <a:ext cx="10661040" cy="545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Step4: 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Depending on the Raspberry pi first we need to prepare the default configuration by running the following commands: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cd linux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KERNEL=kernel7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make bcm2709_defconfig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Step5: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To build and install the kernel, modules, and Device Tree blobs: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make -j4 zImage modules dtbs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make modules_install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cp arch/arm/boot/dts/*.dtb /boot/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cp arch/arm/boot/dts/overlays/*.dtb* /boot/overlays/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cp arch/arm/boot/dts/overlays/README /boot/overlays/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cp arch/arm/boot/zImage /boot/$KERNEL.img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17960" y="222120"/>
            <a:ext cx="11286000" cy="646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Flashing Procedure for cross compilation method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Install directly onto the SD card: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First, use lsblk before and after plugging in your SD card to identify it. You should end up with something like this: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sdb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	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sdb1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	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sdb2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	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sdb5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	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sdb6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	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sdb7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mkdir mnt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mkdir mnt/fat32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mkdir mnt/ext4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mount /dev/sdb6  mnt/fat32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mount /dev/sdb7  mnt/ext4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Install the modules: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env PATH=$PATH make ARCH=arm CROSS_COMPILE=arm-linux-gnueabihf- INSTALL_MOD_PATH=mnt/ext4 modules_install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87880" y="522360"/>
            <a:ext cx="987516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Finally, copy the kernel and Device Tree blobs onto the SD card, making sure to back up your old kernel: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cp mnt/fat32/$KERNEL.img mnt/fat32/$KERNEL-backup.img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cp arch/arm/boot/zImage mnt/fat32/$KERNEL.img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cp arch/arm/boot/dts/*.dtb mnt/fat32/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cp arch/arm/boot/dts/overlays/*.dtb* mnt/fat32/overlays/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cp arch/arm/boot/dts/overlays/README mnt/fat32/overlays/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umount mnt/fat32 sudo umount mnt/ext4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280" y="188595"/>
            <a:ext cx="11324590" cy="68465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GCC OLDER VERSION ERROR USE THIS BELOW COMMAND: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&gt;sudo apt install crossbuild-essential-armhf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To fix errors in version  5.4.0-113-generic follow the below commands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apt update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apt install g++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apt-get install libgmp-dev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alt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apt-get install libmpc-dev</a:t>
            </a: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alt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9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Kernel building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38280" y="1598760"/>
            <a:ext cx="970740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There are two main methods for building kernel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               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1.To cross compile 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	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	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  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2.To build locally on a Raspberry Pi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               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 marL="342900" indent="-3429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First we will see cross compiling. For cross compiling we need to go through following steps: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Step1: </a:t>
            </a:r>
            <a:r>
              <a:rPr lang="en-US" sz="1800" b="0" u="sng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Install required dependencies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To build the sources for cross-compilation, we have to make sure you have the dependencies needed on your machine by executing following instruction: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      </a:t>
            </a: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sudo apt install git bc bison flex libssl-dev make libc6-dev libncurses5-dev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pic>
        <p:nvPicPr>
          <p:cNvPr id="113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3800" y="416160"/>
            <a:ext cx="11903040" cy="576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5014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Step2: </a:t>
            </a:r>
            <a:r>
              <a:rPr lang="en-US" sz="1800" b="1" u="sng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Install toolchain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We need to download the tool chain 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     </a:t>
            </a:r>
            <a:r>
              <a:rPr lang="en-US" sz="24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git clone https://github.com/raspberrypi/tools ~/tools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pic>
        <p:nvPicPr>
          <p:cNvPr id="11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35240" y="2065680"/>
            <a:ext cx="11286000" cy="245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76920" y="658440"/>
            <a:ext cx="96289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Step3: We need to update the $PATH environment variable makes the system aware of file locations needed for cross-compilation. 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</a:t>
            </a: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echo PATH=\$PATH:~/tools/arm-bcm2708/arm-linux-gnueabihf/bin &gt;&gt;~/.bashrc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</a:t>
            </a: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source ~/.bashrc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pic>
        <p:nvPicPr>
          <p:cNvPr id="11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3880" y="2495160"/>
            <a:ext cx="12038040" cy="255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37680" y="527760"/>
            <a:ext cx="10360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Step4: </a:t>
            </a:r>
            <a:r>
              <a:rPr lang="en-US" sz="1800" b="1" u="sng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Downloading source code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      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To download the minimal source tree for the current branch we need to run following command: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git clone --depth=1 </a:t>
            </a:r>
            <a:r>
              <a:rPr lang="en-US" sz="2000" b="1" u="sng" strike="noStrike" spc="-1">
                <a:solidFill>
                  <a:srgbClr val="99CA3C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hlinkClick r:id="rId1"/>
              </a:rPr>
              <a:t>https</a:t>
            </a:r>
            <a:r>
              <a:rPr lang="en-US" sz="2000" b="1" u="sng" strike="noStrike" spc="-1">
                <a:solidFill>
                  <a:srgbClr val="99CA3C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hlinkClick r:id="rId1"/>
              </a:rPr>
              <a:t>://github.com/raspberrypi/linux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pic>
        <p:nvPicPr>
          <p:cNvPr id="11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9120" y="2297520"/>
            <a:ext cx="11447640" cy="213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55100" y="332945"/>
            <a:ext cx="964188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Step5: </a:t>
            </a:r>
            <a:r>
              <a:rPr lang="en-US" sz="1800" b="1" u="sng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Build sources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We need to execute following commands to build the sources and Device Tree files: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cd linux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KERNEL=kernel7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make ARCH=arm CROSS_COMPILE=arm-linux-gnueabihf-  bcm2709_defconfig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pic>
        <p:nvPicPr>
          <p:cNvPr id="12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5320" y="3152880"/>
            <a:ext cx="11604240" cy="272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37680" y="540720"/>
            <a:ext cx="998172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After above steps execute following command to build final image: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make ARCH=arm CROSS_COMPILE=arm-linux-gnueabihf- zImage modules dtbs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            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pic>
        <p:nvPicPr>
          <p:cNvPr id="123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343440" y="1612080"/>
            <a:ext cx="10851120" cy="48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After build process has completed, we can observe a bootable </a:t>
            </a: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zimage</a:t>
            </a: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</a:rPr>
              <a:t> is created as you can observe in the below screenshot: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 panose="020B0603020202020204"/>
            </a:endParaRPr>
          </a:p>
        </p:txBody>
      </p:sp>
      <p:pic>
        <p:nvPicPr>
          <p:cNvPr id="126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97160" y="2973960"/>
            <a:ext cx="8513280" cy="346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3631</Words>
  <Application>WPS Presentation</Application>
  <PresentationFormat/>
  <Paragraphs>129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Trebuchet MS</vt:lpstr>
      <vt:lpstr>Times New Roman</vt:lpstr>
      <vt:lpstr>Symbol</vt:lpstr>
      <vt:lpstr>Arial</vt:lpstr>
      <vt:lpstr>Wingdings 3</vt:lpstr>
      <vt:lpstr>Symbol</vt:lpstr>
      <vt:lpstr>Microsoft YaHei</vt:lpstr>
      <vt:lpstr>Arial Unicode MS</vt:lpstr>
      <vt:lpstr>Calibri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 AND     BUILD PROCESS</dc:title>
  <dc:creator>venka</dc:creator>
  <cp:lastModifiedBy>dell</cp:lastModifiedBy>
  <cp:revision>25</cp:revision>
  <dcterms:created xsi:type="dcterms:W3CDTF">2020-06-23T14:10:00Z</dcterms:created>
  <dcterms:modified xsi:type="dcterms:W3CDTF">2022-06-08T10:22:15Z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  <property fmtid="{D5CDD505-2E9C-101B-9397-08002B2CF9AE}" pid="12" name="ICV">
    <vt:lpwstr>433282B3FEA246419B2E4C4229CD76C7</vt:lpwstr>
  </property>
  <property fmtid="{D5CDD505-2E9C-101B-9397-08002B2CF9AE}" pid="13" name="KSOProductBuildVer">
    <vt:lpwstr>1033-11.2.0.11130</vt:lpwstr>
  </property>
</Properties>
</file>