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0080625" cy="7559675"/>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1FD8F11-76E4-45B4-B102-8E6E5A946B8D}" type="slidenum">
              <a:rPr/>
            </a:fld>
            <a:endParaRPr/>
          </a:p>
        </p:txBody>
      </p:sp>
      <p:sp>
        <p:nvSpPr>
          <p:cNvPr id="4" name="PlaceHolder 3"/>
          <p:cNvSpPr>
            <a:spLocks noGrp="1"/>
          </p:cNvSpPr>
          <p:nvPr>
            <p:ph type="dt" idx="3"/>
          </p:nvPr>
        </p:nvSpPr>
        <p:spPr/>
        <p:txBody>
          <a:bodyPr/>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8"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9"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6C3E132-3B0E-48E1-8068-A69668D7EB67}" type="slidenum">
              <a:rPr/>
            </a:fld>
            <a:endParaRPr/>
          </a:p>
        </p:txBody>
      </p:sp>
      <p:sp>
        <p:nvSpPr>
          <p:cNvPr id="7" name="PlaceHolder 6"/>
          <p:cNvSpPr>
            <a:spLocks noGrp="1"/>
          </p:cNvSpPr>
          <p:nvPr>
            <p:ph type="dt" idx="3"/>
          </p:nvPr>
        </p:nvSpPr>
        <p:spPr/>
        <p:txBody>
          <a:bodyPr/>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1"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2"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3"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4"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7F557EC-50EF-443D-83FB-1E55B5C81654}" type="slidenum">
              <a:rPr/>
            </a:fld>
            <a:endParaRPr/>
          </a:p>
        </p:txBody>
      </p:sp>
      <p:sp>
        <p:nvSpPr>
          <p:cNvPr id="9" name="PlaceHolder 8"/>
          <p:cNvSpPr>
            <a:spLocks noGrp="1"/>
          </p:cNvSpPr>
          <p:nvPr>
            <p:ph type="dt" idx="3"/>
          </p:nvPr>
        </p:nvSpPr>
        <p:spPr/>
        <p:txBody>
          <a:bodyPr/>
          <a:p>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6" name="PlaceHolder 2"/>
          <p:cNvSpPr>
            <a:spLocks noGrp="1"/>
          </p:cNvSpPr>
          <p:nvPr>
            <p:ph/>
          </p:nvPr>
        </p:nvSpPr>
        <p:spPr>
          <a:xfrm>
            <a:off x="50400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7" name="PlaceHolder 3"/>
          <p:cNvSpPr>
            <a:spLocks noGrp="1"/>
          </p:cNvSpPr>
          <p:nvPr>
            <p:ph/>
          </p:nvPr>
        </p:nvSpPr>
        <p:spPr>
          <a:xfrm>
            <a:off x="357156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8" name="PlaceHolder 4"/>
          <p:cNvSpPr>
            <a:spLocks noGrp="1"/>
          </p:cNvSpPr>
          <p:nvPr>
            <p:ph/>
          </p:nvPr>
        </p:nvSpPr>
        <p:spPr>
          <a:xfrm>
            <a:off x="663912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39" name="PlaceHolder 5"/>
          <p:cNvSpPr>
            <a:spLocks noGrp="1"/>
          </p:cNvSpPr>
          <p:nvPr>
            <p:ph/>
          </p:nvPr>
        </p:nvSpPr>
        <p:spPr>
          <a:xfrm>
            <a:off x="50400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0" name="PlaceHolder 6"/>
          <p:cNvSpPr>
            <a:spLocks noGrp="1"/>
          </p:cNvSpPr>
          <p:nvPr>
            <p:ph/>
          </p:nvPr>
        </p:nvSpPr>
        <p:spPr>
          <a:xfrm>
            <a:off x="357156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1" name="PlaceHolder 7"/>
          <p:cNvSpPr>
            <a:spLocks noGrp="1"/>
          </p:cNvSpPr>
          <p:nvPr>
            <p:ph/>
          </p:nvPr>
        </p:nvSpPr>
        <p:spPr>
          <a:xfrm>
            <a:off x="663912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89E46EA-C9D5-4913-8C2A-E672AE2CD985}" type="slidenum">
              <a:rPr/>
            </a:fld>
            <a:endParaRPr/>
          </a:p>
        </p:txBody>
      </p:sp>
      <p:sp>
        <p:nvSpPr>
          <p:cNvPr id="11" name="PlaceHolder 10"/>
          <p:cNvSpPr>
            <a:spLocks noGrp="1"/>
          </p:cNvSpPr>
          <p:nvPr>
            <p:ph type="dt" idx="3"/>
          </p:nvPr>
        </p:nvSpPr>
        <p:spPr/>
        <p:txBody>
          <a:bodyPr/>
          <a:p>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187E7AE-D3BD-4AE2-92B9-FEB9D28530C6}" type="slidenum">
              <a:rPr/>
            </a:fld>
            <a:endParaRPr/>
          </a:p>
        </p:txBody>
      </p:sp>
      <p:sp>
        <p:nvSpPr>
          <p:cNvPr id="4" name="PlaceHolder 3"/>
          <p:cNvSpPr>
            <a:spLocks noGrp="1"/>
          </p:cNvSpPr>
          <p:nvPr>
            <p:ph type="dt" idx="6"/>
          </p:nvPr>
        </p:nvSpPr>
        <p:spPr/>
        <p:txBody>
          <a:bodyPr/>
          <a:p>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49" name="PlaceHolder 2"/>
          <p:cNvSpPr>
            <a:spLocks noGrp="1"/>
          </p:cNvSpPr>
          <p:nvPr>
            <p:ph type="subTitle"/>
          </p:nvPr>
        </p:nvSpPr>
        <p:spPr>
          <a:xfrm>
            <a:off x="504000" y="1768680"/>
            <a:ext cx="9072000" cy="43840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D8481D9-BE2E-4C22-9B89-288CF7E26602}" type="slidenum">
              <a:rPr/>
            </a:fld>
            <a:endParaRPr/>
          </a:p>
        </p:txBody>
      </p:sp>
      <p:sp>
        <p:nvSpPr>
          <p:cNvPr id="6" name="PlaceHolder 5"/>
          <p:cNvSpPr>
            <a:spLocks noGrp="1"/>
          </p:cNvSpPr>
          <p:nvPr>
            <p:ph type="dt" idx="6"/>
          </p:nvPr>
        </p:nvSpPr>
        <p:spPr/>
        <p:txBody>
          <a:bodyPr/>
          <a:p>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51"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DA812A4-B413-491F-BF0E-907FBD0B97BE}" type="slidenum">
              <a:rPr/>
            </a:fld>
            <a:endParaRPr/>
          </a:p>
        </p:txBody>
      </p:sp>
      <p:sp>
        <p:nvSpPr>
          <p:cNvPr id="6" name="PlaceHolder 5"/>
          <p:cNvSpPr>
            <a:spLocks noGrp="1"/>
          </p:cNvSpPr>
          <p:nvPr>
            <p:ph type="dt" idx="6"/>
          </p:nvPr>
        </p:nvSpPr>
        <p:spPr/>
        <p:txBody>
          <a:bodyPr/>
          <a:p>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53"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4"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1C95C90-732E-478E-A357-0E223B1BB912}" type="slidenum">
              <a:rPr/>
            </a:fld>
            <a:endParaRPr/>
          </a:p>
        </p:txBody>
      </p:sp>
      <p:sp>
        <p:nvSpPr>
          <p:cNvPr id="7" name="PlaceHolder 6"/>
          <p:cNvSpPr>
            <a:spLocks noGrp="1"/>
          </p:cNvSpPr>
          <p:nvPr>
            <p:ph type="dt" idx="6"/>
          </p:nvPr>
        </p:nvSpPr>
        <p:spPr/>
        <p:txBody>
          <a:bodyPr/>
          <a:p>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4E87466-7E43-44D1-AC5E-74A03426318E}" type="slidenum">
              <a:rPr/>
            </a:fld>
            <a:endParaRPr/>
          </a:p>
        </p:txBody>
      </p:sp>
      <p:sp>
        <p:nvSpPr>
          <p:cNvPr id="5" name="PlaceHolder 4"/>
          <p:cNvSpPr>
            <a:spLocks noGrp="1"/>
          </p:cNvSpPr>
          <p:nvPr>
            <p:ph type="dt" idx="6"/>
          </p:nvPr>
        </p:nvSpPr>
        <p:spPr/>
        <p:txBody>
          <a:bodyPr/>
          <a:p>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168000"/>
            <a:ext cx="9069840" cy="584352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788CA07-BD6C-4D73-8CEE-C9DC906AB6E6}" type="slidenum">
              <a:rPr/>
            </a:fld>
            <a:endParaRPr/>
          </a:p>
        </p:txBody>
      </p:sp>
      <p:sp>
        <p:nvSpPr>
          <p:cNvPr id="5" name="PlaceHolder 4"/>
          <p:cNvSpPr>
            <a:spLocks noGrp="1"/>
          </p:cNvSpPr>
          <p:nvPr>
            <p:ph type="dt" idx="6"/>
          </p:nvPr>
        </p:nvSpPr>
        <p:spPr/>
        <p:txBody>
          <a:bodyPr/>
          <a:p>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58"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9"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0"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F1F3DF6-EAAB-4D60-B8F5-448A1F0E55C9}" type="slidenum">
              <a:rPr/>
            </a:fld>
            <a:endParaRPr/>
          </a:p>
        </p:txBody>
      </p:sp>
      <p:sp>
        <p:nvSpPr>
          <p:cNvPr id="8" name="PlaceHolder 7"/>
          <p:cNvSpPr>
            <a:spLocks noGrp="1"/>
          </p:cNvSpPr>
          <p:nvPr>
            <p:ph type="dt" idx="6"/>
          </p:nvPr>
        </p:nvSpPr>
        <p:spPr/>
        <p:txBody>
          <a:bodyPr/>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7" name="PlaceHolder 2"/>
          <p:cNvSpPr>
            <a:spLocks noGrp="1"/>
          </p:cNvSpPr>
          <p:nvPr>
            <p:ph type="subTitle"/>
          </p:nvPr>
        </p:nvSpPr>
        <p:spPr>
          <a:xfrm>
            <a:off x="504000" y="1768680"/>
            <a:ext cx="9072000" cy="43840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4A6D240-D383-45C9-9728-3DCE13AE2D3C}" type="slidenum">
              <a:rPr/>
            </a:fld>
            <a:endParaRPr/>
          </a:p>
        </p:txBody>
      </p:sp>
      <p:sp>
        <p:nvSpPr>
          <p:cNvPr id="2" name="PlaceHolder 5"/>
          <p:cNvSpPr>
            <a:spLocks noGrp="1"/>
          </p:cNvSpPr>
          <p:nvPr>
            <p:ph type="dt" idx="3"/>
          </p:nvPr>
        </p:nvSpPr>
        <p:spPr/>
        <p:txBody>
          <a:bodyPr/>
          <a:p>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62"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3"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4"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03FE26A-9A01-4736-86A3-3DC5971B2917}" type="slidenum">
              <a:rPr/>
            </a:fld>
            <a:endParaRPr/>
          </a:p>
        </p:txBody>
      </p:sp>
      <p:sp>
        <p:nvSpPr>
          <p:cNvPr id="8" name="PlaceHolder 7"/>
          <p:cNvSpPr>
            <a:spLocks noGrp="1"/>
          </p:cNvSpPr>
          <p:nvPr>
            <p:ph type="dt" idx="6"/>
          </p:nvPr>
        </p:nvSpPr>
        <p:spPr/>
        <p:txBody>
          <a:bodyPr/>
          <a:p>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66"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7"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8"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124DC06-AD48-4D49-943E-3B9A85FD6E5C}" type="slidenum">
              <a:rPr/>
            </a:fld>
            <a:endParaRPr/>
          </a:p>
        </p:txBody>
      </p:sp>
      <p:sp>
        <p:nvSpPr>
          <p:cNvPr id="8" name="PlaceHolder 7"/>
          <p:cNvSpPr>
            <a:spLocks noGrp="1"/>
          </p:cNvSpPr>
          <p:nvPr>
            <p:ph type="dt" idx="6"/>
          </p:nvPr>
        </p:nvSpPr>
        <p:spPr/>
        <p:txBody>
          <a:bodyPr/>
          <a:p>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70"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1"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5E5F4E3-513A-4F97-9720-2B1E9449D5CD}" type="slidenum">
              <a:rPr/>
            </a:fld>
            <a:endParaRPr/>
          </a:p>
        </p:txBody>
      </p:sp>
      <p:sp>
        <p:nvSpPr>
          <p:cNvPr id="7" name="PlaceHolder 6"/>
          <p:cNvSpPr>
            <a:spLocks noGrp="1"/>
          </p:cNvSpPr>
          <p:nvPr>
            <p:ph type="dt" idx="6"/>
          </p:nvPr>
        </p:nvSpPr>
        <p:spPr/>
        <p:txBody>
          <a:bodyPr/>
          <a:p>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73"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4"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5"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6"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1817E92-D062-4F65-A540-7D43F69D05B7}" type="slidenum">
              <a:rPr/>
            </a:fld>
            <a:endParaRPr/>
          </a:p>
        </p:txBody>
      </p:sp>
      <p:sp>
        <p:nvSpPr>
          <p:cNvPr id="9" name="PlaceHolder 8"/>
          <p:cNvSpPr>
            <a:spLocks noGrp="1"/>
          </p:cNvSpPr>
          <p:nvPr>
            <p:ph type="dt" idx="6"/>
          </p:nvPr>
        </p:nvSpPr>
        <p:spPr/>
        <p:txBody>
          <a:bodyPr/>
          <a:p>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78" name="PlaceHolder 2"/>
          <p:cNvSpPr>
            <a:spLocks noGrp="1"/>
          </p:cNvSpPr>
          <p:nvPr>
            <p:ph/>
          </p:nvPr>
        </p:nvSpPr>
        <p:spPr>
          <a:xfrm>
            <a:off x="50400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9" name="PlaceHolder 3"/>
          <p:cNvSpPr>
            <a:spLocks noGrp="1"/>
          </p:cNvSpPr>
          <p:nvPr>
            <p:ph/>
          </p:nvPr>
        </p:nvSpPr>
        <p:spPr>
          <a:xfrm>
            <a:off x="357156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80" name="PlaceHolder 4"/>
          <p:cNvSpPr>
            <a:spLocks noGrp="1"/>
          </p:cNvSpPr>
          <p:nvPr>
            <p:ph/>
          </p:nvPr>
        </p:nvSpPr>
        <p:spPr>
          <a:xfrm>
            <a:off x="663912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81" name="PlaceHolder 5"/>
          <p:cNvSpPr>
            <a:spLocks noGrp="1"/>
          </p:cNvSpPr>
          <p:nvPr>
            <p:ph/>
          </p:nvPr>
        </p:nvSpPr>
        <p:spPr>
          <a:xfrm>
            <a:off x="50400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82" name="PlaceHolder 6"/>
          <p:cNvSpPr>
            <a:spLocks noGrp="1"/>
          </p:cNvSpPr>
          <p:nvPr>
            <p:ph/>
          </p:nvPr>
        </p:nvSpPr>
        <p:spPr>
          <a:xfrm>
            <a:off x="357156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83" name="PlaceHolder 7"/>
          <p:cNvSpPr>
            <a:spLocks noGrp="1"/>
          </p:cNvSpPr>
          <p:nvPr>
            <p:ph/>
          </p:nvPr>
        </p:nvSpPr>
        <p:spPr>
          <a:xfrm>
            <a:off x="663912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C172FFE-553D-42A6-B9C4-9A9B018303BD}" type="slidenum">
              <a:rPr/>
            </a:fld>
            <a:endParaRPr/>
          </a:p>
        </p:txBody>
      </p:sp>
      <p:sp>
        <p:nvSpPr>
          <p:cNvPr id="11" name="PlaceHolder 10"/>
          <p:cNvSpPr>
            <a:spLocks noGrp="1"/>
          </p:cNvSpPr>
          <p:nvPr>
            <p:ph type="dt" idx="6"/>
          </p:nvPr>
        </p:nvSpPr>
        <p:spPr/>
        <p:txBody>
          <a:bodyPr/>
          <a:p>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43A9676-B927-4795-A705-553E85B5241E}" type="slidenum">
              <a:rPr/>
            </a:fld>
            <a:endParaRPr/>
          </a:p>
        </p:txBody>
      </p:sp>
      <p:sp>
        <p:nvSpPr>
          <p:cNvPr id="4" name="PlaceHolder 3"/>
          <p:cNvSpPr>
            <a:spLocks noGrp="1"/>
          </p:cNvSpPr>
          <p:nvPr>
            <p:ph type="dt" idx="9"/>
          </p:nvPr>
        </p:nvSpPr>
        <p:spPr/>
        <p:txBody>
          <a:bodyPr/>
          <a:p>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91" name="PlaceHolder 2"/>
          <p:cNvSpPr>
            <a:spLocks noGrp="1"/>
          </p:cNvSpPr>
          <p:nvPr>
            <p:ph type="subTitle"/>
          </p:nvPr>
        </p:nvSpPr>
        <p:spPr>
          <a:xfrm>
            <a:off x="504000" y="1768680"/>
            <a:ext cx="9072000" cy="43840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38CF49F-F378-409A-A311-AF69F6FD6F66}" type="slidenum">
              <a:rPr/>
            </a:fld>
            <a:endParaRPr/>
          </a:p>
        </p:txBody>
      </p:sp>
      <p:sp>
        <p:nvSpPr>
          <p:cNvPr id="6" name="PlaceHolder 5"/>
          <p:cNvSpPr>
            <a:spLocks noGrp="1"/>
          </p:cNvSpPr>
          <p:nvPr>
            <p:ph type="dt" idx="9"/>
          </p:nvPr>
        </p:nvSpPr>
        <p:spPr/>
        <p:txBody>
          <a:bodyPr/>
          <a:p>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93"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2349C58-C6C0-4CDD-BC8E-E8844E5ECD2E}" type="slidenum">
              <a:rPr/>
            </a:fld>
            <a:endParaRPr/>
          </a:p>
        </p:txBody>
      </p:sp>
      <p:sp>
        <p:nvSpPr>
          <p:cNvPr id="6" name="PlaceHolder 5"/>
          <p:cNvSpPr>
            <a:spLocks noGrp="1"/>
          </p:cNvSpPr>
          <p:nvPr>
            <p:ph type="dt" idx="9"/>
          </p:nvPr>
        </p:nvSpPr>
        <p:spPr/>
        <p:txBody>
          <a:bodyPr/>
          <a:p>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95"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6"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187EEEF-3983-47FE-A5B1-71AB7DC3B0E0}" type="slidenum">
              <a:rPr/>
            </a:fld>
            <a:endParaRPr/>
          </a:p>
        </p:txBody>
      </p:sp>
      <p:sp>
        <p:nvSpPr>
          <p:cNvPr id="7" name="PlaceHolder 6"/>
          <p:cNvSpPr>
            <a:spLocks noGrp="1"/>
          </p:cNvSpPr>
          <p:nvPr>
            <p:ph type="dt" idx="9"/>
          </p:nvPr>
        </p:nvSpPr>
        <p:spPr/>
        <p:txBody>
          <a:bodyPr/>
          <a:p>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C8D5D07-8E02-409D-A87D-2AC98EBFF15E}" type="slidenum">
              <a:rPr/>
            </a:fld>
            <a:endParaRPr/>
          </a:p>
        </p:txBody>
      </p:sp>
      <p:sp>
        <p:nvSpPr>
          <p:cNvPr id="5" name="PlaceHolder 4"/>
          <p:cNvSpPr>
            <a:spLocks noGrp="1"/>
          </p:cNvSpPr>
          <p:nvPr>
            <p:ph type="dt" idx="9"/>
          </p:nvPr>
        </p:nvSpPr>
        <p:spPr/>
        <p:txBody>
          <a:bodyPr/>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9"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3DB9742-FD11-48BE-B729-23AE068A1BB4}" type="slidenum">
              <a:rPr/>
            </a:fld>
            <a:endParaRPr/>
          </a:p>
        </p:txBody>
      </p:sp>
      <p:sp>
        <p:nvSpPr>
          <p:cNvPr id="6" name="PlaceHolder 5"/>
          <p:cNvSpPr>
            <a:spLocks noGrp="1"/>
          </p:cNvSpPr>
          <p:nvPr>
            <p:ph type="dt" idx="3"/>
          </p:nvPr>
        </p:nvSpPr>
        <p:spPr/>
        <p:txBody>
          <a:bodyPr/>
          <a:p>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3168000"/>
            <a:ext cx="9069840" cy="584352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B4CF7A2-56F2-4BD1-9B2D-42C980B03709}" type="slidenum">
              <a:rPr/>
            </a:fld>
            <a:endParaRPr/>
          </a:p>
        </p:txBody>
      </p:sp>
      <p:sp>
        <p:nvSpPr>
          <p:cNvPr id="5" name="PlaceHolder 4"/>
          <p:cNvSpPr>
            <a:spLocks noGrp="1"/>
          </p:cNvSpPr>
          <p:nvPr>
            <p:ph type="dt" idx="9"/>
          </p:nvPr>
        </p:nvSpPr>
        <p:spPr/>
        <p:txBody>
          <a:bodyPr/>
          <a:p>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00"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01"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02"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D9C185F-C630-4F8F-9F51-79BC6F0551F9}" type="slidenum">
              <a:rPr/>
            </a:fld>
            <a:endParaRPr/>
          </a:p>
        </p:txBody>
      </p:sp>
      <p:sp>
        <p:nvSpPr>
          <p:cNvPr id="8" name="PlaceHolder 7"/>
          <p:cNvSpPr>
            <a:spLocks noGrp="1"/>
          </p:cNvSpPr>
          <p:nvPr>
            <p:ph type="dt" idx="9"/>
          </p:nvPr>
        </p:nvSpPr>
        <p:spPr/>
        <p:txBody>
          <a:bodyPr/>
          <a:p>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04"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05"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06"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DDA7865-634D-4AFF-A33D-5A752298DAB6}" type="slidenum">
              <a:rPr/>
            </a:fld>
            <a:endParaRPr/>
          </a:p>
        </p:txBody>
      </p:sp>
      <p:sp>
        <p:nvSpPr>
          <p:cNvPr id="8" name="PlaceHolder 7"/>
          <p:cNvSpPr>
            <a:spLocks noGrp="1"/>
          </p:cNvSpPr>
          <p:nvPr>
            <p:ph type="dt" idx="9"/>
          </p:nvPr>
        </p:nvSpPr>
        <p:spPr/>
        <p:txBody>
          <a:bodyPr/>
          <a:p>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08"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09"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10"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9EB22D2-8B77-4B4D-B2B0-9DA757774CCC}" type="slidenum">
              <a:rPr/>
            </a:fld>
            <a:endParaRPr/>
          </a:p>
        </p:txBody>
      </p:sp>
      <p:sp>
        <p:nvSpPr>
          <p:cNvPr id="8" name="PlaceHolder 7"/>
          <p:cNvSpPr>
            <a:spLocks noGrp="1"/>
          </p:cNvSpPr>
          <p:nvPr>
            <p:ph type="dt" idx="9"/>
          </p:nvPr>
        </p:nvSpPr>
        <p:spPr/>
        <p:txBody>
          <a:bodyPr/>
          <a:p>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12"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13"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A627C8A-0858-4D92-8624-6A26F065D922}" type="slidenum">
              <a:rPr/>
            </a:fld>
            <a:endParaRPr/>
          </a:p>
        </p:txBody>
      </p:sp>
      <p:sp>
        <p:nvSpPr>
          <p:cNvPr id="7" name="PlaceHolder 6"/>
          <p:cNvSpPr>
            <a:spLocks noGrp="1"/>
          </p:cNvSpPr>
          <p:nvPr>
            <p:ph type="dt" idx="9"/>
          </p:nvPr>
        </p:nvSpPr>
        <p:spPr/>
        <p:txBody>
          <a:bodyPr/>
          <a:p>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15"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16"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17"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18"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42EAC9E8-56CB-470B-A420-FAB77425A3AD}" type="slidenum">
              <a:rPr/>
            </a:fld>
            <a:endParaRPr/>
          </a:p>
        </p:txBody>
      </p:sp>
      <p:sp>
        <p:nvSpPr>
          <p:cNvPr id="9" name="PlaceHolder 8"/>
          <p:cNvSpPr>
            <a:spLocks noGrp="1"/>
          </p:cNvSpPr>
          <p:nvPr>
            <p:ph type="dt" idx="9"/>
          </p:nvPr>
        </p:nvSpPr>
        <p:spPr/>
        <p:txBody>
          <a:bodyPr/>
          <a:p>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20" name="PlaceHolder 2"/>
          <p:cNvSpPr>
            <a:spLocks noGrp="1"/>
          </p:cNvSpPr>
          <p:nvPr>
            <p:ph/>
          </p:nvPr>
        </p:nvSpPr>
        <p:spPr>
          <a:xfrm>
            <a:off x="50400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21" name="PlaceHolder 3"/>
          <p:cNvSpPr>
            <a:spLocks noGrp="1"/>
          </p:cNvSpPr>
          <p:nvPr>
            <p:ph/>
          </p:nvPr>
        </p:nvSpPr>
        <p:spPr>
          <a:xfrm>
            <a:off x="357156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22" name="PlaceHolder 4"/>
          <p:cNvSpPr>
            <a:spLocks noGrp="1"/>
          </p:cNvSpPr>
          <p:nvPr>
            <p:ph/>
          </p:nvPr>
        </p:nvSpPr>
        <p:spPr>
          <a:xfrm>
            <a:off x="663912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23" name="PlaceHolder 5"/>
          <p:cNvSpPr>
            <a:spLocks noGrp="1"/>
          </p:cNvSpPr>
          <p:nvPr>
            <p:ph/>
          </p:nvPr>
        </p:nvSpPr>
        <p:spPr>
          <a:xfrm>
            <a:off x="50400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24" name="PlaceHolder 6"/>
          <p:cNvSpPr>
            <a:spLocks noGrp="1"/>
          </p:cNvSpPr>
          <p:nvPr>
            <p:ph/>
          </p:nvPr>
        </p:nvSpPr>
        <p:spPr>
          <a:xfrm>
            <a:off x="357156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25" name="PlaceHolder 7"/>
          <p:cNvSpPr>
            <a:spLocks noGrp="1"/>
          </p:cNvSpPr>
          <p:nvPr>
            <p:ph/>
          </p:nvPr>
        </p:nvSpPr>
        <p:spPr>
          <a:xfrm>
            <a:off x="663912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4EFF05F7-EEE8-4ABC-BC24-91530E0C92C1}" type="slidenum">
              <a:rPr/>
            </a:fld>
            <a:endParaRPr/>
          </a:p>
        </p:txBody>
      </p:sp>
      <p:sp>
        <p:nvSpPr>
          <p:cNvPr id="11" name="PlaceHolder 10"/>
          <p:cNvSpPr>
            <a:spLocks noGrp="1"/>
          </p:cNvSpPr>
          <p:nvPr>
            <p:ph type="dt" idx="9"/>
          </p:nvPr>
        </p:nvSpPr>
        <p:spPr/>
        <p:txBody>
          <a:bodyPr/>
          <a:p>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4072F81E-17CC-4692-8BC4-458DE640D49F}" type="slidenum">
              <a:rPr/>
            </a:fld>
            <a:endParaRPr/>
          </a:p>
        </p:txBody>
      </p:sp>
      <p:sp>
        <p:nvSpPr>
          <p:cNvPr id="4" name="PlaceHolder 3"/>
          <p:cNvSpPr>
            <a:spLocks noGrp="1"/>
          </p:cNvSpPr>
          <p:nvPr>
            <p:ph type="dt" idx="12"/>
          </p:nvPr>
        </p:nvSpPr>
        <p:spPr/>
        <p:txBody>
          <a:bodyPr/>
          <a:p>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33" name="PlaceHolder 2"/>
          <p:cNvSpPr>
            <a:spLocks noGrp="1"/>
          </p:cNvSpPr>
          <p:nvPr>
            <p:ph type="subTitle"/>
          </p:nvPr>
        </p:nvSpPr>
        <p:spPr>
          <a:xfrm>
            <a:off x="504000" y="1768680"/>
            <a:ext cx="9072000" cy="43840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2626C59-B110-4A2F-A987-4961A0D71668}" type="slidenum">
              <a:rPr/>
            </a:fld>
            <a:endParaRPr/>
          </a:p>
        </p:txBody>
      </p:sp>
      <p:sp>
        <p:nvSpPr>
          <p:cNvPr id="6" name="PlaceHolder 5"/>
          <p:cNvSpPr>
            <a:spLocks noGrp="1"/>
          </p:cNvSpPr>
          <p:nvPr>
            <p:ph type="dt" idx="12"/>
          </p:nvPr>
        </p:nvSpPr>
        <p:spPr/>
        <p:txBody>
          <a:bodyPr/>
          <a:p>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35"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ABEB021B-AF07-4C82-A105-498648FF3451}" type="slidenum">
              <a:rPr/>
            </a:fld>
            <a:endParaRPr/>
          </a:p>
        </p:txBody>
      </p:sp>
      <p:sp>
        <p:nvSpPr>
          <p:cNvPr id="6" name="PlaceHolder 5"/>
          <p:cNvSpPr>
            <a:spLocks noGrp="1"/>
          </p:cNvSpPr>
          <p:nvPr>
            <p:ph type="dt" idx="12"/>
          </p:nvPr>
        </p:nvSpPr>
        <p:spPr/>
        <p:txBody>
          <a:bodyPr/>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1"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2"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9CF24C9-DE7B-44A1-863B-1E4189084402}" type="slidenum">
              <a:rPr/>
            </a:fld>
            <a:endParaRPr/>
          </a:p>
        </p:txBody>
      </p:sp>
      <p:sp>
        <p:nvSpPr>
          <p:cNvPr id="7" name="PlaceHolder 6"/>
          <p:cNvSpPr>
            <a:spLocks noGrp="1"/>
          </p:cNvSpPr>
          <p:nvPr>
            <p:ph type="dt" idx="3"/>
          </p:nvPr>
        </p:nvSpPr>
        <p:spPr/>
        <p:txBody>
          <a:bodyPr/>
          <a:p>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37"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38"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38FBE2E-E0F5-448F-B8AE-061313739920}" type="slidenum">
              <a:rPr/>
            </a:fld>
            <a:endParaRPr/>
          </a:p>
        </p:txBody>
      </p:sp>
      <p:sp>
        <p:nvSpPr>
          <p:cNvPr id="7" name="PlaceHolder 6"/>
          <p:cNvSpPr>
            <a:spLocks noGrp="1"/>
          </p:cNvSpPr>
          <p:nvPr>
            <p:ph type="dt" idx="12"/>
          </p:nvPr>
        </p:nvSpPr>
        <p:spPr/>
        <p:txBody>
          <a:bodyPr/>
          <a:p>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FBA157A-3546-4206-8EF2-327145B2AA15}" type="slidenum">
              <a:rPr/>
            </a:fld>
            <a:endParaRPr/>
          </a:p>
        </p:txBody>
      </p:sp>
      <p:sp>
        <p:nvSpPr>
          <p:cNvPr id="5" name="PlaceHolder 4"/>
          <p:cNvSpPr>
            <a:spLocks noGrp="1"/>
          </p:cNvSpPr>
          <p:nvPr>
            <p:ph type="dt" idx="12"/>
          </p:nvPr>
        </p:nvSpPr>
        <p:spPr/>
        <p:txBody>
          <a:bodyPr/>
          <a:p>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504000" y="3168000"/>
            <a:ext cx="9069840" cy="584352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C91AC80-7CE8-4855-9E6E-0F2B6E3478D5}" type="slidenum">
              <a:rPr/>
            </a:fld>
            <a:endParaRPr/>
          </a:p>
        </p:txBody>
      </p:sp>
      <p:sp>
        <p:nvSpPr>
          <p:cNvPr id="5" name="PlaceHolder 4"/>
          <p:cNvSpPr>
            <a:spLocks noGrp="1"/>
          </p:cNvSpPr>
          <p:nvPr>
            <p:ph type="dt" idx="12"/>
          </p:nvPr>
        </p:nvSpPr>
        <p:spPr/>
        <p:txBody>
          <a:bodyPr/>
          <a:p>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42"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43"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44"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731BCD1-3803-4E15-8C27-0A8718100A59}" type="slidenum">
              <a:rPr/>
            </a:fld>
            <a:endParaRPr/>
          </a:p>
        </p:txBody>
      </p:sp>
      <p:sp>
        <p:nvSpPr>
          <p:cNvPr id="8" name="PlaceHolder 7"/>
          <p:cNvSpPr>
            <a:spLocks noGrp="1"/>
          </p:cNvSpPr>
          <p:nvPr>
            <p:ph type="dt" idx="12"/>
          </p:nvPr>
        </p:nvSpPr>
        <p:spPr/>
        <p:txBody>
          <a:bodyPr/>
          <a:p>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46"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47"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48"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DCE6425-77FA-45ED-9376-A8A5EC19A59D}" type="slidenum">
              <a:rPr/>
            </a:fld>
            <a:endParaRPr/>
          </a:p>
        </p:txBody>
      </p:sp>
      <p:sp>
        <p:nvSpPr>
          <p:cNvPr id="8" name="PlaceHolder 7"/>
          <p:cNvSpPr>
            <a:spLocks noGrp="1"/>
          </p:cNvSpPr>
          <p:nvPr>
            <p:ph type="dt" idx="12"/>
          </p:nvPr>
        </p:nvSpPr>
        <p:spPr/>
        <p:txBody>
          <a:bodyPr/>
          <a:p>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50"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51"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52"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93953DA-4102-4270-8365-102B5B2334C6}" type="slidenum">
              <a:rPr/>
            </a:fld>
            <a:endParaRPr/>
          </a:p>
        </p:txBody>
      </p:sp>
      <p:sp>
        <p:nvSpPr>
          <p:cNvPr id="8" name="PlaceHolder 7"/>
          <p:cNvSpPr>
            <a:spLocks noGrp="1"/>
          </p:cNvSpPr>
          <p:nvPr>
            <p:ph type="dt" idx="12"/>
          </p:nvPr>
        </p:nvSpPr>
        <p:spPr/>
        <p:txBody>
          <a:bodyPr/>
          <a:p>
            <a:endParaRPr lang="en-I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54"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55"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6583309-E874-46BE-8478-4D1104D060D7}" type="slidenum">
              <a:rPr/>
            </a:fld>
            <a:endParaRPr/>
          </a:p>
        </p:txBody>
      </p:sp>
      <p:sp>
        <p:nvSpPr>
          <p:cNvPr id="7" name="PlaceHolder 6"/>
          <p:cNvSpPr>
            <a:spLocks noGrp="1"/>
          </p:cNvSpPr>
          <p:nvPr>
            <p:ph type="dt" idx="12"/>
          </p:nvPr>
        </p:nvSpPr>
        <p:spPr/>
        <p:txBody>
          <a:bodyPr/>
          <a:p>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57"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58"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59"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60"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B2DCFAEA-CAAE-4281-A800-6A0B86A03432}" type="slidenum">
              <a:rPr/>
            </a:fld>
            <a:endParaRPr/>
          </a:p>
        </p:txBody>
      </p:sp>
      <p:sp>
        <p:nvSpPr>
          <p:cNvPr id="9" name="PlaceHolder 8"/>
          <p:cNvSpPr>
            <a:spLocks noGrp="1"/>
          </p:cNvSpPr>
          <p:nvPr>
            <p:ph type="dt" idx="12"/>
          </p:nvPr>
        </p:nvSpPr>
        <p:spPr/>
        <p:txBody>
          <a:bodyPr/>
          <a:p>
            <a:endParaRPr lang="en-I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62" name="PlaceHolder 2"/>
          <p:cNvSpPr>
            <a:spLocks noGrp="1"/>
          </p:cNvSpPr>
          <p:nvPr>
            <p:ph/>
          </p:nvPr>
        </p:nvSpPr>
        <p:spPr>
          <a:xfrm>
            <a:off x="50400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63" name="PlaceHolder 3"/>
          <p:cNvSpPr>
            <a:spLocks noGrp="1"/>
          </p:cNvSpPr>
          <p:nvPr>
            <p:ph/>
          </p:nvPr>
        </p:nvSpPr>
        <p:spPr>
          <a:xfrm>
            <a:off x="357156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64" name="PlaceHolder 4"/>
          <p:cNvSpPr>
            <a:spLocks noGrp="1"/>
          </p:cNvSpPr>
          <p:nvPr>
            <p:ph/>
          </p:nvPr>
        </p:nvSpPr>
        <p:spPr>
          <a:xfrm>
            <a:off x="663912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65" name="PlaceHolder 5"/>
          <p:cNvSpPr>
            <a:spLocks noGrp="1"/>
          </p:cNvSpPr>
          <p:nvPr>
            <p:ph/>
          </p:nvPr>
        </p:nvSpPr>
        <p:spPr>
          <a:xfrm>
            <a:off x="50400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66" name="PlaceHolder 6"/>
          <p:cNvSpPr>
            <a:spLocks noGrp="1"/>
          </p:cNvSpPr>
          <p:nvPr>
            <p:ph/>
          </p:nvPr>
        </p:nvSpPr>
        <p:spPr>
          <a:xfrm>
            <a:off x="357156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67" name="PlaceHolder 7"/>
          <p:cNvSpPr>
            <a:spLocks noGrp="1"/>
          </p:cNvSpPr>
          <p:nvPr>
            <p:ph/>
          </p:nvPr>
        </p:nvSpPr>
        <p:spPr>
          <a:xfrm>
            <a:off x="663912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99DE60E6-0601-4988-9AB3-226BB70BC697}" type="slidenum">
              <a:rPr/>
            </a:fld>
            <a:endParaRPr/>
          </a:p>
        </p:txBody>
      </p:sp>
      <p:sp>
        <p:nvSpPr>
          <p:cNvPr id="11" name="PlaceHolder 10"/>
          <p:cNvSpPr>
            <a:spLocks noGrp="1"/>
          </p:cNvSpPr>
          <p:nvPr>
            <p:ph type="dt" idx="12"/>
          </p:nvPr>
        </p:nvSpPr>
        <p:spPr/>
        <p:txBody>
          <a:bodyPr/>
          <a:p>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62D7B544-20AB-4836-9CF5-240AEC16863B}" type="slidenum">
              <a:rPr/>
            </a:fld>
            <a:endParaRPr/>
          </a:p>
        </p:txBody>
      </p:sp>
      <p:sp>
        <p:nvSpPr>
          <p:cNvPr id="4" name="PlaceHolder 3"/>
          <p:cNvSpPr>
            <a:spLocks noGrp="1"/>
          </p:cNvSpPr>
          <p:nvPr>
            <p:ph type="dt" idx="15"/>
          </p:nvPr>
        </p:nvSpPr>
        <p:spPr/>
        <p:txBody>
          <a:bodyPr/>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F5AEECC-5F35-4A26-89E6-4D523CD0B5B5}" type="slidenum">
              <a:rPr/>
            </a:fld>
            <a:endParaRPr/>
          </a:p>
        </p:txBody>
      </p:sp>
      <p:sp>
        <p:nvSpPr>
          <p:cNvPr id="5" name="PlaceHolder 4"/>
          <p:cNvSpPr>
            <a:spLocks noGrp="1"/>
          </p:cNvSpPr>
          <p:nvPr>
            <p:ph type="dt" idx="3"/>
          </p:nvPr>
        </p:nvSpPr>
        <p:spPr/>
        <p:txBody>
          <a:bodyPr/>
          <a:p>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75" name="PlaceHolder 2"/>
          <p:cNvSpPr>
            <a:spLocks noGrp="1"/>
          </p:cNvSpPr>
          <p:nvPr>
            <p:ph type="subTitle"/>
          </p:nvPr>
        </p:nvSpPr>
        <p:spPr>
          <a:xfrm>
            <a:off x="504000" y="1768680"/>
            <a:ext cx="9072000" cy="43840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B5E64886-C049-457C-B55D-90FEDA8D88DC}" type="slidenum">
              <a:rPr/>
            </a:fld>
            <a:endParaRPr/>
          </a:p>
        </p:txBody>
      </p:sp>
      <p:sp>
        <p:nvSpPr>
          <p:cNvPr id="6" name="PlaceHolder 5"/>
          <p:cNvSpPr>
            <a:spLocks noGrp="1"/>
          </p:cNvSpPr>
          <p:nvPr>
            <p:ph type="dt" idx="15"/>
          </p:nvPr>
        </p:nvSpPr>
        <p:spPr/>
        <p:txBody>
          <a:bodyPr/>
          <a:p>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77"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82D45389-ED43-483F-B201-4625310C1613}" type="slidenum">
              <a:rPr/>
            </a:fld>
            <a:endParaRPr/>
          </a:p>
        </p:txBody>
      </p:sp>
      <p:sp>
        <p:nvSpPr>
          <p:cNvPr id="6" name="PlaceHolder 5"/>
          <p:cNvSpPr>
            <a:spLocks noGrp="1"/>
          </p:cNvSpPr>
          <p:nvPr>
            <p:ph type="dt" idx="15"/>
          </p:nvPr>
        </p:nvSpPr>
        <p:spPr/>
        <p:txBody>
          <a:bodyPr/>
          <a:p>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79"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80"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551629C5-FC58-4918-9AB2-F6D5FB3F8889}" type="slidenum">
              <a:rPr/>
            </a:fld>
            <a:endParaRPr/>
          </a:p>
        </p:txBody>
      </p:sp>
      <p:sp>
        <p:nvSpPr>
          <p:cNvPr id="7" name="PlaceHolder 6"/>
          <p:cNvSpPr>
            <a:spLocks noGrp="1"/>
          </p:cNvSpPr>
          <p:nvPr>
            <p:ph type="dt" idx="15"/>
          </p:nvPr>
        </p:nvSpPr>
        <p:spPr/>
        <p:txBody>
          <a:bodyPr/>
          <a:p>
            <a:endParaRPr lang="en-I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1481DF26-2F17-486E-98F5-59F54A31F4BF}" type="slidenum">
              <a:rPr/>
            </a:fld>
            <a:endParaRPr/>
          </a:p>
        </p:txBody>
      </p:sp>
      <p:sp>
        <p:nvSpPr>
          <p:cNvPr id="5" name="PlaceHolder 4"/>
          <p:cNvSpPr>
            <a:spLocks noGrp="1"/>
          </p:cNvSpPr>
          <p:nvPr>
            <p:ph type="dt" idx="15"/>
          </p:nvPr>
        </p:nvSpPr>
        <p:spPr/>
        <p:txBody>
          <a:bodyPr/>
          <a:p>
            <a:endParaRPr lang="en-I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504000" y="3168000"/>
            <a:ext cx="9069840" cy="584352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5233E25F-F5B9-4A5E-BF67-94B56FE182F9}" type="slidenum">
              <a:rPr/>
            </a:fld>
            <a:endParaRPr/>
          </a:p>
        </p:txBody>
      </p:sp>
      <p:sp>
        <p:nvSpPr>
          <p:cNvPr id="5" name="PlaceHolder 4"/>
          <p:cNvSpPr>
            <a:spLocks noGrp="1"/>
          </p:cNvSpPr>
          <p:nvPr>
            <p:ph type="dt" idx="15"/>
          </p:nvPr>
        </p:nvSpPr>
        <p:spPr/>
        <p:txBody>
          <a:bodyPr/>
          <a:p>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84"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85"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86"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8F3462D-8E7E-4CCD-B531-78D6A28A8D18}" type="slidenum">
              <a:rPr/>
            </a:fld>
            <a:endParaRPr/>
          </a:p>
        </p:txBody>
      </p:sp>
      <p:sp>
        <p:nvSpPr>
          <p:cNvPr id="8" name="PlaceHolder 7"/>
          <p:cNvSpPr>
            <a:spLocks noGrp="1"/>
          </p:cNvSpPr>
          <p:nvPr>
            <p:ph type="dt" idx="15"/>
          </p:nvPr>
        </p:nvSpPr>
        <p:spPr/>
        <p:txBody>
          <a:bodyPr/>
          <a:p>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88"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89"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90"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0CE9AFC-CBDF-48F9-8E82-465463E8E4C1}" type="slidenum">
              <a:rPr/>
            </a:fld>
            <a:endParaRPr/>
          </a:p>
        </p:txBody>
      </p:sp>
      <p:sp>
        <p:nvSpPr>
          <p:cNvPr id="8" name="PlaceHolder 7"/>
          <p:cNvSpPr>
            <a:spLocks noGrp="1"/>
          </p:cNvSpPr>
          <p:nvPr>
            <p:ph type="dt" idx="15"/>
          </p:nvPr>
        </p:nvSpPr>
        <p:spPr/>
        <p:txBody>
          <a:bodyPr/>
          <a:p>
            <a:endParaRPr lang="en-I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92"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93"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94"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B16A79B-41BF-415B-B124-58A828157FD7}" type="slidenum">
              <a:rPr/>
            </a:fld>
            <a:endParaRPr/>
          </a:p>
        </p:txBody>
      </p:sp>
      <p:sp>
        <p:nvSpPr>
          <p:cNvPr id="8" name="PlaceHolder 7"/>
          <p:cNvSpPr>
            <a:spLocks noGrp="1"/>
          </p:cNvSpPr>
          <p:nvPr>
            <p:ph type="dt" idx="15"/>
          </p:nvPr>
        </p:nvSpPr>
        <p:spPr/>
        <p:txBody>
          <a:bodyPr/>
          <a:p>
            <a:endParaRPr lang="en-I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96"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97"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1BC5EDCF-85BE-405A-9198-0A23A6CAEC21}" type="slidenum">
              <a:rPr/>
            </a:fld>
            <a:endParaRPr/>
          </a:p>
        </p:txBody>
      </p:sp>
      <p:sp>
        <p:nvSpPr>
          <p:cNvPr id="7" name="PlaceHolder 6"/>
          <p:cNvSpPr>
            <a:spLocks noGrp="1"/>
          </p:cNvSpPr>
          <p:nvPr>
            <p:ph type="dt" idx="15"/>
          </p:nvPr>
        </p:nvSpPr>
        <p:spPr/>
        <p:txBody>
          <a:bodyPr/>
          <a:p>
            <a:endParaRPr lang="en-I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99"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00"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01"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02"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8969D2DF-B6E5-40EF-B14A-D2D55D89F2A3}" type="slidenum">
              <a:rPr/>
            </a:fld>
            <a:endParaRPr/>
          </a:p>
        </p:txBody>
      </p:sp>
      <p:sp>
        <p:nvSpPr>
          <p:cNvPr id="9" name="PlaceHolder 8"/>
          <p:cNvSpPr>
            <a:spLocks noGrp="1"/>
          </p:cNvSpPr>
          <p:nvPr>
            <p:ph type="dt" idx="15"/>
          </p:nvPr>
        </p:nvSpPr>
        <p:spPr/>
        <p:txBody>
          <a:bodyPr/>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168000"/>
            <a:ext cx="9069840" cy="584352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CA6A20B-58AA-4DDA-A205-F3A45600C4A7}" type="slidenum">
              <a:rPr/>
            </a:fld>
            <a:endParaRPr/>
          </a:p>
        </p:txBody>
      </p:sp>
      <p:sp>
        <p:nvSpPr>
          <p:cNvPr id="5" name="PlaceHolder 4"/>
          <p:cNvSpPr>
            <a:spLocks noGrp="1"/>
          </p:cNvSpPr>
          <p:nvPr>
            <p:ph type="dt" idx="3"/>
          </p:nvPr>
        </p:nvSpPr>
        <p:spPr/>
        <p:txBody>
          <a:bodyPr/>
          <a:p>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04" name="PlaceHolder 2"/>
          <p:cNvSpPr>
            <a:spLocks noGrp="1"/>
          </p:cNvSpPr>
          <p:nvPr>
            <p:ph/>
          </p:nvPr>
        </p:nvSpPr>
        <p:spPr>
          <a:xfrm>
            <a:off x="50400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05" name="PlaceHolder 3"/>
          <p:cNvSpPr>
            <a:spLocks noGrp="1"/>
          </p:cNvSpPr>
          <p:nvPr>
            <p:ph/>
          </p:nvPr>
        </p:nvSpPr>
        <p:spPr>
          <a:xfrm>
            <a:off x="357156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06" name="PlaceHolder 4"/>
          <p:cNvSpPr>
            <a:spLocks noGrp="1"/>
          </p:cNvSpPr>
          <p:nvPr>
            <p:ph/>
          </p:nvPr>
        </p:nvSpPr>
        <p:spPr>
          <a:xfrm>
            <a:off x="663912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07" name="PlaceHolder 5"/>
          <p:cNvSpPr>
            <a:spLocks noGrp="1"/>
          </p:cNvSpPr>
          <p:nvPr>
            <p:ph/>
          </p:nvPr>
        </p:nvSpPr>
        <p:spPr>
          <a:xfrm>
            <a:off x="50400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08" name="PlaceHolder 6"/>
          <p:cNvSpPr>
            <a:spLocks noGrp="1"/>
          </p:cNvSpPr>
          <p:nvPr>
            <p:ph/>
          </p:nvPr>
        </p:nvSpPr>
        <p:spPr>
          <a:xfrm>
            <a:off x="357156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09" name="PlaceHolder 7"/>
          <p:cNvSpPr>
            <a:spLocks noGrp="1"/>
          </p:cNvSpPr>
          <p:nvPr>
            <p:ph/>
          </p:nvPr>
        </p:nvSpPr>
        <p:spPr>
          <a:xfrm>
            <a:off x="663912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6B3555A3-B7D2-4634-9A42-B34E942EE139}" type="slidenum">
              <a:rPr/>
            </a:fld>
            <a:endParaRPr/>
          </a:p>
        </p:txBody>
      </p:sp>
      <p:sp>
        <p:nvSpPr>
          <p:cNvPr id="11" name="PlaceHolder 10"/>
          <p:cNvSpPr>
            <a:spLocks noGrp="1"/>
          </p:cNvSpPr>
          <p:nvPr>
            <p:ph type="dt" idx="15"/>
          </p:nvPr>
        </p:nvSpPr>
        <p:spPr/>
        <p:txBody>
          <a:bodyPr/>
          <a:p>
            <a:endParaRPr lang="en-I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C7F915CB-C708-4EFB-899D-FCE3E7DDFDD9}" type="slidenum">
              <a:rPr/>
            </a:fld>
            <a:endParaRPr/>
          </a:p>
        </p:txBody>
      </p:sp>
      <p:sp>
        <p:nvSpPr>
          <p:cNvPr id="4" name="PlaceHolder 3"/>
          <p:cNvSpPr>
            <a:spLocks noGrp="1"/>
          </p:cNvSpPr>
          <p:nvPr>
            <p:ph type="dt" idx="18"/>
          </p:nvPr>
        </p:nvSpPr>
        <p:spPr/>
        <p:txBody>
          <a:bodyPr/>
          <a:p>
            <a:endParaRPr lang="en-I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17" name="PlaceHolder 2"/>
          <p:cNvSpPr>
            <a:spLocks noGrp="1"/>
          </p:cNvSpPr>
          <p:nvPr>
            <p:ph type="subTitle"/>
          </p:nvPr>
        </p:nvSpPr>
        <p:spPr>
          <a:xfrm>
            <a:off x="504000" y="1768680"/>
            <a:ext cx="9072000" cy="43840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3ED5DA71-86B4-4CB1-810C-4B75E488DE3A}" type="slidenum">
              <a:rPr/>
            </a:fld>
            <a:endParaRPr/>
          </a:p>
        </p:txBody>
      </p:sp>
      <p:sp>
        <p:nvSpPr>
          <p:cNvPr id="6" name="PlaceHolder 5"/>
          <p:cNvSpPr>
            <a:spLocks noGrp="1"/>
          </p:cNvSpPr>
          <p:nvPr>
            <p:ph type="dt" idx="18"/>
          </p:nvPr>
        </p:nvSpPr>
        <p:spPr/>
        <p:txBody>
          <a:bodyPr/>
          <a:p>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19" name="PlaceHolder 2"/>
          <p:cNvSpPr>
            <a:spLocks noGrp="1"/>
          </p:cNvSpPr>
          <p:nvPr>
            <p:ph/>
          </p:nvPr>
        </p:nvSpPr>
        <p:spPr>
          <a:xfrm>
            <a:off x="504000" y="1768680"/>
            <a:ext cx="907200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71B3DF72-3450-4313-B41D-2AE6EE8B3589}" type="slidenum">
              <a:rPr/>
            </a:fld>
            <a:endParaRPr/>
          </a:p>
        </p:txBody>
      </p:sp>
      <p:sp>
        <p:nvSpPr>
          <p:cNvPr id="6" name="PlaceHolder 5"/>
          <p:cNvSpPr>
            <a:spLocks noGrp="1"/>
          </p:cNvSpPr>
          <p:nvPr>
            <p:ph type="dt" idx="18"/>
          </p:nvPr>
        </p:nvSpPr>
        <p:spPr/>
        <p:txBody>
          <a:bodyPr/>
          <a:p>
            <a:endParaRPr lang="en-I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21"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22"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6B5CE39C-FF6F-48EA-8D5C-25CA95C3E0BF}" type="slidenum">
              <a:rPr/>
            </a:fld>
            <a:endParaRPr/>
          </a:p>
        </p:txBody>
      </p:sp>
      <p:sp>
        <p:nvSpPr>
          <p:cNvPr id="7" name="PlaceHolder 6"/>
          <p:cNvSpPr>
            <a:spLocks noGrp="1"/>
          </p:cNvSpPr>
          <p:nvPr>
            <p:ph type="dt" idx="18"/>
          </p:nvPr>
        </p:nvSpPr>
        <p:spPr/>
        <p:txBody>
          <a:bodyPr/>
          <a:p>
            <a:endParaRPr lang="en-I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3"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330D7AE2-09C2-4BFE-8C71-46B7F005080C}" type="slidenum">
              <a:rPr/>
            </a:fld>
            <a:endParaRPr/>
          </a:p>
        </p:txBody>
      </p:sp>
      <p:sp>
        <p:nvSpPr>
          <p:cNvPr id="5" name="PlaceHolder 4"/>
          <p:cNvSpPr>
            <a:spLocks noGrp="1"/>
          </p:cNvSpPr>
          <p:nvPr>
            <p:ph type="dt" idx="18"/>
          </p:nvPr>
        </p:nvSpPr>
        <p:spPr/>
        <p:txBody>
          <a:bodyPr/>
          <a:p>
            <a:endParaRPr lang="en-I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4" name="PlaceHolder 1"/>
          <p:cNvSpPr>
            <a:spLocks noGrp="1"/>
          </p:cNvSpPr>
          <p:nvPr>
            <p:ph type="subTitle"/>
          </p:nvPr>
        </p:nvSpPr>
        <p:spPr>
          <a:xfrm>
            <a:off x="504000" y="3168000"/>
            <a:ext cx="9069840" cy="584352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75E0E777-8E12-4E00-AF55-43FA9BEC2307}" type="slidenum">
              <a:rPr/>
            </a:fld>
            <a:endParaRPr/>
          </a:p>
        </p:txBody>
      </p:sp>
      <p:sp>
        <p:nvSpPr>
          <p:cNvPr id="5" name="PlaceHolder 4"/>
          <p:cNvSpPr>
            <a:spLocks noGrp="1"/>
          </p:cNvSpPr>
          <p:nvPr>
            <p:ph type="dt" idx="18"/>
          </p:nvPr>
        </p:nvSpPr>
        <p:spPr/>
        <p:txBody>
          <a:bodyPr/>
          <a:p>
            <a:endParaRPr lang="en-I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26"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27"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28"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D1D2D74C-BAD1-49CF-8263-0430A97B04F1}" type="slidenum">
              <a:rPr/>
            </a:fld>
            <a:endParaRPr/>
          </a:p>
        </p:txBody>
      </p:sp>
      <p:sp>
        <p:nvSpPr>
          <p:cNvPr id="8" name="PlaceHolder 7"/>
          <p:cNvSpPr>
            <a:spLocks noGrp="1"/>
          </p:cNvSpPr>
          <p:nvPr>
            <p:ph type="dt" idx="18"/>
          </p:nvPr>
        </p:nvSpPr>
        <p:spPr/>
        <p:txBody>
          <a:bodyPr/>
          <a:p>
            <a:endParaRPr lang="en-I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30"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31"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32"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D79C42B8-5EB6-4242-81D5-D92852C6E941}" type="slidenum">
              <a:rPr/>
            </a:fld>
            <a:endParaRPr/>
          </a:p>
        </p:txBody>
      </p:sp>
      <p:sp>
        <p:nvSpPr>
          <p:cNvPr id="8" name="PlaceHolder 7"/>
          <p:cNvSpPr>
            <a:spLocks noGrp="1"/>
          </p:cNvSpPr>
          <p:nvPr>
            <p:ph type="dt" idx="18"/>
          </p:nvPr>
        </p:nvSpPr>
        <p:spPr/>
        <p:txBody>
          <a:bodyPr/>
          <a:p>
            <a:endParaRPr lang="en-I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34"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35"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36"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86960FBD-D00D-4773-9EE0-D6E1F487FDA2}" type="slidenum">
              <a:rPr/>
            </a:fld>
            <a:endParaRPr/>
          </a:p>
        </p:txBody>
      </p:sp>
      <p:sp>
        <p:nvSpPr>
          <p:cNvPr id="8" name="PlaceHolder 7"/>
          <p:cNvSpPr>
            <a:spLocks noGrp="1"/>
          </p:cNvSpPr>
          <p:nvPr>
            <p:ph type="dt" idx="18"/>
          </p:nvPr>
        </p:nvSpPr>
        <p:spPr/>
        <p:txBody>
          <a:bodyPr/>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16"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7" name="PlaceHolder 3"/>
          <p:cNvSpPr>
            <a:spLocks noGrp="1"/>
          </p:cNvSpPr>
          <p:nvPr>
            <p:ph/>
          </p:nvPr>
        </p:nvSpPr>
        <p:spPr>
          <a:xfrm>
            <a:off x="515268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18"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5293C7B-93F2-490E-9A2E-98E23E4E35FA}"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38" name="PlaceHolder 2"/>
          <p:cNvSpPr>
            <a:spLocks noGrp="1"/>
          </p:cNvSpPr>
          <p:nvPr>
            <p:ph/>
          </p:nvPr>
        </p:nvSpPr>
        <p:spPr>
          <a:xfrm>
            <a:off x="504000" y="176868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39" name="PlaceHolder 3"/>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8EECEF9-AC78-475C-AAD4-516B91F39580}" type="slidenum">
              <a:rPr/>
            </a:fld>
            <a:endParaRPr/>
          </a:p>
        </p:txBody>
      </p:sp>
      <p:sp>
        <p:nvSpPr>
          <p:cNvPr id="7" name="PlaceHolder 6"/>
          <p:cNvSpPr>
            <a:spLocks noGrp="1"/>
          </p:cNvSpPr>
          <p:nvPr>
            <p:ph type="dt" idx="18"/>
          </p:nvPr>
        </p:nvSpPr>
        <p:spPr/>
        <p:txBody>
          <a:bodyPr/>
          <a:p>
            <a:endParaRPr lang="en-I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41"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42"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43" name="PlaceHolder 4"/>
          <p:cNvSpPr>
            <a:spLocks noGrp="1"/>
          </p:cNvSpPr>
          <p:nvPr>
            <p:ph/>
          </p:nvPr>
        </p:nvSpPr>
        <p:spPr>
          <a:xfrm>
            <a:off x="50400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44" name="PlaceHolder 5"/>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61554539-DECB-4D9F-B7EE-174EBD9237D7}" type="slidenum">
              <a:rPr/>
            </a:fld>
            <a:endParaRPr/>
          </a:p>
        </p:txBody>
      </p:sp>
      <p:sp>
        <p:nvSpPr>
          <p:cNvPr id="9" name="PlaceHolder 8"/>
          <p:cNvSpPr>
            <a:spLocks noGrp="1"/>
          </p:cNvSpPr>
          <p:nvPr>
            <p:ph type="dt" idx="18"/>
          </p:nvPr>
        </p:nvSpPr>
        <p:spPr/>
        <p:txBody>
          <a:bodyPr/>
          <a:p>
            <a:endParaRPr lang="en-I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46" name="PlaceHolder 2"/>
          <p:cNvSpPr>
            <a:spLocks noGrp="1"/>
          </p:cNvSpPr>
          <p:nvPr>
            <p:ph/>
          </p:nvPr>
        </p:nvSpPr>
        <p:spPr>
          <a:xfrm>
            <a:off x="50400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47" name="PlaceHolder 3"/>
          <p:cNvSpPr>
            <a:spLocks noGrp="1"/>
          </p:cNvSpPr>
          <p:nvPr>
            <p:ph/>
          </p:nvPr>
        </p:nvSpPr>
        <p:spPr>
          <a:xfrm>
            <a:off x="357156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48" name="PlaceHolder 4"/>
          <p:cNvSpPr>
            <a:spLocks noGrp="1"/>
          </p:cNvSpPr>
          <p:nvPr>
            <p:ph/>
          </p:nvPr>
        </p:nvSpPr>
        <p:spPr>
          <a:xfrm>
            <a:off x="6639120" y="176868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49" name="PlaceHolder 5"/>
          <p:cNvSpPr>
            <a:spLocks noGrp="1"/>
          </p:cNvSpPr>
          <p:nvPr>
            <p:ph/>
          </p:nvPr>
        </p:nvSpPr>
        <p:spPr>
          <a:xfrm>
            <a:off x="50400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50" name="PlaceHolder 6"/>
          <p:cNvSpPr>
            <a:spLocks noGrp="1"/>
          </p:cNvSpPr>
          <p:nvPr>
            <p:ph/>
          </p:nvPr>
        </p:nvSpPr>
        <p:spPr>
          <a:xfrm>
            <a:off x="357156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51" name="PlaceHolder 7"/>
          <p:cNvSpPr>
            <a:spLocks noGrp="1"/>
          </p:cNvSpPr>
          <p:nvPr>
            <p:ph/>
          </p:nvPr>
        </p:nvSpPr>
        <p:spPr>
          <a:xfrm>
            <a:off x="6639120" y="4058640"/>
            <a:ext cx="292104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703558F5-D3BA-4C0C-8115-4E2D162DAB79}" type="slidenum">
              <a:rPr/>
            </a:fld>
            <a:endParaRPr/>
          </a:p>
        </p:txBody>
      </p:sp>
      <p:sp>
        <p:nvSpPr>
          <p:cNvPr id="11" name="PlaceHolder 10"/>
          <p:cNvSpPr>
            <a:spLocks noGrp="1"/>
          </p:cNvSpPr>
          <p:nvPr>
            <p:ph type="dt" idx="18"/>
          </p:nvPr>
        </p:nvSpPr>
        <p:spPr/>
        <p:txBody>
          <a:bodyPr/>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0" name="PlaceHolder 2"/>
          <p:cNvSpPr>
            <a:spLocks noGrp="1"/>
          </p:cNvSpPr>
          <p:nvPr>
            <p:ph/>
          </p:nvPr>
        </p:nvSpPr>
        <p:spPr>
          <a:xfrm>
            <a:off x="504000" y="1768680"/>
            <a:ext cx="4426920" cy="43840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1"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2" name="PlaceHolder 4"/>
          <p:cNvSpPr>
            <a:spLocks noGrp="1"/>
          </p:cNvSpPr>
          <p:nvPr>
            <p:ph/>
          </p:nvPr>
        </p:nvSpPr>
        <p:spPr>
          <a:xfrm>
            <a:off x="5152680" y="405864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BA31B57-1C1E-4532-9748-C6745073BCC9}"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pPr algn="ctr">
              <a:buNone/>
            </a:pPr>
            <a:endParaRPr lang="en-IN" sz="4400" b="0" strike="noStrike" spc="-1">
              <a:latin typeface="Arial" panose="020B0604020202020204"/>
            </a:endParaRPr>
          </a:p>
        </p:txBody>
      </p:sp>
      <p:sp>
        <p:nvSpPr>
          <p:cNvPr id="24" name="PlaceHolder 2"/>
          <p:cNvSpPr>
            <a:spLocks noGrp="1"/>
          </p:cNvSpPr>
          <p:nvPr>
            <p:ph/>
          </p:nvPr>
        </p:nvSpPr>
        <p:spPr>
          <a:xfrm>
            <a:off x="50400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5" name="PlaceHolder 3"/>
          <p:cNvSpPr>
            <a:spLocks noGrp="1"/>
          </p:cNvSpPr>
          <p:nvPr>
            <p:ph/>
          </p:nvPr>
        </p:nvSpPr>
        <p:spPr>
          <a:xfrm>
            <a:off x="5152680" y="1768680"/>
            <a:ext cx="442692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26" name="PlaceHolder 4"/>
          <p:cNvSpPr>
            <a:spLocks noGrp="1"/>
          </p:cNvSpPr>
          <p:nvPr>
            <p:ph/>
          </p:nvPr>
        </p:nvSpPr>
        <p:spPr>
          <a:xfrm>
            <a:off x="504000" y="4058640"/>
            <a:ext cx="9072000" cy="2090880"/>
          </a:xfrm>
          <a:prstGeom prst="rect">
            <a:avLst/>
          </a:prstGeom>
          <a:noFill/>
          <a:ln w="0">
            <a:noFill/>
          </a:ln>
        </p:spPr>
        <p:txBody>
          <a:bodyPr lIns="0" tIns="0" rIns="0" bIns="0" anchor="t">
            <a:normAutofit/>
          </a:bodyPr>
          <a:p>
            <a:endParaRPr lang="en-IN"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8CCC05B-11E6-4667-A571-81D6968C2370}" type="slidenum">
              <a:rPr/>
            </a:fld>
            <a:endParaRPr/>
          </a:p>
        </p:txBody>
      </p:sp>
      <p:sp>
        <p:nvSpPr>
          <p:cNvPr id="8" name="PlaceHolder 7"/>
          <p:cNvSpPr>
            <a:spLocks noGrp="1"/>
          </p:cNvSpPr>
          <p:nvPr>
            <p:ph type="dt" idx="3"/>
          </p:nvPr>
        </p:nvSpPr>
        <p:spPr/>
        <p:txBody>
          <a:bodyPr/>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2.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5.xml"/><Relationship Id="rId13" Type="http://schemas.openxmlformats.org/officeDocument/2006/relationships/image" Target="../media/image2.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4" Type="http://schemas.openxmlformats.org/officeDocument/2006/relationships/theme" Target="../theme/theme6.xml"/><Relationship Id="rId13" Type="http://schemas.openxmlformats.org/officeDocument/2006/relationships/image" Target="../media/image1.pn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Picture 5"/>
          <p:cNvPicPr/>
          <p:nvPr/>
        </p:nvPicPr>
        <p:blipFill>
          <a:blip r:embed="rId13"/>
          <a:stretch>
            <a:fillRect/>
          </a:stretch>
        </p:blipFill>
        <p:spPr>
          <a:xfrm>
            <a:off x="0" y="0"/>
            <a:ext cx="10078200" cy="7558200"/>
          </a:xfrm>
          <a:prstGeom prst="rect">
            <a:avLst/>
          </a:prstGeom>
          <a:ln w="0">
            <a:noFill/>
          </a:ln>
        </p:spPr>
      </p:pic>
      <p:sp>
        <p:nvSpPr>
          <p:cNvPr id="2" name="PlaceHolder 1"/>
          <p:cNvSpPr>
            <a:spLocks noGrp="1"/>
          </p:cNvSpPr>
          <p:nvPr>
            <p:ph type="ftr" idx="1"/>
          </p:nvPr>
        </p:nvSpPr>
        <p:spPr>
          <a:xfrm>
            <a:off x="3447000" y="6887160"/>
            <a:ext cx="3193200" cy="519480"/>
          </a:xfrm>
          <a:prstGeom prst="rect">
            <a:avLst/>
          </a:prstGeom>
          <a:noFill/>
          <a:ln w="0">
            <a:noFill/>
          </a:ln>
        </p:spPr>
        <p:txBody>
          <a:bodyPr lIns="0" tIns="0" rIns="0" bIns="0" anchor="t">
            <a:noAutofit/>
          </a:bodyPr>
          <a:lstStyle>
            <a:lvl1pPr algn="ctr">
              <a:lnSpc>
                <a:spcPct val="100000"/>
              </a:lnSpc>
              <a:buNone/>
              <a:defRPr lang="en-IN" sz="1400" b="0" strike="noStrike" spc="-1">
                <a:solidFill>
                  <a:srgbClr val="000000"/>
                </a:solidFill>
                <a:latin typeface="Times New Roman" panose="02020603050405020304"/>
                <a:ea typeface="DejaVu Sans"/>
              </a:defRPr>
            </a:lvl1pPr>
          </a:lstStyle>
          <a:p>
            <a:pPr algn="ctr">
              <a:lnSpc>
                <a:spcPct val="100000"/>
              </a:lnSpc>
              <a:buNone/>
            </a:pPr>
            <a:r>
              <a:rPr lang="en-IN" sz="1400" b="0" strike="noStrike" spc="-1">
                <a:solidFill>
                  <a:srgbClr val="000000"/>
                </a:solidFill>
                <a:latin typeface="Times New Roman" panose="02020603050405020304"/>
                <a:ea typeface="DejaVu Sans"/>
              </a:rPr>
              <a:t> </a:t>
            </a:r>
            <a:endParaRPr lang="en-IN" sz="1400" b="0" strike="noStrike" spc="-1">
              <a:latin typeface="Times New Roman" panose="02020603050405020304"/>
            </a:endParaRPr>
          </a:p>
        </p:txBody>
      </p:sp>
      <p:sp>
        <p:nvSpPr>
          <p:cNvPr id="3" name="PlaceHolder 2"/>
          <p:cNvSpPr>
            <a:spLocks noGrp="1"/>
          </p:cNvSpPr>
          <p:nvPr>
            <p:ph type="sldNum" idx="2"/>
          </p:nvPr>
        </p:nvSpPr>
        <p:spPr>
          <a:xfrm>
            <a:off x="7226640" y="6887160"/>
            <a:ext cx="2346480" cy="519480"/>
          </a:xfrm>
          <a:prstGeom prst="rect">
            <a:avLst/>
          </a:prstGeom>
          <a:noFill/>
          <a:ln w="0">
            <a:noFill/>
          </a:ln>
        </p:spPr>
        <p:txBody>
          <a:bodyPr lIns="0" tIns="0" rIns="0" bIns="0" anchor="t">
            <a:noAutofit/>
          </a:bodyPr>
          <a:lstStyle>
            <a:lvl1pPr algn="r">
              <a:lnSpc>
                <a:spcPct val="100000"/>
              </a:lnSpc>
              <a:buNone/>
              <a:defRPr lang="en-IN" sz="1400" b="0" strike="noStrike" spc="-1">
                <a:solidFill>
                  <a:srgbClr val="000000"/>
                </a:solidFill>
                <a:latin typeface="Times New Roman" panose="02020603050405020304"/>
                <a:ea typeface="DejaVu Sans"/>
              </a:defRPr>
            </a:lvl1pPr>
          </a:lstStyle>
          <a:p>
            <a:pPr algn="r">
              <a:lnSpc>
                <a:spcPct val="100000"/>
              </a:lnSpc>
              <a:buNone/>
            </a:pPr>
            <a:fld id="{EF38437F-87F0-44B7-B856-4A59C6E6C3C6}" type="slidenum">
              <a:rPr lang="en-IN" sz="1400" b="0" strike="noStrike" spc="-1">
                <a:solidFill>
                  <a:srgbClr val="000000"/>
                </a:solidFill>
                <a:latin typeface="Times New Roman" panose="02020603050405020304"/>
                <a:ea typeface="DejaVu Sans"/>
              </a:rPr>
            </a:fld>
            <a:endParaRPr lang="en-IN" sz="1400" b="0" strike="noStrike" spc="-1">
              <a:latin typeface="Times New Roman" panose="02020603050405020304"/>
            </a:endParaRPr>
          </a:p>
        </p:txBody>
      </p:sp>
      <p:sp>
        <p:nvSpPr>
          <p:cNvPr id="4" name="PlaceHolder 3"/>
          <p:cNvSpPr>
            <a:spLocks noGrp="1"/>
          </p:cNvSpPr>
          <p:nvPr>
            <p:ph type="dt" idx="3"/>
          </p:nvPr>
        </p:nvSpPr>
        <p:spPr>
          <a:xfrm>
            <a:off x="503640" y="6887160"/>
            <a:ext cx="2346480" cy="519480"/>
          </a:xfrm>
          <a:prstGeom prst="rect">
            <a:avLst/>
          </a:prstGeom>
          <a:noFill/>
          <a:ln w="0">
            <a:noFill/>
          </a:ln>
        </p:spPr>
        <p:txBody>
          <a:bodyPr lIns="0" tIns="0" rIns="0" bIns="0" anchor="t">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 </a:t>
            </a:r>
            <a:endParaRPr lang="en-IN" sz="1400" b="0" strike="noStrike" spc="-1">
              <a:latin typeface="Times New Roman" panose="02020603050405020304"/>
            </a:endParaRPr>
          </a:p>
        </p:txBody>
      </p:sp>
      <p:sp>
        <p:nvSpPr>
          <p:cNvPr id="5" name="PlaceHolder 4"/>
          <p:cNvSpPr>
            <a:spLocks noGrp="1"/>
          </p:cNvSpPr>
          <p:nvPr>
            <p:ph type="title"/>
          </p:nvPr>
        </p:nvSpPr>
        <p:spPr>
          <a:xfrm>
            <a:off x="504000" y="301320"/>
            <a:ext cx="9072000" cy="1261800"/>
          </a:xfrm>
          <a:prstGeom prst="rect">
            <a:avLst/>
          </a:prstGeom>
          <a:noFill/>
          <a:ln w="0">
            <a:noFill/>
          </a:ln>
        </p:spPr>
        <p:txBody>
          <a:bodyPr lIns="0" tIns="0" rIns="0" bIns="0" anchor="ctr">
            <a:noAutofit/>
          </a:bodyPr>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6" name="PlaceHolder 5"/>
          <p:cNvSpPr>
            <a:spLocks noGrp="1"/>
          </p:cNvSpPr>
          <p:nvPr>
            <p:ph type="body"/>
          </p:nvPr>
        </p:nvSpPr>
        <p:spPr>
          <a:xfrm>
            <a:off x="504000" y="1768680"/>
            <a:ext cx="9072000" cy="43840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Picture 41"/>
          <p:cNvPicPr/>
          <p:nvPr/>
        </p:nvPicPr>
        <p:blipFill>
          <a:blip r:embed="rId13"/>
          <a:stretch>
            <a:fillRect/>
          </a:stretch>
        </p:blipFill>
        <p:spPr>
          <a:xfrm>
            <a:off x="0" y="-1440"/>
            <a:ext cx="10078200" cy="7559640"/>
          </a:xfrm>
          <a:prstGeom prst="rect">
            <a:avLst/>
          </a:prstGeom>
          <a:ln w="0">
            <a:noFill/>
          </a:ln>
        </p:spPr>
      </p:pic>
      <p:sp>
        <p:nvSpPr>
          <p:cNvPr id="43" name="PlaceHolder 1"/>
          <p:cNvSpPr>
            <a:spLocks noGrp="1"/>
          </p:cNvSpPr>
          <p:nvPr>
            <p:ph type="ftr" idx="4"/>
          </p:nvPr>
        </p:nvSpPr>
        <p:spPr>
          <a:xfrm>
            <a:off x="3447360" y="6887160"/>
            <a:ext cx="3193200" cy="519480"/>
          </a:xfrm>
          <a:prstGeom prst="rect">
            <a:avLst/>
          </a:prstGeom>
          <a:noFill/>
          <a:ln w="0">
            <a:noFill/>
          </a:ln>
        </p:spPr>
        <p:txBody>
          <a:bodyPr lIns="0" tIns="0" rIns="0" bIns="0" anchor="t">
            <a:noAutofit/>
          </a:bodyPr>
          <a:lstStyle>
            <a:lvl1pPr algn="ctr">
              <a:lnSpc>
                <a:spcPct val="100000"/>
              </a:lnSpc>
              <a:buNone/>
              <a:defRPr lang="en-IN" sz="1400" b="0" strike="noStrike" spc="-1">
                <a:solidFill>
                  <a:srgbClr val="000000"/>
                </a:solidFill>
                <a:latin typeface="Times New Roman" panose="02020603050405020304"/>
                <a:ea typeface="DejaVu Sans"/>
              </a:defRPr>
            </a:lvl1pPr>
          </a:lstStyle>
          <a:p>
            <a:pPr algn="ctr">
              <a:lnSpc>
                <a:spcPct val="100000"/>
              </a:lnSpc>
              <a:buNone/>
            </a:pPr>
            <a:r>
              <a:rPr lang="en-IN" sz="1400" b="0" strike="noStrike" spc="-1">
                <a:solidFill>
                  <a:srgbClr val="000000"/>
                </a:solidFill>
                <a:latin typeface="Times New Roman" panose="02020603050405020304"/>
                <a:ea typeface="DejaVu Sans"/>
              </a:rPr>
              <a:t>&lt;footer&gt;</a:t>
            </a:r>
            <a:endParaRPr lang="en-IN" sz="1400" b="0" strike="noStrike" spc="-1">
              <a:latin typeface="Times New Roman" panose="02020603050405020304"/>
            </a:endParaRPr>
          </a:p>
        </p:txBody>
      </p:sp>
      <p:sp>
        <p:nvSpPr>
          <p:cNvPr id="44" name="PlaceHolder 2"/>
          <p:cNvSpPr>
            <a:spLocks noGrp="1"/>
          </p:cNvSpPr>
          <p:nvPr>
            <p:ph type="sldNum" idx="5"/>
          </p:nvPr>
        </p:nvSpPr>
        <p:spPr>
          <a:xfrm>
            <a:off x="7227000" y="6887160"/>
            <a:ext cx="2346480" cy="519480"/>
          </a:xfrm>
          <a:prstGeom prst="rect">
            <a:avLst/>
          </a:prstGeom>
          <a:noFill/>
          <a:ln w="0">
            <a:noFill/>
          </a:ln>
        </p:spPr>
        <p:txBody>
          <a:bodyPr lIns="0" tIns="0" rIns="0" bIns="0" anchor="t">
            <a:noAutofit/>
          </a:bodyPr>
          <a:lstStyle>
            <a:lvl1pPr algn="r">
              <a:lnSpc>
                <a:spcPct val="100000"/>
              </a:lnSpc>
              <a:buNone/>
              <a:defRPr lang="en-IN" sz="1400" b="0" strike="noStrike" spc="-1">
                <a:solidFill>
                  <a:srgbClr val="000000"/>
                </a:solidFill>
                <a:latin typeface="Times New Roman" panose="02020603050405020304"/>
                <a:ea typeface="DejaVu Sans"/>
              </a:defRPr>
            </a:lvl1pPr>
          </a:lstStyle>
          <a:p>
            <a:pPr algn="r">
              <a:lnSpc>
                <a:spcPct val="100000"/>
              </a:lnSpc>
              <a:buNone/>
            </a:pPr>
            <a:fld id="{0C658656-BE6A-4B8E-90E0-3CA7A3EF7817}" type="slidenum">
              <a:rPr lang="en-IN" sz="1400" b="0" strike="noStrike" spc="-1">
                <a:solidFill>
                  <a:srgbClr val="000000"/>
                </a:solidFill>
                <a:latin typeface="Times New Roman" panose="02020603050405020304"/>
                <a:ea typeface="DejaVu Sans"/>
              </a:rPr>
            </a:fld>
            <a:endParaRPr lang="en-IN" sz="1400" b="0" strike="noStrike" spc="-1">
              <a:latin typeface="Times New Roman" panose="02020603050405020304"/>
            </a:endParaRPr>
          </a:p>
        </p:txBody>
      </p:sp>
      <p:sp>
        <p:nvSpPr>
          <p:cNvPr id="45" name="PlaceHolder 3"/>
          <p:cNvSpPr>
            <a:spLocks noGrp="1"/>
          </p:cNvSpPr>
          <p:nvPr>
            <p:ph type="dt" idx="6"/>
          </p:nvPr>
        </p:nvSpPr>
        <p:spPr>
          <a:xfrm>
            <a:off x="504000" y="6887160"/>
            <a:ext cx="2346480" cy="519480"/>
          </a:xfrm>
          <a:prstGeom prst="rect">
            <a:avLst/>
          </a:prstGeom>
          <a:noFill/>
          <a:ln w="0">
            <a:noFill/>
          </a:ln>
        </p:spPr>
        <p:txBody>
          <a:bodyPr lIns="0" tIns="0" rIns="0" bIns="0" anchor="t">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46" name="PlaceHolder 4"/>
          <p:cNvSpPr>
            <a:spLocks noGrp="1"/>
          </p:cNvSpPr>
          <p:nvPr>
            <p:ph type="title"/>
          </p:nvPr>
        </p:nvSpPr>
        <p:spPr>
          <a:xfrm>
            <a:off x="504000" y="301320"/>
            <a:ext cx="9072000" cy="1261800"/>
          </a:xfrm>
          <a:prstGeom prst="rect">
            <a:avLst/>
          </a:prstGeom>
          <a:noFill/>
          <a:ln w="0">
            <a:noFill/>
          </a:ln>
        </p:spPr>
        <p:txBody>
          <a:bodyPr lIns="0" tIns="0" rIns="0" bIns="0" anchor="ctr">
            <a:noAutofit/>
          </a:bodyPr>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47" name="PlaceHolder 5"/>
          <p:cNvSpPr>
            <a:spLocks noGrp="1"/>
          </p:cNvSpPr>
          <p:nvPr>
            <p:ph type="body"/>
          </p:nvPr>
        </p:nvSpPr>
        <p:spPr>
          <a:xfrm>
            <a:off x="504000" y="1768680"/>
            <a:ext cx="9072000" cy="43840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4" name="Picture 83"/>
          <p:cNvPicPr/>
          <p:nvPr/>
        </p:nvPicPr>
        <p:blipFill>
          <a:blip r:embed="rId13"/>
          <a:stretch>
            <a:fillRect/>
          </a:stretch>
        </p:blipFill>
        <p:spPr>
          <a:xfrm>
            <a:off x="0" y="0"/>
            <a:ext cx="10078200" cy="7558200"/>
          </a:xfrm>
          <a:prstGeom prst="rect">
            <a:avLst/>
          </a:prstGeom>
          <a:ln w="0">
            <a:noFill/>
          </a:ln>
        </p:spPr>
      </p:pic>
      <p:sp>
        <p:nvSpPr>
          <p:cNvPr id="85" name="PlaceHolder 1"/>
          <p:cNvSpPr>
            <a:spLocks noGrp="1"/>
          </p:cNvSpPr>
          <p:nvPr>
            <p:ph type="ftr" idx="7"/>
          </p:nvPr>
        </p:nvSpPr>
        <p:spPr>
          <a:xfrm>
            <a:off x="3447360" y="6887160"/>
            <a:ext cx="3193200" cy="519480"/>
          </a:xfrm>
          <a:prstGeom prst="rect">
            <a:avLst/>
          </a:prstGeom>
          <a:noFill/>
          <a:ln w="0">
            <a:noFill/>
          </a:ln>
        </p:spPr>
        <p:txBody>
          <a:bodyPr lIns="0" tIns="0" rIns="0" bIns="0" anchor="t">
            <a:noAutofit/>
          </a:bodyPr>
          <a:lstStyle>
            <a:lvl1pPr algn="ctr">
              <a:lnSpc>
                <a:spcPct val="100000"/>
              </a:lnSpc>
              <a:buNone/>
              <a:defRPr lang="en-IN" sz="1400" b="0" strike="noStrike" spc="-1">
                <a:solidFill>
                  <a:srgbClr val="000000"/>
                </a:solidFill>
                <a:latin typeface="Times New Roman" panose="02020603050405020304"/>
                <a:ea typeface="DejaVu Sans"/>
              </a:defRPr>
            </a:lvl1pPr>
          </a:lstStyle>
          <a:p>
            <a:pPr algn="ctr">
              <a:lnSpc>
                <a:spcPct val="100000"/>
              </a:lnSpc>
              <a:buNone/>
            </a:pPr>
            <a:r>
              <a:rPr lang="en-IN" sz="1400" b="0" strike="noStrike" spc="-1">
                <a:solidFill>
                  <a:srgbClr val="000000"/>
                </a:solidFill>
                <a:latin typeface="Times New Roman" panose="02020603050405020304"/>
                <a:ea typeface="DejaVu Sans"/>
              </a:rPr>
              <a:t>&lt;footer&gt;</a:t>
            </a:r>
            <a:endParaRPr lang="en-IN" sz="1400" b="0" strike="noStrike" spc="-1">
              <a:latin typeface="Times New Roman" panose="02020603050405020304"/>
            </a:endParaRPr>
          </a:p>
        </p:txBody>
      </p:sp>
      <p:sp>
        <p:nvSpPr>
          <p:cNvPr id="86" name="PlaceHolder 2"/>
          <p:cNvSpPr>
            <a:spLocks noGrp="1"/>
          </p:cNvSpPr>
          <p:nvPr>
            <p:ph type="sldNum" idx="8"/>
          </p:nvPr>
        </p:nvSpPr>
        <p:spPr>
          <a:xfrm>
            <a:off x="7227000" y="6887160"/>
            <a:ext cx="2346480" cy="519480"/>
          </a:xfrm>
          <a:prstGeom prst="rect">
            <a:avLst/>
          </a:prstGeom>
          <a:noFill/>
          <a:ln w="0">
            <a:noFill/>
          </a:ln>
        </p:spPr>
        <p:txBody>
          <a:bodyPr lIns="0" tIns="0" rIns="0" bIns="0" anchor="t">
            <a:noAutofit/>
          </a:bodyPr>
          <a:lstStyle>
            <a:lvl1pPr algn="r">
              <a:lnSpc>
                <a:spcPct val="100000"/>
              </a:lnSpc>
              <a:buNone/>
              <a:defRPr lang="en-IN" sz="1400" b="0" strike="noStrike" spc="-1">
                <a:solidFill>
                  <a:srgbClr val="000000"/>
                </a:solidFill>
                <a:latin typeface="Times New Roman" panose="02020603050405020304"/>
                <a:ea typeface="DejaVu Sans"/>
              </a:defRPr>
            </a:lvl1pPr>
          </a:lstStyle>
          <a:p>
            <a:pPr algn="r">
              <a:lnSpc>
                <a:spcPct val="100000"/>
              </a:lnSpc>
              <a:buNone/>
            </a:pPr>
            <a:fld id="{EB30A840-575B-4A8C-9061-17412217646A}" type="slidenum">
              <a:rPr lang="en-IN" sz="1400" b="0" strike="noStrike" spc="-1">
                <a:solidFill>
                  <a:srgbClr val="000000"/>
                </a:solidFill>
                <a:latin typeface="Times New Roman" panose="02020603050405020304"/>
                <a:ea typeface="DejaVu Sans"/>
              </a:rPr>
            </a:fld>
            <a:endParaRPr lang="en-IN" sz="1400" b="0" strike="noStrike" spc="-1">
              <a:latin typeface="Times New Roman" panose="02020603050405020304"/>
            </a:endParaRPr>
          </a:p>
        </p:txBody>
      </p:sp>
      <p:sp>
        <p:nvSpPr>
          <p:cNvPr id="87" name="PlaceHolder 3"/>
          <p:cNvSpPr>
            <a:spLocks noGrp="1"/>
          </p:cNvSpPr>
          <p:nvPr>
            <p:ph type="dt" idx="9"/>
          </p:nvPr>
        </p:nvSpPr>
        <p:spPr>
          <a:xfrm>
            <a:off x="504000" y="6887160"/>
            <a:ext cx="2346480" cy="519480"/>
          </a:xfrm>
          <a:prstGeom prst="rect">
            <a:avLst/>
          </a:prstGeom>
          <a:noFill/>
          <a:ln w="0">
            <a:noFill/>
          </a:ln>
        </p:spPr>
        <p:txBody>
          <a:bodyPr lIns="0" tIns="0" rIns="0" bIns="0" anchor="t">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88" name="PlaceHolder 4"/>
          <p:cNvSpPr>
            <a:spLocks noGrp="1"/>
          </p:cNvSpPr>
          <p:nvPr>
            <p:ph type="title"/>
          </p:nvPr>
        </p:nvSpPr>
        <p:spPr>
          <a:xfrm>
            <a:off x="504000" y="301320"/>
            <a:ext cx="9072000" cy="1261800"/>
          </a:xfrm>
          <a:prstGeom prst="rect">
            <a:avLst/>
          </a:prstGeom>
          <a:noFill/>
          <a:ln w="0">
            <a:noFill/>
          </a:ln>
        </p:spPr>
        <p:txBody>
          <a:bodyPr lIns="0" tIns="0" rIns="0" bIns="0" anchor="ctr">
            <a:noAutofit/>
          </a:bodyPr>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89" name="PlaceHolder 5"/>
          <p:cNvSpPr>
            <a:spLocks noGrp="1"/>
          </p:cNvSpPr>
          <p:nvPr>
            <p:ph type="body"/>
          </p:nvPr>
        </p:nvSpPr>
        <p:spPr>
          <a:xfrm>
            <a:off x="504000" y="1768680"/>
            <a:ext cx="9072000" cy="43840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6" name="Picture 125"/>
          <p:cNvPicPr/>
          <p:nvPr/>
        </p:nvPicPr>
        <p:blipFill>
          <a:blip r:embed="rId13"/>
          <a:stretch>
            <a:fillRect/>
          </a:stretch>
        </p:blipFill>
        <p:spPr>
          <a:xfrm>
            <a:off x="0" y="-1440"/>
            <a:ext cx="10078200" cy="7559640"/>
          </a:xfrm>
          <a:prstGeom prst="rect">
            <a:avLst/>
          </a:prstGeom>
          <a:ln w="0">
            <a:noFill/>
          </a:ln>
        </p:spPr>
      </p:pic>
      <p:sp>
        <p:nvSpPr>
          <p:cNvPr id="127"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128" name="PlaceHolder 2"/>
          <p:cNvSpPr>
            <a:spLocks noGrp="1"/>
          </p:cNvSpPr>
          <p:nvPr>
            <p:ph type="ftr" idx="10"/>
          </p:nvPr>
        </p:nvSpPr>
        <p:spPr>
          <a:xfrm>
            <a:off x="3447360" y="6887160"/>
            <a:ext cx="3193200" cy="519480"/>
          </a:xfrm>
          <a:prstGeom prst="rect">
            <a:avLst/>
          </a:prstGeom>
          <a:noFill/>
          <a:ln w="0">
            <a:noFill/>
          </a:ln>
        </p:spPr>
        <p:txBody>
          <a:bodyPr lIns="0" tIns="0" rIns="0" bIns="0" anchor="t">
            <a:noAutofit/>
          </a:bodyPr>
          <a:lstStyle>
            <a:lvl1pPr algn="ctr">
              <a:lnSpc>
                <a:spcPct val="100000"/>
              </a:lnSpc>
              <a:buNone/>
              <a:defRPr lang="en-IN" sz="1400" b="0" strike="noStrike" spc="-1">
                <a:solidFill>
                  <a:srgbClr val="000000"/>
                </a:solidFill>
                <a:latin typeface="Times New Roman" panose="02020603050405020304"/>
                <a:ea typeface="DejaVu Sans"/>
              </a:defRPr>
            </a:lvl1pPr>
          </a:lstStyle>
          <a:p>
            <a:pPr algn="ctr">
              <a:lnSpc>
                <a:spcPct val="100000"/>
              </a:lnSpc>
              <a:buNone/>
            </a:pPr>
            <a:r>
              <a:rPr lang="en-IN" sz="1400" b="0" strike="noStrike" spc="-1">
                <a:solidFill>
                  <a:srgbClr val="000000"/>
                </a:solidFill>
                <a:latin typeface="Times New Roman" panose="02020603050405020304"/>
                <a:ea typeface="DejaVu Sans"/>
              </a:rPr>
              <a:t>&lt;footer&gt;</a:t>
            </a:r>
            <a:endParaRPr lang="en-IN" sz="1400" b="0" strike="noStrike" spc="-1">
              <a:latin typeface="Times New Roman" panose="02020603050405020304"/>
            </a:endParaRPr>
          </a:p>
        </p:txBody>
      </p:sp>
      <p:sp>
        <p:nvSpPr>
          <p:cNvPr id="129" name="PlaceHolder 3"/>
          <p:cNvSpPr>
            <a:spLocks noGrp="1"/>
          </p:cNvSpPr>
          <p:nvPr>
            <p:ph type="sldNum" idx="11"/>
          </p:nvPr>
        </p:nvSpPr>
        <p:spPr>
          <a:xfrm>
            <a:off x="7227000" y="6887160"/>
            <a:ext cx="2346480" cy="519480"/>
          </a:xfrm>
          <a:prstGeom prst="rect">
            <a:avLst/>
          </a:prstGeom>
          <a:noFill/>
          <a:ln w="0">
            <a:noFill/>
          </a:ln>
        </p:spPr>
        <p:txBody>
          <a:bodyPr lIns="0" tIns="0" rIns="0" bIns="0" anchor="t">
            <a:noAutofit/>
          </a:bodyPr>
          <a:lstStyle>
            <a:lvl1pPr algn="r">
              <a:lnSpc>
                <a:spcPct val="100000"/>
              </a:lnSpc>
              <a:buNone/>
              <a:defRPr lang="en-IN" sz="1400" b="0" strike="noStrike" spc="-1">
                <a:solidFill>
                  <a:srgbClr val="000000"/>
                </a:solidFill>
                <a:latin typeface="Times New Roman" panose="02020603050405020304"/>
                <a:ea typeface="DejaVu Sans"/>
              </a:defRPr>
            </a:lvl1pPr>
          </a:lstStyle>
          <a:p>
            <a:pPr algn="r">
              <a:lnSpc>
                <a:spcPct val="100000"/>
              </a:lnSpc>
              <a:buNone/>
            </a:pPr>
            <a:fld id="{1701B3C8-9989-4970-A2DA-1B4F39D26AC3}" type="slidenum">
              <a:rPr lang="en-IN" sz="1400" b="0" strike="noStrike" spc="-1">
                <a:solidFill>
                  <a:srgbClr val="000000"/>
                </a:solidFill>
                <a:latin typeface="Times New Roman" panose="02020603050405020304"/>
                <a:ea typeface="DejaVu Sans"/>
              </a:rPr>
            </a:fld>
            <a:endParaRPr lang="en-IN" sz="1400" b="0" strike="noStrike" spc="-1">
              <a:latin typeface="Times New Roman" panose="02020603050405020304"/>
            </a:endParaRPr>
          </a:p>
        </p:txBody>
      </p:sp>
      <p:sp>
        <p:nvSpPr>
          <p:cNvPr id="130" name="PlaceHolder 4"/>
          <p:cNvSpPr>
            <a:spLocks noGrp="1"/>
          </p:cNvSpPr>
          <p:nvPr>
            <p:ph type="dt" idx="12"/>
          </p:nvPr>
        </p:nvSpPr>
        <p:spPr>
          <a:xfrm>
            <a:off x="504000" y="6887160"/>
            <a:ext cx="2346480" cy="519480"/>
          </a:xfrm>
          <a:prstGeom prst="rect">
            <a:avLst/>
          </a:prstGeom>
          <a:noFill/>
          <a:ln w="0">
            <a:noFill/>
          </a:ln>
        </p:spPr>
        <p:txBody>
          <a:bodyPr lIns="0" tIns="0" rIns="0" bIns="0" anchor="t">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131" name="PlaceHolder 5"/>
          <p:cNvSpPr>
            <a:spLocks noGrp="1"/>
          </p:cNvSpPr>
          <p:nvPr>
            <p:ph type="body"/>
          </p:nvPr>
        </p:nvSpPr>
        <p:spPr>
          <a:xfrm>
            <a:off x="504000" y="1768680"/>
            <a:ext cx="9072000" cy="43840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8" name="Picture 125"/>
          <p:cNvPicPr/>
          <p:nvPr/>
        </p:nvPicPr>
        <p:blipFill>
          <a:blip r:embed="rId13"/>
          <a:stretch>
            <a:fillRect/>
          </a:stretch>
        </p:blipFill>
        <p:spPr>
          <a:xfrm>
            <a:off x="0" y="-1440"/>
            <a:ext cx="10078200" cy="7559640"/>
          </a:xfrm>
          <a:prstGeom prst="rect">
            <a:avLst/>
          </a:prstGeom>
          <a:ln w="0">
            <a:noFill/>
          </a:ln>
        </p:spPr>
      </p:pic>
      <p:sp>
        <p:nvSpPr>
          <p:cNvPr id="169" name="PlaceHolder 1"/>
          <p:cNvSpPr>
            <a:spLocks noGrp="1"/>
          </p:cNvSpPr>
          <p:nvPr>
            <p:ph type="ftr" idx="13"/>
          </p:nvPr>
        </p:nvSpPr>
        <p:spPr>
          <a:xfrm>
            <a:off x="3447360" y="6887160"/>
            <a:ext cx="3193200" cy="519480"/>
          </a:xfrm>
          <a:prstGeom prst="rect">
            <a:avLst/>
          </a:prstGeom>
          <a:noFill/>
          <a:ln w="0">
            <a:noFill/>
          </a:ln>
        </p:spPr>
        <p:txBody>
          <a:bodyPr lIns="0" tIns="0" rIns="0" bIns="0" anchor="t">
            <a:noAutofit/>
          </a:bodyPr>
          <a:lstStyle>
            <a:lvl1pPr algn="ctr">
              <a:lnSpc>
                <a:spcPct val="100000"/>
              </a:lnSpc>
              <a:buNone/>
              <a:defRPr lang="en-IN" sz="1400" b="0" strike="noStrike" spc="-1">
                <a:solidFill>
                  <a:srgbClr val="000000"/>
                </a:solidFill>
                <a:latin typeface="Times New Roman" panose="02020603050405020304"/>
                <a:ea typeface="DejaVu Sans"/>
              </a:defRPr>
            </a:lvl1pPr>
          </a:lstStyle>
          <a:p>
            <a:pPr algn="ctr">
              <a:lnSpc>
                <a:spcPct val="100000"/>
              </a:lnSpc>
              <a:buNone/>
            </a:pPr>
            <a:r>
              <a:rPr lang="en-IN" sz="1400" b="0" strike="noStrike" spc="-1">
                <a:solidFill>
                  <a:srgbClr val="000000"/>
                </a:solidFill>
                <a:latin typeface="Times New Roman" panose="02020603050405020304"/>
                <a:ea typeface="DejaVu Sans"/>
              </a:rPr>
              <a:t>&lt;footer&gt;</a:t>
            </a:r>
            <a:endParaRPr lang="en-IN" sz="1400" b="0" strike="noStrike" spc="-1">
              <a:latin typeface="Times New Roman" panose="02020603050405020304"/>
            </a:endParaRPr>
          </a:p>
        </p:txBody>
      </p:sp>
      <p:sp>
        <p:nvSpPr>
          <p:cNvPr id="170" name="PlaceHolder 2"/>
          <p:cNvSpPr>
            <a:spLocks noGrp="1"/>
          </p:cNvSpPr>
          <p:nvPr>
            <p:ph type="sldNum" idx="14"/>
          </p:nvPr>
        </p:nvSpPr>
        <p:spPr>
          <a:xfrm>
            <a:off x="7227000" y="6887160"/>
            <a:ext cx="2346480" cy="519480"/>
          </a:xfrm>
          <a:prstGeom prst="rect">
            <a:avLst/>
          </a:prstGeom>
          <a:noFill/>
          <a:ln w="0">
            <a:noFill/>
          </a:ln>
        </p:spPr>
        <p:txBody>
          <a:bodyPr lIns="0" tIns="0" rIns="0" bIns="0" anchor="t">
            <a:noAutofit/>
          </a:bodyPr>
          <a:lstStyle>
            <a:lvl1pPr algn="r">
              <a:lnSpc>
                <a:spcPct val="100000"/>
              </a:lnSpc>
              <a:buNone/>
              <a:defRPr lang="en-IN" sz="1400" b="0" strike="noStrike" spc="-1">
                <a:solidFill>
                  <a:srgbClr val="000000"/>
                </a:solidFill>
                <a:latin typeface="Times New Roman" panose="02020603050405020304"/>
                <a:ea typeface="DejaVu Sans"/>
              </a:defRPr>
            </a:lvl1pPr>
          </a:lstStyle>
          <a:p>
            <a:pPr algn="r">
              <a:lnSpc>
                <a:spcPct val="100000"/>
              </a:lnSpc>
              <a:buNone/>
            </a:pPr>
            <a:fld id="{87933504-9987-4B80-9B16-F390ED04ABE3}" type="slidenum">
              <a:rPr lang="en-IN" sz="1400" b="0" strike="noStrike" spc="-1">
                <a:solidFill>
                  <a:srgbClr val="000000"/>
                </a:solidFill>
                <a:latin typeface="Times New Roman" panose="02020603050405020304"/>
                <a:ea typeface="DejaVu Sans"/>
              </a:rPr>
            </a:fld>
            <a:endParaRPr lang="en-IN" sz="1400" b="0" strike="noStrike" spc="-1">
              <a:latin typeface="Times New Roman" panose="02020603050405020304"/>
            </a:endParaRPr>
          </a:p>
        </p:txBody>
      </p:sp>
      <p:sp>
        <p:nvSpPr>
          <p:cNvPr id="171" name="PlaceHolder 3"/>
          <p:cNvSpPr>
            <a:spLocks noGrp="1"/>
          </p:cNvSpPr>
          <p:nvPr>
            <p:ph type="dt" idx="15"/>
          </p:nvPr>
        </p:nvSpPr>
        <p:spPr>
          <a:xfrm>
            <a:off x="504000" y="6887160"/>
            <a:ext cx="2346480" cy="519480"/>
          </a:xfrm>
          <a:prstGeom prst="rect">
            <a:avLst/>
          </a:prstGeom>
          <a:noFill/>
          <a:ln w="0">
            <a:noFill/>
          </a:ln>
        </p:spPr>
        <p:txBody>
          <a:bodyPr lIns="0" tIns="0" rIns="0" bIns="0" anchor="t">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172" name="PlaceHolder 4"/>
          <p:cNvSpPr>
            <a:spLocks noGrp="1"/>
          </p:cNvSpPr>
          <p:nvPr>
            <p:ph type="title"/>
          </p:nvPr>
        </p:nvSpPr>
        <p:spPr>
          <a:xfrm>
            <a:off x="504000" y="301320"/>
            <a:ext cx="9072000" cy="1261800"/>
          </a:xfrm>
          <a:prstGeom prst="rect">
            <a:avLst/>
          </a:prstGeom>
          <a:noFill/>
          <a:ln w="0">
            <a:noFill/>
          </a:ln>
        </p:spPr>
        <p:txBody>
          <a:bodyPr lIns="0" tIns="0" rIns="0" bIns="0" anchor="ctr">
            <a:noAutofit/>
          </a:bodyPr>
          <a:p>
            <a:pPr algn="ctr">
              <a:buNone/>
            </a:pP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173" name="PlaceHolder 5"/>
          <p:cNvSpPr>
            <a:spLocks noGrp="1"/>
          </p:cNvSpPr>
          <p:nvPr>
            <p:ph type="body"/>
          </p:nvPr>
        </p:nvSpPr>
        <p:spPr>
          <a:xfrm>
            <a:off x="504000" y="1768680"/>
            <a:ext cx="9072000" cy="43840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10" name="Picture 210"/>
          <p:cNvPicPr/>
          <p:nvPr/>
        </p:nvPicPr>
        <p:blipFill>
          <a:blip r:embed="rId13"/>
          <a:stretch>
            <a:fillRect/>
          </a:stretch>
        </p:blipFill>
        <p:spPr>
          <a:xfrm>
            <a:off x="0" y="0"/>
            <a:ext cx="10078200" cy="7558200"/>
          </a:xfrm>
          <a:prstGeom prst="rect">
            <a:avLst/>
          </a:prstGeom>
          <a:ln w="0">
            <a:noFill/>
          </a:ln>
        </p:spPr>
      </p:pic>
      <p:sp>
        <p:nvSpPr>
          <p:cNvPr id="211" name="PlaceHolder 1"/>
          <p:cNvSpPr>
            <a:spLocks noGrp="1"/>
          </p:cNvSpPr>
          <p:nvPr>
            <p:ph type="title"/>
          </p:nvPr>
        </p:nvSpPr>
        <p:spPr>
          <a:xfrm>
            <a:off x="504000" y="3168000"/>
            <a:ext cx="9069840" cy="1260360"/>
          </a:xfrm>
          <a:prstGeom prst="rect">
            <a:avLst/>
          </a:prstGeom>
          <a:noFill/>
          <a:ln w="0">
            <a:noFill/>
          </a:ln>
        </p:spPr>
        <p:txBody>
          <a:bodyPr lIns="0" tIns="0" rIns="0" bIns="0" anchor="ctr">
            <a:noAutofit/>
          </a:bodyPr>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212" name="PlaceHolder 2"/>
          <p:cNvSpPr>
            <a:spLocks noGrp="1"/>
          </p:cNvSpPr>
          <p:nvPr>
            <p:ph type="ftr" idx="16"/>
          </p:nvPr>
        </p:nvSpPr>
        <p:spPr>
          <a:xfrm>
            <a:off x="3447000" y="6887160"/>
            <a:ext cx="3193200" cy="519480"/>
          </a:xfrm>
          <a:prstGeom prst="rect">
            <a:avLst/>
          </a:prstGeom>
          <a:noFill/>
          <a:ln w="0">
            <a:noFill/>
          </a:ln>
        </p:spPr>
        <p:txBody>
          <a:bodyPr lIns="0" tIns="0" rIns="0" bIns="0" anchor="t">
            <a:noAutofit/>
          </a:bodyPr>
          <a:lstStyle>
            <a:lvl1pPr algn="ctr">
              <a:lnSpc>
                <a:spcPct val="100000"/>
              </a:lnSpc>
              <a:buNone/>
              <a:defRPr lang="en-IN" sz="1400" b="0" strike="noStrike" spc="-1">
                <a:solidFill>
                  <a:srgbClr val="000000"/>
                </a:solidFill>
                <a:latin typeface="Times New Roman" panose="02020603050405020304"/>
                <a:ea typeface="DejaVu Sans"/>
              </a:defRPr>
            </a:lvl1pPr>
          </a:lstStyle>
          <a:p>
            <a:pPr algn="ctr">
              <a:lnSpc>
                <a:spcPct val="100000"/>
              </a:lnSpc>
              <a:buNone/>
            </a:pPr>
            <a:r>
              <a:rPr lang="en-IN" sz="1400" b="0" strike="noStrike" spc="-1">
                <a:solidFill>
                  <a:srgbClr val="000000"/>
                </a:solidFill>
                <a:latin typeface="Times New Roman" panose="02020603050405020304"/>
                <a:ea typeface="DejaVu Sans"/>
              </a:rPr>
              <a:t>&lt;footer&gt;</a:t>
            </a:r>
            <a:endParaRPr lang="en-IN" sz="1400" b="0" strike="noStrike" spc="-1">
              <a:latin typeface="Times New Roman" panose="02020603050405020304"/>
            </a:endParaRPr>
          </a:p>
        </p:txBody>
      </p:sp>
      <p:sp>
        <p:nvSpPr>
          <p:cNvPr id="213" name="PlaceHolder 3"/>
          <p:cNvSpPr>
            <a:spLocks noGrp="1"/>
          </p:cNvSpPr>
          <p:nvPr>
            <p:ph type="sldNum" idx="17"/>
          </p:nvPr>
        </p:nvSpPr>
        <p:spPr>
          <a:xfrm>
            <a:off x="7226640" y="6887160"/>
            <a:ext cx="2346480" cy="519480"/>
          </a:xfrm>
          <a:prstGeom prst="rect">
            <a:avLst/>
          </a:prstGeom>
          <a:noFill/>
          <a:ln w="0">
            <a:noFill/>
          </a:ln>
        </p:spPr>
        <p:txBody>
          <a:bodyPr lIns="0" tIns="0" rIns="0" bIns="0" anchor="t">
            <a:noAutofit/>
          </a:bodyPr>
          <a:lstStyle>
            <a:lvl1pPr algn="r">
              <a:lnSpc>
                <a:spcPct val="100000"/>
              </a:lnSpc>
              <a:buNone/>
              <a:defRPr lang="en-IN" sz="1400" b="0" strike="noStrike" spc="-1">
                <a:solidFill>
                  <a:srgbClr val="000000"/>
                </a:solidFill>
                <a:latin typeface="Times New Roman" panose="02020603050405020304"/>
                <a:ea typeface="DejaVu Sans"/>
              </a:defRPr>
            </a:lvl1pPr>
          </a:lstStyle>
          <a:p>
            <a:pPr algn="r">
              <a:lnSpc>
                <a:spcPct val="100000"/>
              </a:lnSpc>
              <a:buNone/>
            </a:pPr>
            <a:fld id="{E7DC51C0-406F-4348-AA4F-F431A2B5CDA7}" type="slidenum">
              <a:rPr lang="en-IN" sz="1400" b="0" strike="noStrike" spc="-1">
                <a:solidFill>
                  <a:srgbClr val="000000"/>
                </a:solidFill>
                <a:latin typeface="Times New Roman" panose="02020603050405020304"/>
                <a:ea typeface="DejaVu Sans"/>
              </a:rPr>
            </a:fld>
            <a:endParaRPr lang="en-IN" sz="1400" b="0" strike="noStrike" spc="-1">
              <a:latin typeface="Times New Roman" panose="02020603050405020304"/>
            </a:endParaRPr>
          </a:p>
        </p:txBody>
      </p:sp>
      <p:sp>
        <p:nvSpPr>
          <p:cNvPr id="214" name="PlaceHolder 4"/>
          <p:cNvSpPr>
            <a:spLocks noGrp="1"/>
          </p:cNvSpPr>
          <p:nvPr>
            <p:ph type="dt" idx="18"/>
          </p:nvPr>
        </p:nvSpPr>
        <p:spPr>
          <a:xfrm>
            <a:off x="503640" y="6887160"/>
            <a:ext cx="2346480" cy="519480"/>
          </a:xfrm>
          <a:prstGeom prst="rect">
            <a:avLst/>
          </a:prstGeom>
          <a:noFill/>
          <a:ln w="0">
            <a:noFill/>
          </a:ln>
        </p:spPr>
        <p:txBody>
          <a:bodyPr lIns="0" tIns="0" rIns="0" bIns="0" anchor="t">
            <a:noAutofit/>
          </a:bodyPr>
          <a:lstStyle>
            <a:lvl1pPr>
              <a:defRPr lang="en-IN" sz="1400" b="0" strike="noStrike" spc="-1">
                <a:latin typeface="Times New Roman" panose="02020603050405020304"/>
              </a:defRPr>
            </a:lvl1pPr>
          </a:lstStyle>
          <a:p>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215" name="PlaceHolder 5"/>
          <p:cNvSpPr>
            <a:spLocks noGrp="1"/>
          </p:cNvSpPr>
          <p:nvPr>
            <p:ph type="body"/>
          </p:nvPr>
        </p:nvSpPr>
        <p:spPr>
          <a:xfrm>
            <a:off x="504000" y="1768680"/>
            <a:ext cx="9072000" cy="43840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5.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168000"/>
            <a:ext cx="9069840" cy="1260360"/>
          </a:xfrm>
          <a:prstGeom prst="rect">
            <a:avLst/>
          </a:prstGeom>
          <a:noFill/>
          <a:ln w="0">
            <a:noFill/>
          </a:ln>
        </p:spPr>
        <p:txBody>
          <a:bodyPr lIns="0" tIns="0" rIns="0" bIns="0" anchor="ctr">
            <a:normAutofit/>
          </a:bodyPr>
          <a:p>
            <a:pPr algn="ctr">
              <a:lnSpc>
                <a:spcPct val="100000"/>
              </a:lnSpc>
              <a:buNone/>
            </a:pPr>
            <a:r>
              <a:rPr lang="en-IN" sz="4000" b="0" strike="noStrike" spc="-1">
                <a:solidFill>
                  <a:srgbClr val="000000"/>
                </a:solidFill>
                <a:latin typeface="Times New Roman" panose="02020603050405020304"/>
                <a:ea typeface="DejaVu Sans"/>
              </a:rPr>
              <a:t>Network Device Driver</a:t>
            </a:r>
            <a:endParaRPr lang="en-IN" sz="4000" b="0" strike="noStrike" spc="-1">
              <a:latin typeface="Arial" panose="020B0604020202020204"/>
            </a:endParaRPr>
          </a:p>
        </p:txBody>
      </p:sp>
      <p:sp>
        <p:nvSpPr>
          <p:cNvPr id="253" name="PlaceHolder 2"/>
          <p:cNvSpPr>
            <a:spLocks noGrp="1"/>
          </p:cNvSpPr>
          <p:nvPr>
            <p:ph/>
          </p:nvPr>
        </p:nvSpPr>
        <p:spPr>
          <a:xfrm>
            <a:off x="504000" y="4752000"/>
            <a:ext cx="8868240" cy="2590200"/>
          </a:xfrm>
          <a:prstGeom prst="rect">
            <a:avLst/>
          </a:prstGeom>
          <a:noFill/>
          <a:ln w="0">
            <a:noFill/>
          </a:ln>
        </p:spPr>
        <p:txBody>
          <a:bodyPr lIns="0" tIns="0" rIns="0" bIns="0" anchor="t">
            <a:normAutofit/>
          </a:bodyPr>
          <a:p>
            <a:pPr marL="431800" indent="-323850" algn="ctr">
              <a:lnSpc>
                <a:spcPct val="100000"/>
              </a:lnSpc>
              <a:spcBef>
                <a:spcPts val="1000"/>
              </a:spcBef>
              <a:spcAft>
                <a:spcPts val="1415"/>
              </a:spcAft>
              <a:buNone/>
              <a:tabLst>
                <a:tab pos="0" algn="l"/>
              </a:tabLst>
            </a:pPr>
            <a:r>
              <a:rPr lang="en-IN" sz="2000" b="0" strike="noStrike" spc="-1">
                <a:solidFill>
                  <a:srgbClr val="000000"/>
                </a:solidFill>
                <a:latin typeface="Times New Roman" panose="02020603050405020304"/>
                <a:ea typeface="DejaVu Sans"/>
              </a:rPr>
              <a:t>Presented by : Vishal Wagh </a:t>
            </a:r>
            <a:endParaRPr lang="en-IN"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145800"/>
            <a:ext cx="9069840" cy="1260360"/>
          </a:xfrm>
          <a:prstGeom prst="rect">
            <a:avLst/>
          </a:prstGeom>
          <a:noFill/>
          <a:ln w="0">
            <a:noFill/>
          </a:ln>
        </p:spPr>
        <p:txBody>
          <a:bodyPr lIns="0" tIns="0" rIns="0" bIns="0" anchor="ctr">
            <a:noAutofit/>
          </a:bodyPr>
          <a:p>
            <a:pPr>
              <a:lnSpc>
                <a:spcPct val="90000"/>
              </a:lnSpc>
              <a:buNone/>
            </a:pPr>
            <a:r>
              <a:rPr lang="en-IN" sz="4000" b="0" strike="noStrike" spc="-1">
                <a:solidFill>
                  <a:srgbClr val="000000"/>
                </a:solidFill>
                <a:latin typeface="Times New Roman" panose="02020603050405020304" charset="0"/>
                <a:ea typeface="DejaVu Sans"/>
                <a:cs typeface="Times New Roman" panose="02020603050405020304" charset="0"/>
              </a:rPr>
              <a:t>Device Allocation :</a:t>
            </a:r>
            <a:endParaRPr lang="en-IN" sz="4000" b="0" strike="noStrike" spc="-1">
              <a:latin typeface="Times New Roman" panose="02020603050405020304" charset="0"/>
              <a:cs typeface="Times New Roman" panose="02020603050405020304" charset="0"/>
            </a:endParaRPr>
          </a:p>
        </p:txBody>
      </p:sp>
      <p:sp>
        <p:nvSpPr>
          <p:cNvPr id="271" name="PlaceHolder 2"/>
          <p:cNvSpPr>
            <a:spLocks noGrp="1"/>
          </p:cNvSpPr>
          <p:nvPr>
            <p:ph/>
          </p:nvPr>
        </p:nvSpPr>
        <p:spPr>
          <a:xfrm>
            <a:off x="504000" y="1768680"/>
            <a:ext cx="8768520" cy="4383360"/>
          </a:xfrm>
          <a:prstGeom prst="rect">
            <a:avLst/>
          </a:prstGeom>
          <a:noFill/>
          <a:ln w="0">
            <a:noFill/>
          </a:ln>
        </p:spPr>
        <p:txBody>
          <a:bodyPr lIns="0" tIns="0" rIns="0" bIns="0" anchor="t">
            <a:noAutofit/>
          </a:bodyPr>
          <a:p>
            <a:pPr marL="0" indent="0">
              <a:lnSpc>
                <a:spcPct val="90000"/>
              </a:lnSpc>
              <a:spcBef>
                <a:spcPts val="1000"/>
              </a:spcBef>
              <a:buClr>
                <a:srgbClr val="000000"/>
              </a:buClr>
              <a:buFont typeface="Arial" panose="020B0604020202020204"/>
              <a:buNone/>
            </a:pPr>
            <a:r>
              <a:rPr lang="en-IN" sz="2800" b="0" strike="noStrike" spc="-1">
                <a:solidFill>
                  <a:srgbClr val="000000"/>
                </a:solidFill>
                <a:latin typeface="Arial" panose="020B0604020202020204"/>
                <a:ea typeface="DejaVu Sans"/>
              </a:rPr>
              <a:t> </a:t>
            </a:r>
            <a:endParaRPr lang="en-IN" sz="2800" b="0" strike="noStrike" spc="-1">
              <a:latin typeface="Arial" panose="020B0604020202020204"/>
            </a:endParaRPr>
          </a:p>
        </p:txBody>
      </p:sp>
      <p:sp>
        <p:nvSpPr>
          <p:cNvPr id="272" name="TextBox 4"/>
          <p:cNvSpPr/>
          <p:nvPr/>
        </p:nvSpPr>
        <p:spPr>
          <a:xfrm>
            <a:off x="504000" y="1881720"/>
            <a:ext cx="9169200" cy="3166745"/>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marL="342900" indent="-342900">
              <a:lnSpc>
                <a:spcPct val="100000"/>
              </a:lnSpc>
              <a:buClr>
                <a:srgbClr val="000000"/>
              </a:buClr>
              <a:buFont typeface="Arial" panose="020B0604020202020204" pitchFamily="34" charset="0"/>
              <a:buChar char="•"/>
            </a:pPr>
            <a:r>
              <a:rPr lang="en-IN" sz="2000" b="0" strike="noStrike" spc="-1">
                <a:solidFill>
                  <a:srgbClr val="000000"/>
                </a:solidFill>
                <a:latin typeface="Times New Roman" panose="02020603050405020304" charset="0"/>
                <a:ea typeface="DejaVu Sans"/>
                <a:cs typeface="Times New Roman" panose="02020603050405020304" charset="0"/>
              </a:rPr>
              <a:t>The networking subsystem provides a number of helper function wrapped around alloc_netdev for various types of interfaces.</a:t>
            </a:r>
            <a:endParaRPr lang="en-IN" sz="2000" b="0" strike="noStrike" spc="-1">
              <a:latin typeface="Times New Roman" panose="02020603050405020304" charset="0"/>
              <a:cs typeface="Times New Roman" panose="02020603050405020304" charset="0"/>
            </a:endParaRPr>
          </a:p>
          <a:p>
            <a:pPr>
              <a:lnSpc>
                <a:spcPct val="100000"/>
              </a:lnSpc>
              <a:buNone/>
            </a:pPr>
            <a:endParaRPr lang="en-IN" sz="2000" b="0" strike="noStrike" spc="-1">
              <a:latin typeface="Times New Roman" panose="02020603050405020304" charset="0"/>
              <a:cs typeface="Times New Roman" panose="02020603050405020304" charset="0"/>
            </a:endParaRPr>
          </a:p>
          <a:p>
            <a:pPr marL="342900" indent="-342900">
              <a:lnSpc>
                <a:spcPct val="100000"/>
              </a:lnSpc>
              <a:buClr>
                <a:srgbClr val="000000"/>
              </a:buClr>
              <a:buFont typeface="Arial" panose="020B0604020202020204"/>
              <a:buChar char="•"/>
            </a:pPr>
            <a:r>
              <a:rPr lang="en-IN" sz="2000" b="0" strike="noStrike" spc="-1">
                <a:solidFill>
                  <a:srgbClr val="000000"/>
                </a:solidFill>
                <a:latin typeface="Times New Roman" panose="02020603050405020304" charset="0"/>
                <a:ea typeface="DejaVu Sans"/>
                <a:cs typeface="Times New Roman" panose="02020603050405020304" charset="0"/>
              </a:rPr>
              <a:t>The most common is alloc_etherdev, which is defined in &lt;linux/etherdevice.h&gt;.</a:t>
            </a:r>
            <a:endParaRPr lang="en-IN" sz="2000" b="0" strike="noStrike" spc="-1">
              <a:latin typeface="Times New Roman" panose="02020603050405020304" charset="0"/>
              <a:cs typeface="Times New Roman" panose="02020603050405020304" charset="0"/>
            </a:endParaRPr>
          </a:p>
          <a:p>
            <a:pPr>
              <a:lnSpc>
                <a:spcPct val="100000"/>
              </a:lnSpc>
              <a:buNone/>
            </a:pPr>
            <a:endParaRPr lang="en-IN" sz="2000" b="0" strike="noStrike" spc="-1">
              <a:latin typeface="Times New Roman" panose="02020603050405020304" charset="0"/>
              <a:cs typeface="Times New Roman" panose="02020603050405020304" charset="0"/>
            </a:endParaRPr>
          </a:p>
          <a:p>
            <a:pPr>
              <a:lnSpc>
                <a:spcPct val="100000"/>
              </a:lnSpc>
              <a:buNone/>
            </a:pPr>
            <a:r>
              <a:rPr lang="en-IN" sz="2000" b="1" strike="noStrike" spc="-1">
                <a:solidFill>
                  <a:srgbClr val="000000"/>
                </a:solidFill>
                <a:latin typeface="Times New Roman" panose="02020603050405020304" charset="0"/>
                <a:ea typeface="DejaVu Sans"/>
                <a:cs typeface="Times New Roman" panose="02020603050405020304" charset="0"/>
              </a:rPr>
              <a:t>Struct net_device *alloc_etherdev(int sizeof_priv);</a:t>
            </a:r>
            <a:endParaRPr lang="en-IN" sz="2000" b="0" strike="noStrike" spc="-1">
              <a:latin typeface="Times New Roman" panose="02020603050405020304" charset="0"/>
              <a:cs typeface="Times New Roman" panose="02020603050405020304" charset="0"/>
            </a:endParaRPr>
          </a:p>
          <a:p>
            <a:pPr>
              <a:lnSpc>
                <a:spcPct val="100000"/>
              </a:lnSpc>
              <a:buNone/>
            </a:pPr>
            <a:endParaRPr lang="en-IN" sz="2000" b="0" strike="noStrike" spc="-1">
              <a:latin typeface="Times New Roman" panose="02020603050405020304" charset="0"/>
              <a:cs typeface="Times New Roman" panose="02020603050405020304" charset="0"/>
            </a:endParaRPr>
          </a:p>
          <a:p>
            <a:pPr>
              <a:lnSpc>
                <a:spcPct val="100000"/>
              </a:lnSpc>
              <a:buNone/>
            </a:pPr>
            <a:r>
              <a:rPr lang="en-IN" sz="2000" b="0" strike="noStrike" spc="-1">
                <a:solidFill>
                  <a:srgbClr val="000000"/>
                </a:solidFill>
                <a:latin typeface="Times New Roman" panose="02020603050405020304" charset="0"/>
                <a:ea typeface="DejaVu Sans"/>
                <a:cs typeface="Times New Roman" panose="02020603050405020304" charset="0"/>
              </a:rPr>
              <a:t>	sizeof_priv : size of the private data to be allocated for network </a:t>
            </a:r>
            <a:r>
              <a:rPr lang="en-IN" sz="2000" b="0" strike="noStrike" spc="-1">
                <a:solidFill>
                  <a:srgbClr val="000000"/>
                </a:solidFill>
                <a:latin typeface="Times New Roman" panose="02020603050405020304" charset="0"/>
                <a:ea typeface="DejaVu Sans"/>
                <a:cs typeface="Times New Roman" panose="02020603050405020304" charset="0"/>
              </a:rPr>
              <a:t>		</a:t>
            </a:r>
            <a:r>
              <a:rPr lang="en-IN" sz="2000" b="0" strike="noStrike" spc="-1">
                <a:solidFill>
                  <a:srgbClr val="000000"/>
                </a:solidFill>
                <a:latin typeface="Times New Roman" panose="02020603050405020304" charset="0"/>
                <a:ea typeface="DejaVu Sans"/>
                <a:cs typeface="Times New Roman" panose="02020603050405020304" charset="0"/>
              </a:rPr>
              <a:t>	        device.</a:t>
            </a:r>
            <a:endParaRPr lang="en-IN" sz="2000" b="0" strike="noStrike" spc="-1">
              <a:latin typeface="Times New Roman" panose="02020603050405020304" charset="0"/>
              <a:cs typeface="Times New Roman" panose="02020603050405020304" charset="0"/>
            </a:endParaRPr>
          </a:p>
          <a:p>
            <a:pPr>
              <a:lnSpc>
                <a:spcPct val="100000"/>
              </a:lnSpc>
              <a:buNone/>
            </a:pP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145800"/>
            <a:ext cx="9069840" cy="1260360"/>
          </a:xfrm>
          <a:prstGeom prst="rect">
            <a:avLst/>
          </a:prstGeom>
          <a:noFill/>
          <a:ln w="0">
            <a:noFill/>
          </a:ln>
        </p:spPr>
        <p:txBody>
          <a:bodyPr lIns="0" tIns="0" rIns="0" bIns="0" anchor="ctr">
            <a:noAutofit/>
          </a:bodyPr>
          <a:p>
            <a:pPr>
              <a:lnSpc>
                <a:spcPct val="90000"/>
              </a:lnSpc>
              <a:buNone/>
            </a:pPr>
            <a:r>
              <a:rPr lang="en-IN" sz="4000" b="0" strike="noStrike" spc="-1">
                <a:solidFill>
                  <a:srgbClr val="000000"/>
                </a:solidFill>
                <a:latin typeface="Times New Roman" panose="02020603050405020304" charset="0"/>
                <a:ea typeface="DejaVu Sans"/>
                <a:cs typeface="Times New Roman" panose="02020603050405020304" charset="0"/>
              </a:rPr>
              <a:t>Device Registration :</a:t>
            </a:r>
            <a:endParaRPr lang="en-IN" sz="4000" b="0" strike="noStrike" spc="-1">
              <a:latin typeface="Times New Roman" panose="02020603050405020304" charset="0"/>
              <a:cs typeface="Times New Roman" panose="02020603050405020304" charset="0"/>
            </a:endParaRPr>
          </a:p>
        </p:txBody>
      </p:sp>
      <p:sp>
        <p:nvSpPr>
          <p:cNvPr id="274" name="TextBox 3"/>
          <p:cNvSpPr/>
          <p:nvPr/>
        </p:nvSpPr>
        <p:spPr>
          <a:xfrm>
            <a:off x="504000" y="1921680"/>
            <a:ext cx="9123480" cy="2550795"/>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marL="285750" indent="-285750">
              <a:lnSpc>
                <a:spcPct val="100000"/>
              </a:lnSpc>
              <a:buClr>
                <a:srgbClr val="000000"/>
              </a:buClr>
              <a:buFont typeface="Arial" panose="020B0604020202020204"/>
              <a:buChar char="•"/>
            </a:pPr>
            <a:r>
              <a:rPr lang="en-IN" sz="2000" b="0" strike="noStrike" spc="-1">
                <a:solidFill>
                  <a:srgbClr val="000000"/>
                </a:solidFill>
                <a:latin typeface="Times New Roman" panose="02020603050405020304" charset="0"/>
                <a:ea typeface="DejaVu Sans"/>
                <a:cs typeface="Times New Roman" panose="02020603050405020304" charset="0"/>
              </a:rPr>
              <a:t>Driver needs to register the device to kernel using register_netdevice().</a:t>
            </a:r>
            <a:endParaRPr lang="en-IN" sz="2000" b="0" strike="noStrike" spc="-1">
              <a:latin typeface="Times New Roman" panose="02020603050405020304" charset="0"/>
              <a:cs typeface="Times New Roman" panose="02020603050405020304" charset="0"/>
            </a:endParaRPr>
          </a:p>
          <a:p>
            <a:pPr>
              <a:lnSpc>
                <a:spcPct val="100000"/>
              </a:lnSpc>
              <a:buNone/>
            </a:pPr>
            <a:endParaRPr lang="en-IN" sz="2000" b="0" strike="noStrike" spc="-1">
              <a:latin typeface="Times New Roman" panose="02020603050405020304" charset="0"/>
              <a:cs typeface="Times New Roman" panose="02020603050405020304" charset="0"/>
            </a:endParaRPr>
          </a:p>
          <a:p>
            <a:pPr marL="285750" indent="-285750">
              <a:lnSpc>
                <a:spcPct val="100000"/>
              </a:lnSpc>
              <a:buClr>
                <a:srgbClr val="000000"/>
              </a:buClr>
              <a:buFont typeface="Arial" panose="020B0604020202020204"/>
              <a:buChar char="•"/>
            </a:pPr>
            <a:r>
              <a:rPr lang="en-IN" sz="2000" b="0" strike="noStrike" spc="-1">
                <a:solidFill>
                  <a:srgbClr val="000000"/>
                </a:solidFill>
                <a:latin typeface="Times New Roman" panose="02020603050405020304" charset="0"/>
                <a:ea typeface="DejaVu Sans"/>
                <a:cs typeface="Times New Roman" panose="02020603050405020304" charset="0"/>
              </a:rPr>
              <a:t>Here driver needs to pass the net_device instance which was earlier created by alloc_netdev().</a:t>
            </a:r>
            <a:endParaRPr lang="en-IN" sz="2000" b="0" strike="noStrike" spc="-1">
              <a:latin typeface="Times New Roman" panose="02020603050405020304" charset="0"/>
              <a:cs typeface="Times New Roman" panose="02020603050405020304" charset="0"/>
            </a:endParaRPr>
          </a:p>
          <a:p>
            <a:pPr>
              <a:lnSpc>
                <a:spcPct val="100000"/>
              </a:lnSpc>
              <a:buNone/>
            </a:pPr>
            <a:endParaRPr lang="en-IN" sz="2000" b="0" strike="noStrike" spc="-1">
              <a:latin typeface="Times New Roman" panose="02020603050405020304" charset="0"/>
              <a:cs typeface="Times New Roman" panose="02020603050405020304" charset="0"/>
            </a:endParaRPr>
          </a:p>
          <a:p>
            <a:pPr>
              <a:lnSpc>
                <a:spcPct val="100000"/>
              </a:lnSpc>
              <a:buNone/>
            </a:pPr>
            <a:r>
              <a:rPr lang="en-IN" sz="2000" b="1" strike="noStrike" spc="-1">
                <a:solidFill>
                  <a:srgbClr val="000000"/>
                </a:solidFill>
                <a:latin typeface="Times New Roman" panose="02020603050405020304" charset="0"/>
                <a:ea typeface="DejaVu Sans"/>
                <a:cs typeface="Times New Roman" panose="02020603050405020304" charset="0"/>
              </a:rPr>
              <a:t>int register_netdevice (struct net_device *dev);</a:t>
            </a:r>
            <a:endParaRPr lang="en-IN" sz="2000" b="0" strike="noStrike" spc="-1">
              <a:latin typeface="Times New Roman" panose="02020603050405020304" charset="0"/>
              <a:cs typeface="Times New Roman" panose="02020603050405020304" charset="0"/>
            </a:endParaRPr>
          </a:p>
          <a:p>
            <a:pPr>
              <a:lnSpc>
                <a:spcPct val="100000"/>
              </a:lnSpc>
              <a:buNone/>
            </a:pPr>
            <a:endParaRPr lang="en-IN" sz="2000" b="0" strike="noStrike" spc="-1">
              <a:latin typeface="Times New Roman" panose="02020603050405020304" charset="0"/>
              <a:cs typeface="Times New Roman" panose="02020603050405020304" charset="0"/>
            </a:endParaRPr>
          </a:p>
          <a:p>
            <a:pPr>
              <a:lnSpc>
                <a:spcPct val="100000"/>
              </a:lnSpc>
              <a:buNone/>
            </a:pPr>
            <a:r>
              <a:rPr lang="en-IN" sz="2000" b="0" strike="noStrike" spc="-1">
                <a:solidFill>
                  <a:srgbClr val="000000"/>
                </a:solidFill>
                <a:latin typeface="Times New Roman" panose="02020603050405020304" charset="0"/>
                <a:ea typeface="DejaVu Sans"/>
                <a:cs typeface="Times New Roman" panose="02020603050405020304" charset="0"/>
              </a:rPr>
              <a:t>	dev : device to register.</a:t>
            </a: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360000" y="301320"/>
            <a:ext cx="9071280" cy="1261080"/>
          </a:xfrm>
          <a:prstGeom prst="rect">
            <a:avLst/>
          </a:prstGeom>
          <a:noFill/>
          <a:ln w="0">
            <a:noFill/>
          </a:ln>
        </p:spPr>
        <p:txBody>
          <a:bodyPr lIns="0" tIns="0" rIns="0" bIns="0" anchor="ctr">
            <a:noAutofit/>
          </a:bodyPr>
          <a:p>
            <a:pPr marL="107950" indent="0" algn="l">
              <a:lnSpc>
                <a:spcPct val="90000"/>
              </a:lnSpc>
              <a:spcBef>
                <a:spcPts val="1415"/>
              </a:spcBef>
              <a:buClr>
                <a:srgbClr val="000000"/>
              </a:buClr>
              <a:buSzPct val="45000"/>
              <a:buFont typeface="Wingdings" panose="05000000000000000000" pitchFamily="2" charset="2"/>
              <a:buNone/>
            </a:pPr>
            <a:r>
              <a:rPr lang="en-IN" sz="4000" b="0" strike="noStrike" spc="-1">
                <a:solidFill>
                  <a:srgbClr val="000000"/>
                </a:solidFill>
                <a:latin typeface="Times New Roman" panose="02020603050405020304" charset="0"/>
                <a:ea typeface="DejaVu Sans"/>
                <a:cs typeface="Times New Roman" panose="02020603050405020304" charset="0"/>
              </a:rPr>
              <a:t>Allocation and Registration :</a:t>
            </a:r>
            <a:endParaRPr lang="en-IN" sz="4000" b="0" strike="noStrike" spc="-1">
              <a:latin typeface="Times New Roman" panose="02020603050405020304" charset="0"/>
              <a:cs typeface="Times New Roman" panose="02020603050405020304" charset="0"/>
            </a:endParaRPr>
          </a:p>
        </p:txBody>
      </p:sp>
      <p:sp>
        <p:nvSpPr>
          <p:cNvPr id="276" name="PlaceHolder 2"/>
          <p:cNvSpPr>
            <a:spLocks noGrp="1"/>
          </p:cNvSpPr>
          <p:nvPr>
            <p:ph/>
          </p:nvPr>
        </p:nvSpPr>
        <p:spPr>
          <a:xfrm>
            <a:off x="432880" y="1562305"/>
            <a:ext cx="9215280" cy="4710600"/>
          </a:xfrm>
          <a:prstGeom prst="rect">
            <a:avLst/>
          </a:prstGeom>
          <a:noFill/>
          <a:ln w="0">
            <a:noFill/>
          </a:ln>
        </p:spPr>
        <p:txBody>
          <a:bodyPr lIns="0" tIns="0" rIns="0" bIns="0" anchor="t">
            <a:noAutofit/>
          </a:bodyPr>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my_net_device =alloc_etherdev(sizeof(my_net_device));</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my_net_device-&gt;netdev_ops = &amp;my_net_device_ops;</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strcpy(my_net_device-&gt;name, "my_net_device");</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if(register_netdev(my_net_device) &lt; 0)</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printk(KERN_ERR "my_net_device: module loaded failed\n");</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return -1 ;</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else</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printk(KERN_INFO "my_net_device: module loaded\n");</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return 0;</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a:t>
            </a:r>
            <a:endParaRPr lang="en-IN" sz="2000" b="0" strike="noStrike" spc="-1">
              <a:solidFill>
                <a:srgbClr val="000000"/>
              </a:solidFill>
              <a:latin typeface="Times New Roman" panose="02020603050405020304" charset="0"/>
              <a:ea typeface="DejaVu Sans"/>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360000" y="301320"/>
            <a:ext cx="9071280" cy="1261080"/>
          </a:xfrm>
          <a:prstGeom prst="rect">
            <a:avLst/>
          </a:prstGeom>
          <a:noFill/>
          <a:ln w="0">
            <a:noFill/>
          </a:ln>
        </p:spPr>
        <p:txBody>
          <a:bodyPr lIns="0" tIns="0" rIns="0" bIns="0" anchor="ctr">
            <a:noAutofit/>
          </a:bodyPr>
          <a:p>
            <a:pPr marL="107950" indent="0" algn="l">
              <a:lnSpc>
                <a:spcPct val="90000"/>
              </a:lnSpc>
              <a:spcBef>
                <a:spcPts val="1415"/>
              </a:spcBef>
              <a:buClr>
                <a:srgbClr val="000000"/>
              </a:buClr>
              <a:buSzPct val="45000"/>
              <a:buFont typeface="Wingdings" panose="05000000000000000000" pitchFamily="2" charset="2"/>
              <a:buNone/>
            </a:pPr>
            <a:r>
              <a:rPr lang="en-IN" sz="4000" b="0" strike="noStrike" spc="-1">
                <a:solidFill>
                  <a:srgbClr val="000000"/>
                </a:solidFill>
                <a:latin typeface="Times New Roman" panose="02020603050405020304" charset="0"/>
                <a:ea typeface="DejaVu Sans"/>
                <a:cs typeface="Times New Roman" panose="02020603050405020304" charset="0"/>
              </a:rPr>
              <a:t>File Operation :</a:t>
            </a:r>
            <a:endParaRPr lang="en-IN" sz="4000" b="0" strike="noStrike" spc="-1">
              <a:latin typeface="Times New Roman" panose="02020603050405020304" charset="0"/>
              <a:cs typeface="Times New Roman" panose="02020603050405020304" charset="0"/>
            </a:endParaRPr>
          </a:p>
        </p:txBody>
      </p:sp>
      <p:sp>
        <p:nvSpPr>
          <p:cNvPr id="278" name="PlaceHolder 2"/>
          <p:cNvSpPr>
            <a:spLocks noGrp="1"/>
          </p:cNvSpPr>
          <p:nvPr>
            <p:ph/>
          </p:nvPr>
        </p:nvSpPr>
        <p:spPr>
          <a:xfrm>
            <a:off x="504000" y="1768680"/>
            <a:ext cx="9215280" cy="4710600"/>
          </a:xfrm>
          <a:prstGeom prst="rect">
            <a:avLst/>
          </a:prstGeom>
          <a:noFill/>
          <a:ln w="0">
            <a:noFill/>
          </a:ln>
        </p:spPr>
        <p:txBody>
          <a:bodyPr lIns="0" tIns="0" rIns="0" bIns="0" anchor="t">
            <a:normAutofit/>
          </a:bodyPr>
          <a:p>
            <a:pPr marL="342900" indent="-342900">
              <a:lnSpc>
                <a:spcPct val="90000"/>
              </a:lnSpc>
              <a:spcBef>
                <a:spcPts val="1000"/>
              </a:spcBef>
              <a:buClr>
                <a:srgbClr val="000000"/>
              </a:buClr>
              <a:buFont typeface="Arial" panose="020B0604020202020204"/>
              <a:buChar char="•"/>
            </a:pPr>
            <a:r>
              <a:rPr lang="en-IN" sz="2000" b="0" strike="noStrike" spc="-1">
                <a:solidFill>
                  <a:srgbClr val="000000"/>
                </a:solidFill>
                <a:latin typeface="Times New Roman" panose="02020603050405020304" charset="0"/>
                <a:ea typeface="DejaVu Sans"/>
                <a:cs typeface="Times New Roman" panose="02020603050405020304" charset="0"/>
              </a:rPr>
              <a:t>Frequently we are using following types of file opration.</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228600" indent="-228600">
              <a:lnSpc>
                <a:spcPct val="90000"/>
              </a:lnSpc>
              <a:spcBef>
                <a:spcPts val="1000"/>
              </a:spcBef>
              <a:buClr>
                <a:srgbClr val="000000"/>
              </a:buClr>
              <a:buFont typeface="Arial" panose="020B0604020202020204"/>
              <a:buChar char="•"/>
            </a:pPr>
            <a:r>
              <a:rPr lang="en-IN" sz="2000" b="0" strike="noStrike" spc="-1">
                <a:solidFill>
                  <a:srgbClr val="000000"/>
                </a:solidFill>
                <a:latin typeface="Times New Roman" panose="02020603050405020304" charset="0"/>
                <a:ea typeface="DejaVu Sans"/>
                <a:cs typeface="Times New Roman" panose="02020603050405020304" charset="0"/>
              </a:rPr>
              <a:t>	Open</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228600" indent="-228600">
              <a:lnSpc>
                <a:spcPct val="90000"/>
              </a:lnSpc>
              <a:spcBef>
                <a:spcPts val="1000"/>
              </a:spcBef>
              <a:buClr>
                <a:srgbClr val="000000"/>
              </a:buClr>
              <a:buFont typeface="Arial" panose="020B0604020202020204"/>
              <a:buChar char="•"/>
            </a:pPr>
            <a:r>
              <a:rPr lang="en-IN" sz="2000" b="0" strike="noStrike" spc="-1">
                <a:solidFill>
                  <a:srgbClr val="000000"/>
                </a:solidFill>
                <a:latin typeface="Times New Roman" panose="02020603050405020304" charset="0"/>
                <a:ea typeface="DejaVu Sans"/>
                <a:cs typeface="Times New Roman" panose="02020603050405020304" charset="0"/>
              </a:rPr>
              <a:t>	Stop</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228600" indent="-228600">
              <a:lnSpc>
                <a:spcPct val="90000"/>
              </a:lnSpc>
              <a:spcBef>
                <a:spcPts val="1000"/>
              </a:spcBef>
              <a:buClr>
                <a:srgbClr val="000000"/>
              </a:buClr>
              <a:buFont typeface="Arial" panose="020B0604020202020204"/>
              <a:buChar char="•"/>
            </a:pPr>
            <a:r>
              <a:rPr lang="en-IN" sz="2000" b="0" strike="noStrike" spc="-1">
                <a:solidFill>
                  <a:srgbClr val="000000"/>
                </a:solidFill>
                <a:latin typeface="Times New Roman" panose="02020603050405020304" charset="0"/>
                <a:ea typeface="DejaVu Sans"/>
                <a:cs typeface="Times New Roman" panose="02020603050405020304" charset="0"/>
              </a:rPr>
              <a:t>	Hard_start_xmit</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228600" indent="-228600">
              <a:lnSpc>
                <a:spcPct val="90000"/>
              </a:lnSpc>
              <a:spcBef>
                <a:spcPts val="1000"/>
              </a:spcBef>
              <a:buClr>
                <a:srgbClr val="000000"/>
              </a:buClr>
              <a:buFont typeface="Arial" panose="020B0604020202020204"/>
              <a:buChar char="•"/>
            </a:pPr>
            <a:r>
              <a:rPr lang="en-IN" sz="2000" b="0" strike="noStrike" spc="-1">
                <a:solidFill>
                  <a:srgbClr val="000000"/>
                </a:solidFill>
                <a:latin typeface="Times New Roman" panose="02020603050405020304" charset="0"/>
                <a:ea typeface="DejaVu Sans"/>
                <a:cs typeface="Times New Roman" panose="02020603050405020304" charset="0"/>
              </a:rPr>
              <a:t>	Get_stats</a:t>
            </a: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60000" y="301320"/>
            <a:ext cx="9071280" cy="1261080"/>
          </a:xfrm>
          <a:prstGeom prst="rect">
            <a:avLst/>
          </a:prstGeom>
          <a:noFill/>
          <a:ln w="0">
            <a:noFill/>
          </a:ln>
        </p:spPr>
        <p:txBody>
          <a:bodyPr lIns="0" tIns="0" rIns="0" bIns="0" anchor="ctr">
            <a:noAutofit/>
          </a:bodyPr>
          <a:p>
            <a:pPr marL="107950" indent="0" algn="l">
              <a:lnSpc>
                <a:spcPct val="90000"/>
              </a:lnSpc>
              <a:spcBef>
                <a:spcPts val="1415"/>
              </a:spcBef>
              <a:buClr>
                <a:srgbClr val="000000"/>
              </a:buClr>
              <a:buSzPct val="45000"/>
              <a:buFont typeface="Wingdings" panose="05000000000000000000" pitchFamily="2" charset="2"/>
              <a:buNone/>
            </a:pPr>
            <a:r>
              <a:rPr lang="en-IN" sz="4000" b="0" strike="noStrike" spc="-1">
                <a:solidFill>
                  <a:srgbClr val="000000"/>
                </a:solidFill>
                <a:latin typeface="Times New Roman" panose="02020603050405020304" charset="0"/>
                <a:ea typeface="DejaVu Sans"/>
                <a:cs typeface="Times New Roman" panose="02020603050405020304" charset="0"/>
              </a:rPr>
              <a:t>Open :</a:t>
            </a:r>
            <a:endParaRPr lang="en-IN" sz="4000" b="0" strike="noStrike" spc="-1">
              <a:latin typeface="Times New Roman" panose="02020603050405020304" charset="0"/>
              <a:cs typeface="Times New Roman" panose="02020603050405020304" charset="0"/>
            </a:endParaRPr>
          </a:p>
        </p:txBody>
      </p:sp>
      <p:sp>
        <p:nvSpPr>
          <p:cNvPr id="280" name="PlaceHolder 2"/>
          <p:cNvSpPr>
            <a:spLocks noGrp="1"/>
          </p:cNvSpPr>
          <p:nvPr>
            <p:ph/>
          </p:nvPr>
        </p:nvSpPr>
        <p:spPr>
          <a:xfrm>
            <a:off x="504000" y="1768680"/>
            <a:ext cx="9215280" cy="4710600"/>
          </a:xfrm>
          <a:prstGeom prst="rect">
            <a:avLst/>
          </a:prstGeom>
          <a:noFill/>
          <a:ln w="0">
            <a:noFill/>
          </a:ln>
        </p:spPr>
        <p:txBody>
          <a:bodyPr lIns="0" tIns="0" rIns="0" bIns="0" anchor="t">
            <a:normAutofit fontScale="99000" lnSpcReduction="10000"/>
          </a:bodyPr>
          <a:p>
            <a:pPr marL="228600" indent="-228600">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charset="0"/>
                <a:ea typeface="DejaVu Sans"/>
                <a:cs typeface="Times New Roman" panose="02020603050405020304" charset="0"/>
              </a:rPr>
              <a:t> </a:t>
            </a:r>
            <a:r>
              <a:rPr lang="en-IN" sz="2000" b="1" strike="noStrike" spc="-1">
                <a:solidFill>
                  <a:srgbClr val="333333"/>
                </a:solidFill>
                <a:latin typeface="Times New Roman" panose="02020603050405020304" charset="0"/>
                <a:ea typeface="Noto Serif CJK SC"/>
                <a:cs typeface="Times New Roman" panose="02020603050405020304" charset="0"/>
              </a:rPr>
              <a:t>int (*open)(struct net_device *dev);</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228600" indent="-228600">
              <a:lnSpc>
                <a:spcPct val="90000"/>
              </a:lnSpc>
              <a:spcBef>
                <a:spcPts val="1000"/>
              </a:spcBef>
              <a:buClr>
                <a:srgbClr val="343541"/>
              </a:buClr>
              <a:buFont typeface="Arial" panose="020B0604020202020204"/>
              <a:buChar char="•"/>
            </a:pPr>
            <a:r>
              <a:rPr lang="en-IN" sz="2000" b="0" strike="noStrike" spc="-1">
                <a:solidFill>
                  <a:srgbClr val="343541"/>
                </a:solidFill>
                <a:latin typeface="Times New Roman" panose="02020603050405020304" charset="0"/>
                <a:ea typeface="Noto Serif CJK SC"/>
                <a:cs typeface="Times New Roman" panose="02020603050405020304" charset="0"/>
              </a:rPr>
              <a:t>is a function pointer that is part of the "net_device_ops" data structure. This function pointer is used to register a callback function that will be called by the network stack when a network device is opened.</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charset="0"/>
                <a:ea typeface="DejaVu Sans"/>
                <a:cs typeface="Times New Roman" panose="02020603050405020304" charset="0"/>
              </a:rPr>
              <a:t>This is a pointer to a function that opens the device.</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charset="0"/>
                <a:ea typeface="DejaVu Sans"/>
                <a:cs typeface="Times New Roman" panose="02020603050405020304" charset="0"/>
              </a:rPr>
              <a:t> This function is called whenever ifconfig activates the device.</a:t>
            </a: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charset="0"/>
                <a:ea typeface="DejaVu Sans"/>
                <a:cs typeface="Times New Roman" panose="02020603050405020304" charset="0"/>
              </a:rPr>
              <a:t>	</a:t>
            </a:r>
            <a:r>
              <a:rPr lang="en-US" sz="2000" b="0" strike="noStrike" spc="-1">
                <a:solidFill>
                  <a:srgbClr val="000000"/>
                </a:solidFill>
                <a:latin typeface="Times New Roman" panose="02020603050405020304" charset="0"/>
                <a:ea typeface="DejaVu Sans"/>
                <a:cs typeface="Times New Roman" panose="02020603050405020304" charset="0"/>
              </a:rPr>
              <a:t> (for example, "ifconfig eth0 up").</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charset="0"/>
                <a:ea typeface="DejaVu Sans"/>
                <a:cs typeface="Times New Roman" panose="02020603050405020304" charset="0"/>
              </a:rPr>
              <a:t> The open method should register any system resources it needs (I/O ports, IRQ,  etc.), turn on the hardware and increment module usage count.</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360000" y="301320"/>
            <a:ext cx="9071280" cy="1261080"/>
          </a:xfrm>
          <a:prstGeom prst="rect">
            <a:avLst/>
          </a:prstGeom>
          <a:noFill/>
          <a:ln w="0">
            <a:noFill/>
          </a:ln>
        </p:spPr>
        <p:txBody>
          <a:bodyPr lIns="0" tIns="0" rIns="0" bIns="0" anchor="ctr">
            <a:noAutofit/>
          </a:bodyPr>
          <a:p>
            <a:pPr marL="107950" indent="0" algn="l">
              <a:lnSpc>
                <a:spcPct val="90000"/>
              </a:lnSpc>
              <a:spcBef>
                <a:spcPts val="1415"/>
              </a:spcBef>
              <a:buClr>
                <a:srgbClr val="000000"/>
              </a:buClr>
              <a:buSzPct val="45000"/>
              <a:buFont typeface="Wingdings" panose="05000000000000000000" pitchFamily="2" charset="2"/>
              <a:buNone/>
            </a:pPr>
            <a:r>
              <a:rPr lang="en-IN" sz="4000" b="0" strike="noStrike" spc="-1">
                <a:solidFill>
                  <a:srgbClr val="000000"/>
                </a:solidFill>
                <a:latin typeface="Times New Roman" panose="02020603050405020304" charset="0"/>
                <a:ea typeface="DejaVu Sans"/>
                <a:cs typeface="Times New Roman" panose="02020603050405020304" charset="0"/>
              </a:rPr>
              <a:t>Stop :</a:t>
            </a:r>
            <a:endParaRPr lang="en-IN" sz="4000" b="0" strike="noStrike" spc="-1">
              <a:latin typeface="Times New Roman" panose="02020603050405020304" charset="0"/>
              <a:cs typeface="Times New Roman" panose="02020603050405020304" charset="0"/>
            </a:endParaRPr>
          </a:p>
        </p:txBody>
      </p:sp>
      <p:sp>
        <p:nvSpPr>
          <p:cNvPr id="282" name="PlaceHolder 2"/>
          <p:cNvSpPr>
            <a:spLocks noGrp="1"/>
          </p:cNvSpPr>
          <p:nvPr>
            <p:ph/>
          </p:nvPr>
        </p:nvSpPr>
        <p:spPr>
          <a:xfrm>
            <a:off x="504000" y="1768680"/>
            <a:ext cx="9215280" cy="4710600"/>
          </a:xfrm>
          <a:prstGeom prst="rect">
            <a:avLst/>
          </a:prstGeom>
          <a:noFill/>
          <a:ln w="0">
            <a:noFill/>
          </a:ln>
        </p:spPr>
        <p:txBody>
          <a:bodyPr lIns="0" tIns="0" rIns="0" bIns="0" anchor="t">
            <a:normAutofit/>
          </a:bodyPr>
          <a:p>
            <a:pPr marL="228600" indent="-228600">
              <a:lnSpc>
                <a:spcPct val="90000"/>
              </a:lnSpc>
              <a:spcBef>
                <a:spcPts val="1000"/>
              </a:spcBef>
              <a:buClr>
                <a:srgbClr val="343541"/>
              </a:buClr>
              <a:buFont typeface="Arial" panose="020B0604020202020204"/>
              <a:buChar char="•"/>
            </a:pPr>
            <a:r>
              <a:rPr lang="en-IN" sz="2000" b="1" strike="noStrike" spc="-1">
                <a:solidFill>
                  <a:srgbClr val="343541"/>
                </a:solidFill>
                <a:latin typeface="Times New Roman" panose="02020603050405020304" charset="0"/>
                <a:ea typeface="Noto Serif CJK SC"/>
                <a:cs typeface="Times New Roman" panose="02020603050405020304" charset="0"/>
              </a:rPr>
              <a:t>int (*stop)(struct net_device *dev);</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r>
              <a:rPr lang="en-IN" sz="2000" b="0" strike="noStrike" spc="-1">
                <a:solidFill>
                  <a:srgbClr val="374151"/>
                </a:solidFill>
                <a:latin typeface="Times New Roman" panose="02020603050405020304" charset="0"/>
                <a:ea typeface="Noto Serif CJK SC"/>
                <a:cs typeface="Times New Roman" panose="02020603050405020304" charset="0"/>
              </a:rPr>
              <a:t>is a function pointer that is part of the "net_device_ops" data structure. This function pointer is used to register a callback function that will be called by the network stack when a network device is stopped.</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374151"/>
              </a:buClr>
              <a:buFont typeface="Arial" panose="020B0604020202020204"/>
              <a:buNone/>
            </a:pP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charset="0"/>
                <a:ea typeface="DejaVu Sans"/>
                <a:cs typeface="Times New Roman" panose="02020603050405020304" charset="0"/>
              </a:rPr>
              <a:t>This is a pointer to a function that stops the interface.</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charset="0"/>
                <a:ea typeface="DejaVu Sans"/>
                <a:cs typeface="Times New Roman" panose="02020603050405020304" charset="0"/>
              </a:rPr>
              <a:t> This function is called whenever ifconfig deactivates the device.</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Font typeface="Arial" panose="020B0604020202020204"/>
              <a:buNone/>
            </a:pPr>
            <a:r>
              <a:rPr lang="en-US" sz="2000" b="0" strike="noStrike" spc="-1">
                <a:solidFill>
                  <a:srgbClr val="000000"/>
                </a:solidFill>
                <a:latin typeface="Times New Roman" panose="02020603050405020304" charset="0"/>
                <a:ea typeface="DejaVu Sans"/>
                <a:cs typeface="Times New Roman" panose="02020603050405020304" charset="0"/>
              </a:rPr>
              <a:t>		</a:t>
            </a:r>
            <a:r>
              <a:rPr lang="en-US" sz="2000" b="0" strike="noStrike" spc="-1">
                <a:solidFill>
                  <a:srgbClr val="000000"/>
                </a:solidFill>
                <a:latin typeface="Times New Roman" panose="02020603050405020304" charset="0"/>
                <a:ea typeface="DejaVu Sans"/>
                <a:cs typeface="Times New Roman" panose="02020603050405020304" charset="0"/>
              </a:rPr>
              <a:t> (for example, "ifconfig eth0 down") </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charset="0"/>
                <a:ea typeface="DejaVu Sans"/>
                <a:cs typeface="Times New Roman" panose="02020603050405020304" charset="0"/>
              </a:rPr>
              <a:t>The stop method releases all the resources acquired by open function.</a:t>
            </a: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360000" y="301320"/>
            <a:ext cx="9071280" cy="1261080"/>
          </a:xfrm>
          <a:prstGeom prst="rect">
            <a:avLst/>
          </a:prstGeom>
          <a:noFill/>
          <a:ln w="0">
            <a:noFill/>
          </a:ln>
        </p:spPr>
        <p:txBody>
          <a:bodyPr lIns="0" tIns="0" rIns="0" bIns="0" anchor="ctr">
            <a:noAutofit/>
          </a:bodyPr>
          <a:p>
            <a:pPr marL="107950" indent="0" algn="l">
              <a:lnSpc>
                <a:spcPct val="90000"/>
              </a:lnSpc>
              <a:spcBef>
                <a:spcPts val="1415"/>
              </a:spcBef>
              <a:buClr>
                <a:srgbClr val="000000"/>
              </a:buClr>
              <a:buSzPct val="45000"/>
              <a:buFont typeface="Wingdings" panose="05000000000000000000" pitchFamily="2" charset="2"/>
              <a:buNone/>
            </a:pPr>
            <a:r>
              <a:rPr lang="en-IN" sz="4000" b="0" strike="noStrike" spc="-1">
                <a:solidFill>
                  <a:srgbClr val="000000"/>
                </a:solidFill>
                <a:latin typeface="Times New Roman" panose="02020603050405020304"/>
                <a:ea typeface="DejaVu Sans"/>
              </a:rPr>
              <a:t>hard_start_xmit :</a:t>
            </a:r>
            <a:endParaRPr lang="en-IN" sz="4000" b="0" strike="noStrike" spc="-1">
              <a:latin typeface="Arial" panose="020B0604020202020204"/>
            </a:endParaRPr>
          </a:p>
        </p:txBody>
      </p:sp>
      <p:sp>
        <p:nvSpPr>
          <p:cNvPr id="284" name="PlaceHolder 2"/>
          <p:cNvSpPr>
            <a:spLocks noGrp="1"/>
          </p:cNvSpPr>
          <p:nvPr>
            <p:ph/>
          </p:nvPr>
        </p:nvSpPr>
        <p:spPr>
          <a:xfrm>
            <a:off x="504000" y="1768680"/>
            <a:ext cx="9215280" cy="4710600"/>
          </a:xfrm>
          <a:prstGeom prst="rect">
            <a:avLst/>
          </a:prstGeom>
          <a:noFill/>
          <a:ln w="0">
            <a:noFill/>
          </a:ln>
        </p:spPr>
        <p:txBody>
          <a:bodyPr lIns="0" tIns="0" rIns="0" bIns="0" anchor="t">
            <a:normAutofit/>
          </a:bodyPr>
          <a:p>
            <a:pPr marL="228600" indent="-228600">
              <a:lnSpc>
                <a:spcPct val="90000"/>
              </a:lnSpc>
              <a:spcBef>
                <a:spcPts val="1000"/>
              </a:spcBef>
              <a:buClr>
                <a:srgbClr val="374151"/>
              </a:buClr>
              <a:buFont typeface="Arial" panose="020B0604020202020204"/>
              <a:buChar char="•"/>
            </a:pPr>
            <a:r>
              <a:rPr lang="en-IN" sz="2000" b="1" strike="noStrike" spc="-1">
                <a:solidFill>
                  <a:srgbClr val="374151"/>
                </a:solidFill>
                <a:latin typeface="Times New Roman" panose="02020603050405020304" charset="0"/>
                <a:ea typeface="Noto Serif CJK SC"/>
                <a:cs typeface="Times New Roman" panose="02020603050405020304" charset="0"/>
              </a:rPr>
              <a:t>int (*hard_start_xmit) (struct sk_buff *skb, struct net_device *dev);</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charset="0"/>
                <a:ea typeface="DejaVu Sans"/>
                <a:cs typeface="Times New Roman" panose="02020603050405020304" charset="0"/>
              </a:rPr>
              <a:t>This function transfers a given packet on the wire. </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charset="0"/>
                <a:ea typeface="DejaVu Sans"/>
                <a:cs typeface="Times New Roman" panose="02020603050405020304" charset="0"/>
              </a:rPr>
              <a:t>The first argument of the function is a pointer to structure sk_buff. </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charset="0"/>
                <a:ea typeface="DejaVu Sans"/>
                <a:cs typeface="Times New Roman" panose="02020603050405020304" charset="0"/>
              </a:rPr>
              <a:t>Structure sk_buff is used to hold packets in Linux networking stacks.</a:t>
            </a: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360000" y="301320"/>
            <a:ext cx="9071280" cy="1261080"/>
          </a:xfrm>
          <a:prstGeom prst="rect">
            <a:avLst/>
          </a:prstGeom>
          <a:noFill/>
          <a:ln w="0">
            <a:noFill/>
          </a:ln>
        </p:spPr>
        <p:txBody>
          <a:bodyPr lIns="0" tIns="0" rIns="0" bIns="0" anchor="ctr">
            <a:noAutofit/>
          </a:bodyPr>
          <a:p>
            <a:pPr marL="107950" indent="0" algn="l">
              <a:lnSpc>
                <a:spcPct val="90000"/>
              </a:lnSpc>
              <a:spcBef>
                <a:spcPts val="1415"/>
              </a:spcBef>
              <a:buClr>
                <a:srgbClr val="000000"/>
              </a:buClr>
              <a:buSzPct val="45000"/>
              <a:buFont typeface="Wingdings" panose="05000000000000000000" pitchFamily="2" charset="2"/>
              <a:buNone/>
            </a:pPr>
            <a:r>
              <a:rPr lang="en-IN" sz="4000" b="0" strike="noStrike" spc="-1">
                <a:solidFill>
                  <a:srgbClr val="000000"/>
                </a:solidFill>
                <a:latin typeface="Times New Roman" panose="02020603050405020304" charset="0"/>
                <a:ea typeface="DejaVu Sans"/>
                <a:cs typeface="Times New Roman" panose="02020603050405020304" charset="0"/>
              </a:rPr>
              <a:t>SK_buff</a:t>
            </a:r>
            <a:endParaRPr lang="en-IN" sz="4000" b="0" strike="noStrike" spc="-1">
              <a:latin typeface="Times New Roman" panose="02020603050405020304" charset="0"/>
              <a:cs typeface="Times New Roman" panose="02020603050405020304" charset="0"/>
            </a:endParaRPr>
          </a:p>
        </p:txBody>
      </p:sp>
      <p:sp>
        <p:nvSpPr>
          <p:cNvPr id="286" name="PlaceHolder 2"/>
          <p:cNvSpPr>
            <a:spLocks noGrp="1"/>
          </p:cNvSpPr>
          <p:nvPr>
            <p:ph/>
          </p:nvPr>
        </p:nvSpPr>
        <p:spPr>
          <a:xfrm>
            <a:off x="504000" y="1768680"/>
            <a:ext cx="9215280" cy="4710600"/>
          </a:xfrm>
          <a:prstGeom prst="rect">
            <a:avLst/>
          </a:prstGeom>
          <a:noFill/>
          <a:ln w="0">
            <a:noFill/>
          </a:ln>
        </p:spPr>
        <p:txBody>
          <a:bodyPr lIns="0" tIns="0" rIns="0" bIns="0" anchor="t">
            <a:noAutofit/>
          </a:bodyPr>
          <a:p>
            <a:pPr marL="0" indent="0">
              <a:lnSpc>
                <a:spcPct val="90000"/>
              </a:lnSpc>
              <a:spcBef>
                <a:spcPts val="1000"/>
              </a:spcBef>
              <a:buClr>
                <a:srgbClr val="008800"/>
              </a:buClr>
              <a:buNone/>
            </a:pPr>
            <a:r>
              <a:rPr lang="en-IN" sz="2000" b="0" strike="noStrike" spc="-1">
                <a:solidFill>
                  <a:srgbClr val="008800"/>
                </a:solidFill>
                <a:latin typeface="Times New Roman" panose="02020603050405020304" charset="0"/>
                <a:ea typeface="Noto Sans Mono CJK SC"/>
                <a:cs typeface="Times New Roman" panose="02020603050405020304" charset="0"/>
              </a:rPr>
              <a:t>struct</a:t>
            </a:r>
            <a:r>
              <a:rPr lang="en-IN" sz="2000" b="0" strike="noStrike" spc="-1">
                <a:solidFill>
                  <a:srgbClr val="000000"/>
                </a:solidFill>
                <a:latin typeface="Times New Roman" panose="02020603050405020304" charset="0"/>
                <a:ea typeface="Noto Sans Mono CJK SC"/>
                <a:cs typeface="Times New Roman" panose="02020603050405020304" charset="0"/>
              </a:rPr>
              <a:t> </a:t>
            </a:r>
            <a:r>
              <a:rPr lang="en-IN" sz="2000" b="1" strike="noStrike" spc="-1">
                <a:solidFill>
                  <a:srgbClr val="000000"/>
                </a:solidFill>
                <a:latin typeface="Times New Roman" panose="02020603050405020304" charset="0"/>
                <a:ea typeface="Noto Sans Mono CJK SC"/>
                <a:cs typeface="Times New Roman" panose="02020603050405020304" charset="0"/>
              </a:rPr>
              <a:t>sk_buff</a:t>
            </a:r>
            <a:r>
              <a:rPr lang="en-IN" sz="2000" b="0" strike="noStrike" spc="-1">
                <a:solidFill>
                  <a:srgbClr val="000000"/>
                </a:solidFill>
                <a:latin typeface="Times New Roman" panose="02020603050405020304" charset="0"/>
                <a:ea typeface="Noto Sans Mono CJK SC"/>
                <a:cs typeface="Times New Roman" panose="02020603050405020304" charset="0"/>
              </a:rPr>
              <a:t> </a:t>
            </a:r>
            <a:r>
              <a:rPr lang="en-IN" sz="2000" b="0" strike="noStrike" spc="-1">
                <a:solidFill>
                  <a:srgbClr val="666666"/>
                </a:solidFill>
                <a:latin typeface="Times New Roman" panose="02020603050405020304" charset="0"/>
                <a:ea typeface="Noto Sans Mono CJK SC"/>
                <a:cs typeface="Times New Roman" panose="02020603050405020304" charset="0"/>
              </a:rPr>
              <a:t>{</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374151"/>
              </a:buClr>
              <a:buNone/>
            </a:pPr>
            <a:r>
              <a:rPr lang="en-IN" sz="2000" b="0" strike="noStrike" spc="-1">
                <a:solidFill>
                  <a:srgbClr val="374151"/>
                </a:solidFill>
                <a:latin typeface="Times New Roman" panose="02020603050405020304" charset="0"/>
                <a:ea typeface="Noto Sans Mono CJK SC"/>
                <a:cs typeface="Times New Roman" panose="02020603050405020304" charset="0"/>
              </a:rPr>
              <a:t> </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Noto Sans Mono CJK SC"/>
                <a:cs typeface="Times New Roman" panose="02020603050405020304" charset="0"/>
              </a:rPr>
              <a:t>unsigned char *head;</a:t>
            </a:r>
            <a:br>
              <a:rPr sz="2000">
                <a:latin typeface="Times New Roman" panose="02020603050405020304" charset="0"/>
                <a:cs typeface="Times New Roman" panose="02020603050405020304" charset="0"/>
              </a:rPr>
            </a:br>
            <a:r>
              <a:rPr lang="en-IN" sz="2000" b="0" strike="noStrike" spc="-1">
                <a:solidFill>
                  <a:srgbClr val="000000"/>
                </a:solidFill>
                <a:latin typeface="Times New Roman" panose="02020603050405020304" charset="0"/>
                <a:ea typeface="Noto Sans Mono CJK SC"/>
                <a:cs typeface="Times New Roman" panose="02020603050405020304" charset="0"/>
              </a:rPr>
              <a:t>unsigned char *data;</a:t>
            </a:r>
            <a:br>
              <a:rPr sz="2000">
                <a:latin typeface="Times New Roman" panose="02020603050405020304" charset="0"/>
                <a:cs typeface="Times New Roman" panose="02020603050405020304" charset="0"/>
              </a:rPr>
            </a:br>
            <a:r>
              <a:rPr lang="en-IN" sz="2000" b="0" strike="noStrike" spc="-1">
                <a:solidFill>
                  <a:srgbClr val="000000"/>
                </a:solidFill>
                <a:latin typeface="Times New Roman" panose="02020603050405020304" charset="0"/>
                <a:ea typeface="Noto Sans Mono CJK SC"/>
                <a:cs typeface="Times New Roman" panose="02020603050405020304" charset="0"/>
              </a:rPr>
              <a:t>unsigned char *tail;</a:t>
            </a:r>
            <a:br>
              <a:rPr sz="2000">
                <a:latin typeface="Times New Roman" panose="02020603050405020304" charset="0"/>
                <a:cs typeface="Times New Roman" panose="02020603050405020304" charset="0"/>
              </a:rPr>
            </a:br>
            <a:r>
              <a:rPr lang="en-IN" sz="2000" b="0" strike="noStrike" spc="-1">
                <a:solidFill>
                  <a:srgbClr val="000000"/>
                </a:solidFill>
                <a:latin typeface="Times New Roman" panose="02020603050405020304" charset="0"/>
                <a:ea typeface="Noto Sans Mono CJK SC"/>
                <a:cs typeface="Times New Roman" panose="02020603050405020304" charset="0"/>
              </a:rPr>
              <a:t>unsigned char *end;</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Noto Sans Mono CJK SC"/>
                <a:cs typeface="Times New Roman" panose="02020603050405020304" charset="0"/>
              </a:rPr>
              <a:t>unsigned char *len;</a:t>
            </a:r>
            <a:br>
              <a:rPr sz="2000">
                <a:latin typeface="Times New Roman" panose="02020603050405020304" charset="0"/>
                <a:cs typeface="Times New Roman" panose="02020603050405020304" charset="0"/>
              </a:rPr>
            </a:br>
            <a:r>
              <a:rPr lang="en-IN" sz="2000" b="0" strike="noStrike" spc="-1">
                <a:solidFill>
                  <a:srgbClr val="008800"/>
                </a:solidFill>
                <a:latin typeface="Times New Roman" panose="02020603050405020304" charset="0"/>
                <a:ea typeface="Noto Serif CJK SC"/>
                <a:cs typeface="Times New Roman" panose="02020603050405020304" charset="0"/>
              </a:rPr>
              <a:t>struct</a:t>
            </a:r>
            <a:r>
              <a:rPr lang="en-IN" sz="2000" b="0" strike="noStrike" spc="-1">
                <a:solidFill>
                  <a:srgbClr val="000000"/>
                </a:solidFill>
                <a:latin typeface="Times New Roman" panose="02020603050405020304" charset="0"/>
                <a:ea typeface="Noto Serif CJK SC"/>
                <a:cs typeface="Times New Roman" panose="02020603050405020304" charset="0"/>
              </a:rPr>
              <a:t> </a:t>
            </a:r>
            <a:r>
              <a:rPr lang="en-IN" sz="2000" b="1" strike="noStrike" spc="-1">
                <a:solidFill>
                  <a:srgbClr val="000000"/>
                </a:solidFill>
                <a:latin typeface="Times New Roman" panose="02020603050405020304" charset="0"/>
                <a:ea typeface="Noto Serif CJK SC"/>
                <a:cs typeface="Times New Roman" panose="02020603050405020304" charset="0"/>
              </a:rPr>
              <a:t>net_device</a:t>
            </a:r>
            <a:r>
              <a:rPr lang="en-IN" sz="2000" b="0" strike="noStrike" spc="-1">
                <a:solidFill>
                  <a:srgbClr val="000000"/>
                </a:solidFill>
                <a:latin typeface="Times New Roman" panose="02020603050405020304" charset="0"/>
                <a:ea typeface="Noto Serif CJK SC"/>
                <a:cs typeface="Times New Roman" panose="02020603050405020304" charset="0"/>
              </a:rPr>
              <a:t> </a:t>
            </a:r>
            <a:r>
              <a:rPr lang="en-IN" sz="2000" b="0" strike="noStrike" spc="-1">
                <a:solidFill>
                  <a:srgbClr val="666666"/>
                </a:solidFill>
                <a:latin typeface="Times New Roman" panose="02020603050405020304" charset="0"/>
                <a:ea typeface="Noto Serif CJK SC"/>
                <a:cs typeface="Times New Roman" panose="02020603050405020304" charset="0"/>
              </a:rPr>
              <a:t>*</a:t>
            </a:r>
            <a:r>
              <a:rPr lang="en-IN" sz="2000" b="0" strike="noStrike" spc="-1">
                <a:solidFill>
                  <a:srgbClr val="000000"/>
                </a:solidFill>
                <a:latin typeface="Times New Roman" panose="02020603050405020304" charset="0"/>
                <a:ea typeface="Noto Serif CJK SC"/>
                <a:cs typeface="Times New Roman" panose="02020603050405020304" charset="0"/>
              </a:rPr>
              <a:t>dev</a:t>
            </a:r>
            <a:r>
              <a:rPr lang="en-IN" sz="2000" b="0" strike="noStrike" spc="-1">
                <a:solidFill>
                  <a:srgbClr val="666666"/>
                </a:solidFill>
                <a:latin typeface="Times New Roman" panose="02020603050405020304" charset="0"/>
                <a:ea typeface="Noto Serif CJK SC"/>
                <a:cs typeface="Times New Roman" panose="02020603050405020304" charset="0"/>
              </a:rPr>
              <a:t>;</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8800"/>
              </a:buClr>
              <a:buNone/>
            </a:pPr>
            <a:r>
              <a:rPr lang="en-IN" sz="2000" b="0" strike="noStrike" spc="-1">
                <a:solidFill>
                  <a:srgbClr val="008800"/>
                </a:solidFill>
                <a:latin typeface="Times New Roman" panose="02020603050405020304" charset="0"/>
                <a:ea typeface="Noto Serif CJK SC"/>
                <a:cs typeface="Times New Roman" panose="02020603050405020304" charset="0"/>
              </a:rPr>
              <a:t>struct</a:t>
            </a:r>
            <a:r>
              <a:rPr lang="en-IN" sz="2000" b="0" strike="noStrike" spc="-1">
                <a:solidFill>
                  <a:srgbClr val="000000"/>
                </a:solidFill>
                <a:latin typeface="Times New Roman" panose="02020603050405020304" charset="0"/>
                <a:ea typeface="Noto Serif CJK SC"/>
                <a:cs typeface="Times New Roman" panose="02020603050405020304" charset="0"/>
              </a:rPr>
              <a:t> </a:t>
            </a:r>
            <a:r>
              <a:rPr lang="en-IN" sz="2000" b="1" strike="noStrike" spc="-1">
                <a:solidFill>
                  <a:srgbClr val="000000"/>
                </a:solidFill>
                <a:latin typeface="Times New Roman" panose="02020603050405020304" charset="0"/>
                <a:ea typeface="Noto Serif CJK SC"/>
                <a:cs typeface="Times New Roman" panose="02020603050405020304" charset="0"/>
              </a:rPr>
              <a:t>sk_buff</a:t>
            </a:r>
            <a:r>
              <a:rPr lang="en-IN" sz="2000" b="0" strike="noStrike" spc="-1">
                <a:solidFill>
                  <a:srgbClr val="000000"/>
                </a:solidFill>
                <a:latin typeface="Times New Roman" panose="02020603050405020304" charset="0"/>
                <a:ea typeface="Noto Serif CJK SC"/>
                <a:cs typeface="Times New Roman" panose="02020603050405020304" charset="0"/>
              </a:rPr>
              <a:t> </a:t>
            </a:r>
            <a:r>
              <a:rPr lang="en-IN" sz="2000" b="0" strike="noStrike" spc="-1">
                <a:solidFill>
                  <a:srgbClr val="666666"/>
                </a:solidFill>
                <a:latin typeface="Times New Roman" panose="02020603050405020304" charset="0"/>
                <a:ea typeface="Noto Serif CJK SC"/>
                <a:cs typeface="Times New Roman" panose="02020603050405020304" charset="0"/>
              </a:rPr>
              <a:t>*</a:t>
            </a:r>
            <a:r>
              <a:rPr lang="en-IN" sz="2000" b="0" strike="noStrike" spc="-1">
                <a:solidFill>
                  <a:srgbClr val="000000"/>
                </a:solidFill>
                <a:latin typeface="Times New Roman" panose="02020603050405020304" charset="0"/>
                <a:ea typeface="Noto Serif CJK SC"/>
                <a:cs typeface="Times New Roman" panose="02020603050405020304" charset="0"/>
              </a:rPr>
              <a:t>next</a:t>
            </a:r>
            <a:r>
              <a:rPr lang="en-IN" sz="2000" b="0" strike="noStrike" spc="-1">
                <a:solidFill>
                  <a:srgbClr val="666666"/>
                </a:solidFill>
                <a:latin typeface="Times New Roman" panose="02020603050405020304" charset="0"/>
                <a:ea typeface="Noto Serif CJK SC"/>
                <a:cs typeface="Times New Roman" panose="02020603050405020304" charset="0"/>
              </a:rPr>
              <a:t>;</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8800"/>
              </a:buClr>
              <a:buNone/>
            </a:pPr>
            <a:r>
              <a:rPr lang="en-IN" sz="2000" b="0" strike="noStrike" spc="-1">
                <a:solidFill>
                  <a:srgbClr val="008800"/>
                </a:solidFill>
                <a:latin typeface="Times New Roman" panose="02020603050405020304" charset="0"/>
                <a:ea typeface="Noto Serif CJK SC"/>
                <a:cs typeface="Times New Roman" panose="02020603050405020304" charset="0"/>
              </a:rPr>
              <a:t>struct</a:t>
            </a:r>
            <a:r>
              <a:rPr lang="en-IN" sz="2000" b="0" strike="noStrike" spc="-1">
                <a:solidFill>
                  <a:srgbClr val="000000"/>
                </a:solidFill>
                <a:latin typeface="Times New Roman" panose="02020603050405020304" charset="0"/>
                <a:ea typeface="Noto Serif CJK SC"/>
                <a:cs typeface="Times New Roman" panose="02020603050405020304" charset="0"/>
              </a:rPr>
              <a:t> </a:t>
            </a:r>
            <a:r>
              <a:rPr lang="en-IN" sz="2000" b="1" strike="noStrike" spc="-1">
                <a:solidFill>
                  <a:srgbClr val="000000"/>
                </a:solidFill>
                <a:latin typeface="Times New Roman" panose="02020603050405020304" charset="0"/>
                <a:ea typeface="Noto Serif CJK SC"/>
                <a:cs typeface="Times New Roman" panose="02020603050405020304" charset="0"/>
              </a:rPr>
              <a:t>sk_buff *prev</a:t>
            </a:r>
            <a:r>
              <a:rPr lang="en-IN" sz="2000" b="0" strike="noStrike" spc="-1">
                <a:solidFill>
                  <a:srgbClr val="666666"/>
                </a:solidFill>
                <a:latin typeface="Times New Roman" panose="02020603050405020304" charset="0"/>
                <a:ea typeface="Noto Serif CJK SC"/>
                <a:cs typeface="Times New Roman" panose="02020603050405020304" charset="0"/>
              </a:rPr>
              <a:t>;</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None/>
            </a:pPr>
            <a:endParaRPr lang="en-IN" sz="2000" b="0" strike="noStrike" spc="-1">
              <a:latin typeface="Times New Roman" panose="02020603050405020304" charset="0"/>
              <a:cs typeface="Times New Roman" panose="02020603050405020304" charset="0"/>
            </a:endParaRPr>
          </a:p>
          <a:p>
            <a:pPr marL="0" indent="0">
              <a:lnSpc>
                <a:spcPct val="115000"/>
              </a:lnSpc>
              <a:spcBef>
                <a:spcPts val="1000"/>
              </a:spcBef>
              <a:spcAft>
                <a:spcPts val="700"/>
              </a:spcAft>
              <a:buClr>
                <a:srgbClr val="374151"/>
              </a:buClr>
              <a:buNone/>
            </a:pPr>
            <a:r>
              <a:rPr lang="en-IN" sz="2000" b="0" strike="noStrike" spc="-1">
                <a:solidFill>
                  <a:srgbClr val="374151"/>
                </a:solidFill>
                <a:latin typeface="Times New Roman" panose="02020603050405020304" charset="0"/>
                <a:ea typeface="Noto Serif CJK SC"/>
                <a:cs typeface="Times New Roman" panose="02020603050405020304" charset="0"/>
              </a:rPr>
              <a:t>   };</a:t>
            </a:r>
            <a:endParaRPr lang="en-IN" sz="2000" b="0" strike="noStrike" spc="-1">
              <a:latin typeface="Times New Roman" panose="02020603050405020304" charset="0"/>
              <a:cs typeface="Times New Roman" panose="02020603050405020304" charset="0"/>
            </a:endParaRPr>
          </a:p>
          <a:p>
            <a:pPr marL="0" indent="0">
              <a:lnSpc>
                <a:spcPct val="115000"/>
              </a:lnSpc>
              <a:spcBef>
                <a:spcPts val="1000"/>
              </a:spcBef>
              <a:spcAft>
                <a:spcPts val="700"/>
              </a:spcAft>
              <a:buNone/>
            </a:pP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None/>
            </a:pP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360000" y="301320"/>
            <a:ext cx="9071280" cy="1261080"/>
          </a:xfrm>
          <a:prstGeom prst="rect">
            <a:avLst/>
          </a:prstGeom>
          <a:noFill/>
          <a:ln w="0">
            <a:noFill/>
          </a:ln>
        </p:spPr>
        <p:txBody>
          <a:bodyPr lIns="0" tIns="0" rIns="0" bIns="0" anchor="ctr">
            <a:noAutofit/>
          </a:bodyPr>
          <a:p>
            <a:pPr marL="107950" indent="0" algn="l">
              <a:lnSpc>
                <a:spcPct val="90000"/>
              </a:lnSpc>
              <a:spcBef>
                <a:spcPts val="1415"/>
              </a:spcBef>
              <a:buClr>
                <a:srgbClr val="000000"/>
              </a:buClr>
              <a:buSzPct val="45000"/>
              <a:buFont typeface="Wingdings" panose="05000000000000000000" pitchFamily="2" charset="2"/>
              <a:buNone/>
            </a:pPr>
            <a:r>
              <a:rPr lang="en-IN" sz="4000" b="0" strike="noStrike" spc="-1">
                <a:solidFill>
                  <a:srgbClr val="000000"/>
                </a:solidFill>
                <a:latin typeface="Times New Roman" panose="02020603050405020304" charset="0"/>
                <a:ea typeface="DejaVu Sans"/>
                <a:cs typeface="Times New Roman" panose="02020603050405020304" charset="0"/>
              </a:rPr>
              <a:t>SK_buff</a:t>
            </a:r>
            <a:endParaRPr lang="en-IN" sz="4000" b="0" strike="noStrike" spc="-1">
              <a:latin typeface="Times New Roman" panose="02020603050405020304" charset="0"/>
              <a:cs typeface="Times New Roman" panose="02020603050405020304" charset="0"/>
            </a:endParaRPr>
          </a:p>
        </p:txBody>
      </p:sp>
      <p:sp>
        <p:nvSpPr>
          <p:cNvPr id="288" name="PlaceHolder 2"/>
          <p:cNvSpPr>
            <a:spLocks noGrp="1"/>
          </p:cNvSpPr>
          <p:nvPr>
            <p:ph/>
          </p:nvPr>
        </p:nvSpPr>
        <p:spPr>
          <a:xfrm>
            <a:off x="504000" y="1768680"/>
            <a:ext cx="9215280" cy="4710600"/>
          </a:xfrm>
          <a:prstGeom prst="rect">
            <a:avLst/>
          </a:prstGeom>
          <a:noFill/>
          <a:ln w="0">
            <a:noFill/>
          </a:ln>
        </p:spPr>
        <p:txBody>
          <a:bodyPr lIns="0" tIns="0" rIns="0" bIns="0" anchor="t">
            <a:normAutofit lnSpcReduction="20000"/>
          </a:bodyPr>
          <a:p>
            <a:pPr marL="342900" indent="-342900">
              <a:lnSpc>
                <a:spcPct val="115000"/>
              </a:lnSpc>
              <a:spcBef>
                <a:spcPts val="1000"/>
              </a:spcBef>
              <a:spcAft>
                <a:spcPts val="700"/>
              </a:spcAft>
              <a:buClr>
                <a:srgbClr val="374151"/>
              </a:buClr>
              <a:buFont typeface="Arial" panose="020B0604020202020204"/>
              <a:buChar char="•"/>
            </a:pPr>
            <a:r>
              <a:rPr lang="en-IN" sz="2130" b="0" strike="noStrike" spc="-1">
                <a:solidFill>
                  <a:srgbClr val="374151"/>
                </a:solidFill>
                <a:latin typeface="Times New Roman" panose="02020603050405020304" charset="0"/>
                <a:ea typeface="Noto Serif CJK SC"/>
                <a:cs typeface="Times New Roman" panose="02020603050405020304" charset="0"/>
              </a:rPr>
              <a:t>head : start of the packet.</a:t>
            </a:r>
            <a:endParaRPr lang="en-IN" sz="2130" b="0" strike="noStrike" spc="-1">
              <a:latin typeface="Times New Roman" panose="02020603050405020304" charset="0"/>
              <a:cs typeface="Times New Roman" panose="02020603050405020304" charset="0"/>
            </a:endParaRPr>
          </a:p>
          <a:p>
            <a:pPr marL="342900" indent="-342900">
              <a:lnSpc>
                <a:spcPct val="115000"/>
              </a:lnSpc>
              <a:spcBef>
                <a:spcPts val="1000"/>
              </a:spcBef>
              <a:spcAft>
                <a:spcPts val="700"/>
              </a:spcAft>
              <a:buClr>
                <a:srgbClr val="374151"/>
              </a:buClr>
              <a:buFont typeface="Arial" panose="020B0604020202020204"/>
              <a:buChar char="•"/>
            </a:pPr>
            <a:r>
              <a:rPr lang="en-IN" sz="2130" b="0" strike="noStrike" spc="-1">
                <a:solidFill>
                  <a:srgbClr val="374151"/>
                </a:solidFill>
                <a:latin typeface="Times New Roman" panose="02020603050405020304" charset="0"/>
                <a:ea typeface="Noto Serif CJK SC"/>
                <a:cs typeface="Times New Roman" panose="02020603050405020304" charset="0"/>
              </a:rPr>
              <a:t>Data : start of the packet payload.</a:t>
            </a:r>
            <a:endParaRPr lang="en-IN" sz="2130" b="0" strike="noStrike" spc="-1">
              <a:latin typeface="Times New Roman" panose="02020603050405020304" charset="0"/>
              <a:cs typeface="Times New Roman" panose="02020603050405020304" charset="0"/>
            </a:endParaRPr>
          </a:p>
          <a:p>
            <a:pPr marL="342900" indent="-342900">
              <a:lnSpc>
                <a:spcPct val="115000"/>
              </a:lnSpc>
              <a:spcBef>
                <a:spcPts val="1000"/>
              </a:spcBef>
              <a:spcAft>
                <a:spcPts val="700"/>
              </a:spcAft>
              <a:buClr>
                <a:srgbClr val="374151"/>
              </a:buClr>
              <a:buFont typeface="Arial" panose="020B0604020202020204"/>
              <a:buChar char="•"/>
            </a:pPr>
            <a:r>
              <a:rPr lang="en-IN" sz="2130" b="0" strike="noStrike" spc="-1">
                <a:solidFill>
                  <a:srgbClr val="374151"/>
                </a:solidFill>
                <a:latin typeface="Times New Roman" panose="02020603050405020304" charset="0"/>
                <a:ea typeface="Noto Serif CJK SC"/>
                <a:cs typeface="Times New Roman" panose="02020603050405020304" charset="0"/>
              </a:rPr>
              <a:t>Tail : end of the packet payload.</a:t>
            </a:r>
            <a:endParaRPr lang="en-IN" sz="2130" b="0" strike="noStrike" spc="-1">
              <a:latin typeface="Times New Roman" panose="02020603050405020304" charset="0"/>
              <a:cs typeface="Times New Roman" panose="02020603050405020304" charset="0"/>
            </a:endParaRPr>
          </a:p>
          <a:p>
            <a:pPr marL="342900" indent="-342900">
              <a:lnSpc>
                <a:spcPct val="115000"/>
              </a:lnSpc>
              <a:spcBef>
                <a:spcPts val="1000"/>
              </a:spcBef>
              <a:spcAft>
                <a:spcPts val="700"/>
              </a:spcAft>
              <a:buClr>
                <a:srgbClr val="374151"/>
              </a:buClr>
              <a:buFont typeface="Arial" panose="020B0604020202020204"/>
              <a:buChar char="•"/>
            </a:pPr>
            <a:r>
              <a:rPr lang="en-IN" sz="2130" b="0" strike="noStrike" spc="-1">
                <a:solidFill>
                  <a:srgbClr val="374151"/>
                </a:solidFill>
                <a:latin typeface="Times New Roman" panose="02020603050405020304" charset="0"/>
                <a:ea typeface="Noto Serif CJK SC"/>
                <a:cs typeface="Times New Roman" panose="02020603050405020304" charset="0"/>
              </a:rPr>
              <a:t>End : end of the packet.</a:t>
            </a:r>
            <a:endParaRPr lang="en-IN" sz="2130" b="0" strike="noStrike" spc="-1">
              <a:latin typeface="Times New Roman" panose="02020603050405020304" charset="0"/>
              <a:cs typeface="Times New Roman" panose="02020603050405020304" charset="0"/>
            </a:endParaRPr>
          </a:p>
          <a:p>
            <a:pPr marL="342900" indent="-342900">
              <a:lnSpc>
                <a:spcPct val="115000"/>
              </a:lnSpc>
              <a:spcBef>
                <a:spcPts val="1000"/>
              </a:spcBef>
              <a:spcAft>
                <a:spcPts val="700"/>
              </a:spcAft>
              <a:buClr>
                <a:srgbClr val="374151"/>
              </a:buClr>
              <a:buFont typeface="Arial" panose="020B0604020202020204"/>
              <a:buChar char="•"/>
            </a:pPr>
            <a:r>
              <a:rPr lang="en-IN" sz="2130" b="0" strike="noStrike" spc="-1">
                <a:solidFill>
                  <a:srgbClr val="374151"/>
                </a:solidFill>
                <a:latin typeface="Times New Roman" panose="02020603050405020304" charset="0"/>
                <a:ea typeface="Noto Serif CJK SC"/>
                <a:cs typeface="Times New Roman" panose="02020603050405020304" charset="0"/>
              </a:rPr>
              <a:t>Len : amount of data of the packet.</a:t>
            </a:r>
            <a:endParaRPr lang="en-IN" sz="213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8800"/>
              </a:buClr>
              <a:buFont typeface="Arial" panose="020B0604020202020204"/>
              <a:buChar char="•"/>
            </a:pPr>
            <a:r>
              <a:rPr lang="en-IN" sz="2130" b="0" strike="noStrike" spc="-1">
                <a:solidFill>
                  <a:srgbClr val="008800"/>
                </a:solidFill>
                <a:latin typeface="Times New Roman" panose="02020603050405020304" charset="0"/>
                <a:ea typeface="Noto Serif CJK SC"/>
                <a:cs typeface="Times New Roman" panose="02020603050405020304" charset="0"/>
              </a:rPr>
              <a:t>struct</a:t>
            </a:r>
            <a:r>
              <a:rPr lang="en-IN" sz="2130" b="0" strike="noStrike" spc="-1">
                <a:solidFill>
                  <a:srgbClr val="000000"/>
                </a:solidFill>
                <a:latin typeface="Times New Roman" panose="02020603050405020304" charset="0"/>
                <a:ea typeface="Noto Serif CJK SC"/>
                <a:cs typeface="Times New Roman" panose="02020603050405020304" charset="0"/>
              </a:rPr>
              <a:t> </a:t>
            </a:r>
            <a:r>
              <a:rPr lang="en-IN" sz="2130" b="1" strike="noStrike" spc="-1">
                <a:solidFill>
                  <a:srgbClr val="000000"/>
                </a:solidFill>
                <a:latin typeface="Times New Roman" panose="02020603050405020304" charset="0"/>
                <a:ea typeface="Noto Serif CJK SC"/>
                <a:cs typeface="Times New Roman" panose="02020603050405020304" charset="0"/>
              </a:rPr>
              <a:t>net_device</a:t>
            </a:r>
            <a:r>
              <a:rPr lang="en-IN" sz="2130" b="0" strike="noStrike" spc="-1">
                <a:solidFill>
                  <a:srgbClr val="000000"/>
                </a:solidFill>
                <a:latin typeface="Times New Roman" panose="02020603050405020304" charset="0"/>
                <a:ea typeface="Noto Serif CJK SC"/>
                <a:cs typeface="Times New Roman" panose="02020603050405020304" charset="0"/>
              </a:rPr>
              <a:t> </a:t>
            </a:r>
            <a:r>
              <a:rPr lang="en-IN" sz="2130" b="0" strike="noStrike" spc="-1">
                <a:solidFill>
                  <a:srgbClr val="666666"/>
                </a:solidFill>
                <a:latin typeface="Times New Roman" panose="02020603050405020304" charset="0"/>
                <a:ea typeface="Noto Serif CJK SC"/>
                <a:cs typeface="Times New Roman" panose="02020603050405020304" charset="0"/>
              </a:rPr>
              <a:t>*</a:t>
            </a:r>
            <a:r>
              <a:rPr lang="en-IN" sz="2130" b="0" strike="noStrike" spc="-1">
                <a:solidFill>
                  <a:srgbClr val="000000"/>
                </a:solidFill>
                <a:latin typeface="Times New Roman" panose="02020603050405020304" charset="0"/>
                <a:ea typeface="Noto Serif CJK SC"/>
                <a:cs typeface="Times New Roman" panose="02020603050405020304" charset="0"/>
              </a:rPr>
              <a:t>dev</a:t>
            </a:r>
            <a:r>
              <a:rPr lang="en-IN" sz="2130" b="0" strike="noStrike" spc="-1">
                <a:solidFill>
                  <a:srgbClr val="666666"/>
                </a:solidFill>
                <a:latin typeface="Times New Roman" panose="02020603050405020304" charset="0"/>
                <a:ea typeface="Noto Serif CJK SC"/>
                <a:cs typeface="Times New Roman" panose="02020603050405020304" charset="0"/>
              </a:rPr>
              <a:t> : </a:t>
            </a:r>
            <a:r>
              <a:rPr lang="en-US" sz="2130" b="0" strike="noStrike" spc="-1">
                <a:solidFill>
                  <a:srgbClr val="374151"/>
                </a:solidFill>
                <a:latin typeface="Times New Roman" panose="02020603050405020304" charset="0"/>
                <a:ea typeface="DejaVu Sans"/>
                <a:cs typeface="Times New Roman" panose="02020603050405020304" charset="0"/>
              </a:rPr>
              <a:t>Pointer to the network device that the packet was received on or will be transmitted through.</a:t>
            </a:r>
            <a:r>
              <a:rPr lang="en-IN" sz="2130" b="0" strike="noStrike" spc="-1">
                <a:solidFill>
                  <a:srgbClr val="374151"/>
                </a:solidFill>
                <a:latin typeface="Times New Roman" panose="02020603050405020304" charset="0"/>
                <a:ea typeface="Noto Serif CJK SC"/>
                <a:cs typeface="Times New Roman" panose="02020603050405020304" charset="0"/>
              </a:rPr>
              <a:t> </a:t>
            </a:r>
            <a:endParaRPr lang="en-IN" sz="2130" b="0" strike="noStrike" spc="-1">
              <a:latin typeface="Times New Roman" panose="02020603050405020304" charset="0"/>
              <a:cs typeface="Times New Roman" panose="02020603050405020304" charset="0"/>
            </a:endParaRPr>
          </a:p>
          <a:p>
            <a:pPr>
              <a:lnSpc>
                <a:spcPct val="90000"/>
              </a:lnSpc>
              <a:spcBef>
                <a:spcPts val="1000"/>
              </a:spcBef>
              <a:buNone/>
            </a:pPr>
            <a:endParaRPr lang="en-IN" sz="213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8800"/>
              </a:buClr>
              <a:buFont typeface="Arial" panose="020B0604020202020204"/>
              <a:buChar char="•"/>
            </a:pPr>
            <a:r>
              <a:rPr lang="en-IN" sz="2130" b="0" strike="noStrike" spc="-1">
                <a:solidFill>
                  <a:srgbClr val="008800"/>
                </a:solidFill>
                <a:latin typeface="Times New Roman" panose="02020603050405020304" charset="0"/>
                <a:ea typeface="Noto Serif CJK SC"/>
                <a:cs typeface="Times New Roman" panose="02020603050405020304" charset="0"/>
              </a:rPr>
              <a:t>struct</a:t>
            </a:r>
            <a:r>
              <a:rPr lang="en-IN" sz="2130" b="0" strike="noStrike" spc="-1">
                <a:solidFill>
                  <a:srgbClr val="000000"/>
                </a:solidFill>
                <a:latin typeface="Times New Roman" panose="02020603050405020304" charset="0"/>
                <a:ea typeface="Noto Serif CJK SC"/>
                <a:cs typeface="Times New Roman" panose="02020603050405020304" charset="0"/>
              </a:rPr>
              <a:t> </a:t>
            </a:r>
            <a:r>
              <a:rPr lang="en-IN" sz="2130" b="1" strike="noStrike" spc="-1">
                <a:solidFill>
                  <a:srgbClr val="000000"/>
                </a:solidFill>
                <a:latin typeface="Times New Roman" panose="02020603050405020304" charset="0"/>
                <a:ea typeface="Noto Serif CJK SC"/>
                <a:cs typeface="Times New Roman" panose="02020603050405020304" charset="0"/>
              </a:rPr>
              <a:t>sk_buff</a:t>
            </a:r>
            <a:r>
              <a:rPr lang="en-IN" sz="2130" b="0" strike="noStrike" spc="-1">
                <a:solidFill>
                  <a:srgbClr val="000000"/>
                </a:solidFill>
                <a:latin typeface="Times New Roman" panose="02020603050405020304" charset="0"/>
                <a:ea typeface="Noto Serif CJK SC"/>
                <a:cs typeface="Times New Roman" panose="02020603050405020304" charset="0"/>
              </a:rPr>
              <a:t> </a:t>
            </a:r>
            <a:r>
              <a:rPr lang="en-IN" sz="2130" b="0" strike="noStrike" spc="-1">
                <a:solidFill>
                  <a:srgbClr val="666666"/>
                </a:solidFill>
                <a:latin typeface="Times New Roman" panose="02020603050405020304" charset="0"/>
                <a:ea typeface="Noto Serif CJK SC"/>
                <a:cs typeface="Times New Roman" panose="02020603050405020304" charset="0"/>
              </a:rPr>
              <a:t>*</a:t>
            </a:r>
            <a:r>
              <a:rPr lang="en-IN" sz="2130" b="0" strike="noStrike" spc="-1">
                <a:solidFill>
                  <a:srgbClr val="000000"/>
                </a:solidFill>
                <a:latin typeface="Times New Roman" panose="02020603050405020304" charset="0"/>
                <a:ea typeface="Noto Serif CJK SC"/>
                <a:cs typeface="Times New Roman" panose="02020603050405020304" charset="0"/>
              </a:rPr>
              <a:t>next</a:t>
            </a:r>
            <a:r>
              <a:rPr lang="en-IN" sz="2130" b="0" strike="noStrike" spc="-1">
                <a:solidFill>
                  <a:srgbClr val="666666"/>
                </a:solidFill>
                <a:latin typeface="Times New Roman" panose="02020603050405020304" charset="0"/>
                <a:ea typeface="Noto Serif CJK SC"/>
                <a:cs typeface="Times New Roman" panose="02020603050405020304" charset="0"/>
              </a:rPr>
              <a:t> : </a:t>
            </a:r>
            <a:r>
              <a:rPr lang="en-US" sz="2130" b="0" strike="noStrike" spc="-1">
                <a:solidFill>
                  <a:srgbClr val="374151"/>
                </a:solidFill>
                <a:latin typeface="Times New Roman" panose="02020603050405020304" charset="0"/>
                <a:ea typeface="DejaVu Sans"/>
                <a:cs typeface="Times New Roman" panose="02020603050405020304" charset="0"/>
              </a:rPr>
              <a:t>Pointer to the next buffer in a linked list.</a:t>
            </a:r>
            <a:endParaRPr lang="en-IN" sz="2130" b="0" strike="noStrike" spc="-1">
              <a:latin typeface="Times New Roman" panose="02020603050405020304" charset="0"/>
              <a:cs typeface="Times New Roman" panose="02020603050405020304" charset="0"/>
            </a:endParaRPr>
          </a:p>
          <a:p>
            <a:pPr>
              <a:lnSpc>
                <a:spcPct val="90000"/>
              </a:lnSpc>
              <a:spcBef>
                <a:spcPts val="1000"/>
              </a:spcBef>
              <a:buNone/>
            </a:pPr>
            <a:endParaRPr lang="en-IN" sz="213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8800"/>
              </a:buClr>
              <a:buFont typeface="Arial" panose="020B0604020202020204"/>
              <a:buChar char="•"/>
            </a:pPr>
            <a:r>
              <a:rPr lang="en-IN" sz="2130" b="0" strike="noStrike" spc="-1">
                <a:solidFill>
                  <a:srgbClr val="008800"/>
                </a:solidFill>
                <a:latin typeface="Times New Roman" panose="02020603050405020304" charset="0"/>
                <a:ea typeface="Noto Serif CJK SC"/>
                <a:cs typeface="Times New Roman" panose="02020603050405020304" charset="0"/>
              </a:rPr>
              <a:t>struct</a:t>
            </a:r>
            <a:r>
              <a:rPr lang="en-IN" sz="2130" b="0" strike="noStrike" spc="-1">
                <a:solidFill>
                  <a:srgbClr val="000000"/>
                </a:solidFill>
                <a:latin typeface="Times New Roman" panose="02020603050405020304" charset="0"/>
                <a:ea typeface="Noto Serif CJK SC"/>
                <a:cs typeface="Times New Roman" panose="02020603050405020304" charset="0"/>
              </a:rPr>
              <a:t> </a:t>
            </a:r>
            <a:r>
              <a:rPr lang="en-IN" sz="2130" b="1" strike="noStrike" spc="-1">
                <a:solidFill>
                  <a:srgbClr val="000000"/>
                </a:solidFill>
                <a:latin typeface="Times New Roman" panose="02020603050405020304" charset="0"/>
                <a:ea typeface="Noto Serif CJK SC"/>
                <a:cs typeface="Times New Roman" panose="02020603050405020304" charset="0"/>
              </a:rPr>
              <a:t>sk_buff *prev</a:t>
            </a:r>
            <a:r>
              <a:rPr lang="en-IN" sz="2130" b="1" strike="noStrike" spc="-1">
                <a:solidFill>
                  <a:srgbClr val="666666"/>
                </a:solidFill>
                <a:latin typeface="Times New Roman" panose="02020603050405020304" charset="0"/>
                <a:ea typeface="Noto Serif CJK SC"/>
                <a:cs typeface="Times New Roman" panose="02020603050405020304" charset="0"/>
              </a:rPr>
              <a:t> : </a:t>
            </a:r>
            <a:r>
              <a:rPr lang="en-US" sz="2130" b="0" strike="noStrike" spc="-1">
                <a:solidFill>
                  <a:srgbClr val="374151"/>
                </a:solidFill>
                <a:latin typeface="Times New Roman" panose="02020603050405020304" charset="0"/>
                <a:ea typeface="DejaVu Sans"/>
                <a:cs typeface="Times New Roman" panose="02020603050405020304" charset="0"/>
              </a:rPr>
              <a:t>Pointer to the previous buffer in a linked list.</a:t>
            </a:r>
            <a:endParaRPr lang="en-IN" sz="2130" b="0" strike="noStrike" spc="-1">
              <a:latin typeface="Times New Roman" panose="02020603050405020304" charset="0"/>
              <a:cs typeface="Times New Roman" panose="02020603050405020304" charset="0"/>
            </a:endParaRPr>
          </a:p>
          <a:p>
            <a:pPr>
              <a:lnSpc>
                <a:spcPct val="90000"/>
              </a:lnSpc>
              <a:spcBef>
                <a:spcPts val="1000"/>
              </a:spcBef>
              <a:buNone/>
            </a:pPr>
            <a:endParaRPr lang="en-IN" sz="213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360000" y="301320"/>
            <a:ext cx="9071280" cy="1261080"/>
          </a:xfrm>
          <a:prstGeom prst="rect">
            <a:avLst/>
          </a:prstGeom>
          <a:noFill/>
          <a:ln w="0">
            <a:noFill/>
          </a:ln>
        </p:spPr>
        <p:txBody>
          <a:bodyPr lIns="0" tIns="0" rIns="0" bIns="0" anchor="ctr">
            <a:noAutofit/>
          </a:bodyPr>
          <a:p>
            <a:pPr marL="107950" indent="0" algn="l">
              <a:lnSpc>
                <a:spcPct val="90000"/>
              </a:lnSpc>
              <a:spcBef>
                <a:spcPts val="1415"/>
              </a:spcBef>
              <a:buClr>
                <a:srgbClr val="000000"/>
              </a:buClr>
              <a:buSzPct val="45000"/>
              <a:buFont typeface="Wingdings" panose="05000000000000000000" pitchFamily="2" charset="2"/>
              <a:buNone/>
            </a:pPr>
            <a:r>
              <a:rPr lang="en-IN" sz="4000" b="0" strike="noStrike" spc="-1">
                <a:solidFill>
                  <a:srgbClr val="000000"/>
                </a:solidFill>
                <a:latin typeface="Times New Roman" panose="02020603050405020304" charset="0"/>
                <a:ea typeface="DejaVu Sans"/>
                <a:cs typeface="Times New Roman" panose="02020603050405020304" charset="0"/>
              </a:rPr>
              <a:t>Get_stats :</a:t>
            </a:r>
            <a:endParaRPr lang="en-IN" sz="4000" b="0" strike="noStrike" spc="-1">
              <a:latin typeface="Times New Roman" panose="02020603050405020304" charset="0"/>
              <a:cs typeface="Times New Roman" panose="02020603050405020304" charset="0"/>
            </a:endParaRPr>
          </a:p>
        </p:txBody>
      </p:sp>
      <p:sp>
        <p:nvSpPr>
          <p:cNvPr id="290" name="PlaceHolder 2"/>
          <p:cNvSpPr>
            <a:spLocks noGrp="1"/>
          </p:cNvSpPr>
          <p:nvPr>
            <p:ph/>
          </p:nvPr>
        </p:nvSpPr>
        <p:spPr>
          <a:xfrm>
            <a:off x="504000" y="1768680"/>
            <a:ext cx="9215280" cy="4710600"/>
          </a:xfrm>
          <a:prstGeom prst="rect">
            <a:avLst/>
          </a:prstGeom>
          <a:noFill/>
          <a:ln w="0">
            <a:noFill/>
          </a:ln>
        </p:spPr>
        <p:txBody>
          <a:bodyPr lIns="0" tIns="0" rIns="0" bIns="0" anchor="t">
            <a:noAutofit/>
          </a:bodyPr>
          <a:p>
            <a:pPr marL="228600" indent="-228600">
              <a:lnSpc>
                <a:spcPct val="90000"/>
              </a:lnSpc>
              <a:spcBef>
                <a:spcPts val="1000"/>
              </a:spcBef>
              <a:buClr>
                <a:srgbClr val="374151"/>
              </a:buClr>
              <a:buFont typeface="Arial" panose="020B0604020202020204"/>
              <a:buChar char="•"/>
            </a:pPr>
            <a:r>
              <a:rPr lang="en-IN" sz="1900" b="1" strike="noStrike" spc="-1">
                <a:solidFill>
                  <a:srgbClr val="374151"/>
                </a:solidFill>
                <a:latin typeface="Times New Roman" panose="02020603050405020304" charset="0"/>
                <a:ea typeface="Noto Serif CJK SC"/>
                <a:cs typeface="Times New Roman" panose="02020603050405020304" charset="0"/>
              </a:rPr>
              <a:t>  struct net_device_stats *(*get_stats)(struct net_device *dev);</a:t>
            </a:r>
            <a:endParaRPr lang="en-IN" sz="1900" b="0" strike="noStrike" spc="-1">
              <a:latin typeface="Times New Roman" panose="02020603050405020304" charset="0"/>
              <a:cs typeface="Times New Roman" panose="02020603050405020304" charset="0"/>
            </a:endParaRPr>
          </a:p>
          <a:p>
            <a:pPr>
              <a:lnSpc>
                <a:spcPct val="90000"/>
              </a:lnSpc>
              <a:spcBef>
                <a:spcPts val="1000"/>
              </a:spcBef>
              <a:buNone/>
            </a:pPr>
            <a:endParaRPr lang="en-IN" sz="1900" b="0" strike="noStrike" spc="-1">
              <a:latin typeface="Times New Roman" panose="02020603050405020304" charset="0"/>
              <a:cs typeface="Times New Roman" panose="02020603050405020304" charset="0"/>
            </a:endParaRPr>
          </a:p>
          <a:p>
            <a:pPr marL="285750" indent="-285750">
              <a:lnSpc>
                <a:spcPct val="115000"/>
              </a:lnSpc>
              <a:spcBef>
                <a:spcPts val="1000"/>
              </a:spcBef>
              <a:spcAft>
                <a:spcPts val="700"/>
              </a:spcAft>
              <a:buClr>
                <a:srgbClr val="374151"/>
              </a:buClr>
              <a:buFont typeface="Arial" panose="020B0604020202020204"/>
              <a:buChar char="•"/>
            </a:pPr>
            <a:r>
              <a:rPr lang="en-IN" sz="1900" b="0" strike="noStrike" spc="-1">
                <a:solidFill>
                  <a:srgbClr val="374151"/>
                </a:solidFill>
                <a:latin typeface="Times New Roman" panose="02020603050405020304" charset="0"/>
                <a:ea typeface="Noto Serif CJK SC"/>
                <a:cs typeface="Times New Roman" panose="02020603050405020304" charset="0"/>
              </a:rPr>
              <a:t>The "get_stats" function pointer is a member of the "net_device_ops" structure</a:t>
            </a:r>
            <a:endParaRPr lang="en-IN" sz="1900" b="0" strike="noStrike" spc="-1">
              <a:latin typeface="Times New Roman" panose="02020603050405020304" charset="0"/>
              <a:cs typeface="Times New Roman" panose="02020603050405020304" charset="0"/>
            </a:endParaRPr>
          </a:p>
          <a:p>
            <a:pPr marL="285750" indent="-285750">
              <a:lnSpc>
                <a:spcPct val="115000"/>
              </a:lnSpc>
              <a:spcBef>
                <a:spcPts val="1000"/>
              </a:spcBef>
              <a:spcAft>
                <a:spcPts val="700"/>
              </a:spcAft>
              <a:buClr>
                <a:srgbClr val="374151"/>
              </a:buClr>
              <a:buFont typeface="Arial" panose="020B0604020202020204"/>
              <a:buChar char="•"/>
            </a:pPr>
            <a:r>
              <a:rPr lang="en-IN" sz="1900" b="0" strike="noStrike" spc="-1">
                <a:solidFill>
                  <a:srgbClr val="374151"/>
                </a:solidFill>
                <a:latin typeface="Times New Roman" panose="02020603050405020304" charset="0"/>
                <a:ea typeface="Noto Serif CJK SC"/>
                <a:cs typeface="Times New Roman" panose="02020603050405020304" charset="0"/>
              </a:rPr>
              <a:t>"dev": A pointer to the "net_device" structure representing the network device whose statistics are being retrieved.</a:t>
            </a:r>
            <a:endParaRPr lang="en-IN" sz="1900" b="0" strike="noStrike" spc="-1">
              <a:latin typeface="Times New Roman" panose="02020603050405020304" charset="0"/>
              <a:cs typeface="Times New Roman" panose="02020603050405020304" charset="0"/>
            </a:endParaRPr>
          </a:p>
          <a:p>
            <a:pPr marL="285750" indent="-285750">
              <a:lnSpc>
                <a:spcPct val="115000"/>
              </a:lnSpc>
              <a:spcBef>
                <a:spcPts val="1000"/>
              </a:spcBef>
              <a:spcAft>
                <a:spcPts val="700"/>
              </a:spcAft>
              <a:buClr>
                <a:srgbClr val="374151"/>
              </a:buClr>
              <a:buFont typeface="Arial" panose="020B0604020202020204"/>
              <a:buChar char="•"/>
            </a:pPr>
            <a:r>
              <a:rPr lang="en-IN" sz="1900" b="0" strike="noStrike" spc="-1">
                <a:solidFill>
                  <a:srgbClr val="374151"/>
                </a:solidFill>
                <a:latin typeface="Times New Roman" panose="02020603050405020304" charset="0"/>
                <a:ea typeface="Noto Serif CJK SC"/>
                <a:cs typeface="Times New Roman" panose="02020603050405020304" charset="0"/>
              </a:rPr>
              <a:t>The "get_stats" function is responsible for retrieving the statistics for the network device and returning a pointer to a "net_device_stats" structure containing those statistics. The statistics typically include information such as the number of packets transmitted and received, the number of errors that occurred during transmission and reception, and the number of collisions that occurred on the network.</a:t>
            </a:r>
            <a:endParaRPr lang="en-IN" sz="1900" b="0" strike="noStrike" spc="-1">
              <a:solidFill>
                <a:srgbClr val="374151"/>
              </a:solidFill>
              <a:latin typeface="Times New Roman" panose="02020603050405020304" charset="0"/>
              <a:ea typeface="Noto Serif CJK SC"/>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301320"/>
            <a:ext cx="7702200" cy="1136880"/>
          </a:xfrm>
          <a:prstGeom prst="rect">
            <a:avLst/>
          </a:prstGeom>
          <a:noFill/>
          <a:ln w="0">
            <a:noFill/>
          </a:ln>
        </p:spPr>
        <p:txBody>
          <a:bodyPr lIns="0" tIns="0" rIns="0" bIns="0" anchor="ctr">
            <a:noAutofit/>
          </a:bodyPr>
          <a:p>
            <a:pPr>
              <a:lnSpc>
                <a:spcPct val="100000"/>
              </a:lnSpc>
              <a:buNone/>
            </a:pPr>
            <a:r>
              <a:rPr lang="en-IN" sz="4000" b="0" strike="noStrike" spc="-1">
                <a:solidFill>
                  <a:srgbClr val="000000"/>
                </a:solidFill>
                <a:latin typeface="Times New Roman" panose="02020603050405020304"/>
                <a:ea typeface="DejaVu Sans"/>
              </a:rPr>
              <a:t>Content </a:t>
            </a:r>
            <a:r>
              <a:rPr lang="en-IN" sz="4400" b="0" strike="noStrike" spc="-1">
                <a:solidFill>
                  <a:srgbClr val="000000"/>
                </a:solidFill>
                <a:latin typeface="Times New Roman" panose="02020603050405020304"/>
                <a:ea typeface="DejaVu Sans"/>
              </a:rPr>
              <a:t>:</a:t>
            </a:r>
            <a:endParaRPr lang="en-IN" sz="4400" b="0" strike="noStrike" spc="-1">
              <a:latin typeface="Arial" panose="020B0604020202020204"/>
            </a:endParaRPr>
          </a:p>
        </p:txBody>
      </p:sp>
      <p:sp>
        <p:nvSpPr>
          <p:cNvPr id="255" name="PlaceHolder 2"/>
          <p:cNvSpPr>
            <a:spLocks noGrp="1"/>
          </p:cNvSpPr>
          <p:nvPr>
            <p:ph/>
          </p:nvPr>
        </p:nvSpPr>
        <p:spPr>
          <a:xfrm>
            <a:off x="504000" y="1769040"/>
            <a:ext cx="8868240" cy="4382640"/>
          </a:xfrm>
          <a:prstGeom prst="rect">
            <a:avLst/>
          </a:prstGeom>
          <a:noFill/>
          <a:ln w="0">
            <a:noFill/>
          </a:ln>
        </p:spPr>
        <p:txBody>
          <a:bodyPr lIns="0" tIns="0" rIns="0" bIns="0" anchor="t">
            <a:normAutofit/>
          </a:bodyPr>
          <a:p>
            <a:pPr marL="431800" indent="-323850">
              <a:lnSpc>
                <a:spcPct val="100000"/>
              </a:lnSpc>
              <a:spcBef>
                <a:spcPts val="1000"/>
              </a:spcBef>
              <a:spcAft>
                <a:spcPts val="1415"/>
              </a:spcAft>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Detecting the device</a:t>
            </a:r>
            <a:endParaRPr lang="en-IN" sz="2000" b="0" strike="noStrike" spc="-1">
              <a:latin typeface="Times New Roman" panose="02020603050405020304" charset="0"/>
              <a:cs typeface="Times New Roman" panose="02020603050405020304" charset="0"/>
            </a:endParaRPr>
          </a:p>
          <a:p>
            <a:pPr marL="431800" indent="-323850">
              <a:lnSpc>
                <a:spcPct val="100000"/>
              </a:lnSpc>
              <a:spcBef>
                <a:spcPts val="1000"/>
              </a:spcBef>
              <a:spcAft>
                <a:spcPts val="1415"/>
              </a:spcAft>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Enabling the device</a:t>
            </a:r>
            <a:endParaRPr lang="en-IN" sz="2000" b="0" strike="noStrike" spc="-1">
              <a:latin typeface="Times New Roman" panose="02020603050405020304" charset="0"/>
              <a:cs typeface="Times New Roman" panose="02020603050405020304" charset="0"/>
            </a:endParaRPr>
          </a:p>
          <a:p>
            <a:pPr marL="431800" indent="-323850">
              <a:lnSpc>
                <a:spcPct val="100000"/>
              </a:lnSpc>
              <a:spcBef>
                <a:spcPts val="1000"/>
              </a:spcBef>
              <a:spcAft>
                <a:spcPts val="1415"/>
              </a:spcAft>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Understanding the network device</a:t>
            </a:r>
            <a:endParaRPr lang="en-IN" sz="2000" b="0" strike="noStrike" spc="-1">
              <a:latin typeface="Times New Roman" panose="02020603050405020304" charset="0"/>
              <a:cs typeface="Times New Roman" panose="02020603050405020304" charset="0"/>
            </a:endParaRPr>
          </a:p>
          <a:p>
            <a:pPr marL="431800" indent="-323850">
              <a:lnSpc>
                <a:spcPct val="100000"/>
              </a:lnSpc>
              <a:spcBef>
                <a:spcPts val="1000"/>
              </a:spcBef>
              <a:spcAft>
                <a:spcPts val="1415"/>
              </a:spcAft>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Device Allocation </a:t>
            </a:r>
            <a:endParaRPr lang="en-IN" sz="2000" b="0" strike="noStrike" spc="-1">
              <a:latin typeface="Times New Roman" panose="02020603050405020304" charset="0"/>
              <a:cs typeface="Times New Roman" panose="02020603050405020304" charset="0"/>
            </a:endParaRPr>
          </a:p>
          <a:p>
            <a:pPr marL="431800" indent="-323850">
              <a:lnSpc>
                <a:spcPct val="100000"/>
              </a:lnSpc>
              <a:spcBef>
                <a:spcPts val="1000"/>
              </a:spcBef>
              <a:spcAft>
                <a:spcPts val="1415"/>
              </a:spcAft>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Device Registration </a:t>
            </a:r>
            <a:endParaRPr lang="en-IN" sz="2000" b="0" strike="noStrike" spc="-1">
              <a:latin typeface="Times New Roman" panose="02020603050405020304" charset="0"/>
              <a:cs typeface="Times New Roman" panose="02020603050405020304" charset="0"/>
            </a:endParaRPr>
          </a:p>
          <a:p>
            <a:pPr marL="431800" indent="-323850">
              <a:lnSpc>
                <a:spcPct val="100000"/>
              </a:lnSpc>
              <a:spcBef>
                <a:spcPts val="1000"/>
              </a:spcBef>
              <a:spcAft>
                <a:spcPts val="1415"/>
              </a:spcAft>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Device Registration </a:t>
            </a:r>
            <a:endParaRPr lang="en-IN" sz="2000" b="0" strike="noStrike" spc="-1">
              <a:latin typeface="Times New Roman" panose="02020603050405020304" charset="0"/>
              <a:cs typeface="Times New Roman" panose="02020603050405020304" charset="0"/>
            </a:endParaRPr>
          </a:p>
          <a:p>
            <a:pPr marL="431800" indent="-323850">
              <a:lnSpc>
                <a:spcPct val="100000"/>
              </a:lnSpc>
              <a:spcBef>
                <a:spcPts val="1000"/>
              </a:spcBef>
              <a:spcAft>
                <a:spcPts val="1415"/>
              </a:spcAft>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File Operation </a:t>
            </a: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 name="Picture 290"/>
          <p:cNvPicPr/>
          <p:nvPr/>
        </p:nvPicPr>
        <p:blipFill>
          <a:blip r:embed="rId1"/>
          <a:stretch>
            <a:fillRect/>
          </a:stretch>
        </p:blipFill>
        <p:spPr>
          <a:xfrm rot="13800">
            <a:off x="687600" y="1784880"/>
            <a:ext cx="8135280" cy="46782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Picture 2" descr="Qa Banner Icon In Flat Style Question And Answer Vector Illustration On  White Isolated Background Communication Sign Business Concept Stock  Illustration - Download Image Now - iStock"/>
          <p:cNvPicPr/>
          <p:nvPr/>
        </p:nvPicPr>
        <p:blipFill>
          <a:blip r:embed="rId1"/>
          <a:stretch>
            <a:fillRect/>
          </a:stretch>
        </p:blipFill>
        <p:spPr>
          <a:xfrm>
            <a:off x="1320840" y="2147760"/>
            <a:ext cx="7928640" cy="49410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2628000" y="3168000"/>
            <a:ext cx="6693840" cy="1260360"/>
          </a:xfrm>
          <a:prstGeom prst="rect">
            <a:avLst/>
          </a:prstGeom>
          <a:noFill/>
          <a:ln w="0">
            <a:noFill/>
          </a:ln>
        </p:spPr>
        <p:txBody>
          <a:bodyPr lIns="0" tIns="0" rIns="0" bIns="0" anchor="ctr">
            <a:normAutofit/>
          </a:bodyPr>
          <a:p>
            <a:pPr algn="ctr">
              <a:lnSpc>
                <a:spcPct val="100000"/>
              </a:lnSpc>
              <a:buNone/>
            </a:pPr>
            <a:r>
              <a:rPr lang="en-IN" sz="4000" b="0" strike="noStrike" spc="-1">
                <a:solidFill>
                  <a:srgbClr val="000000"/>
                </a:solidFill>
                <a:latin typeface="Times New Roman" panose="02020603050405020304" charset="0"/>
                <a:ea typeface="DejaVu Sans"/>
                <a:cs typeface="Times New Roman" panose="02020603050405020304" charset="0"/>
              </a:rPr>
              <a:t>Thank You</a:t>
            </a:r>
            <a:endParaRPr lang="en-IN" sz="4000" b="0" strike="noStrike" spc="-1">
              <a:latin typeface="Times New Roman" panose="02020603050405020304" charset="0"/>
              <a:cs typeface="Times New Roman" panose="02020603050405020304" charset="0"/>
            </a:endParaRPr>
          </a:p>
        </p:txBody>
      </p:sp>
      <p:pic>
        <p:nvPicPr>
          <p:cNvPr id="294" name="Picture 273"/>
          <p:cNvPicPr/>
          <p:nvPr/>
        </p:nvPicPr>
        <p:blipFill>
          <a:blip r:embed="rId1"/>
          <a:stretch>
            <a:fillRect/>
          </a:stretch>
        </p:blipFill>
        <p:spPr>
          <a:xfrm>
            <a:off x="1250280" y="3672000"/>
            <a:ext cx="835920" cy="293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7702200" cy="1136880"/>
          </a:xfrm>
          <a:prstGeom prst="rect">
            <a:avLst/>
          </a:prstGeom>
          <a:noFill/>
          <a:ln w="0">
            <a:noFill/>
          </a:ln>
        </p:spPr>
        <p:txBody>
          <a:bodyPr lIns="0" tIns="0" rIns="0" bIns="0" anchor="ctr">
            <a:noAutofit/>
          </a:bodyPr>
          <a:p>
            <a:pPr marL="107950" indent="0">
              <a:lnSpc>
                <a:spcPct val="100000"/>
              </a:lnSpc>
              <a:spcAft>
                <a:spcPts val="1415"/>
              </a:spcAft>
              <a:buClr>
                <a:srgbClr val="000000"/>
              </a:buClr>
              <a:buSzPct val="45000"/>
              <a:buFont typeface="Wingdings" panose="05000000000000000000" pitchFamily="2" charset="2"/>
              <a:buNone/>
            </a:pPr>
            <a:r>
              <a:rPr lang="en-IN" sz="4000" b="0" strike="noStrike" spc="-1">
                <a:solidFill>
                  <a:srgbClr val="000000"/>
                </a:solidFill>
                <a:latin typeface="Times New Roman" panose="02020603050405020304"/>
                <a:ea typeface="DejaVu Sans"/>
              </a:rPr>
              <a:t>Detecting </a:t>
            </a:r>
            <a:r>
              <a:rPr lang="en-IN" sz="4000" b="0" strike="noStrike" spc="-1">
                <a:solidFill>
                  <a:srgbClr val="000000"/>
                </a:solidFill>
                <a:latin typeface="Times New Roman" panose="02020603050405020304"/>
                <a:ea typeface="DejaVu Sans"/>
              </a:rPr>
              <a:t>the device :</a:t>
            </a:r>
            <a:endParaRPr lang="en-IN" sz="4000" b="0" strike="noStrike" spc="-1">
              <a:latin typeface="Arial" panose="020B0604020202020204"/>
            </a:endParaRPr>
          </a:p>
        </p:txBody>
      </p:sp>
      <p:sp>
        <p:nvSpPr>
          <p:cNvPr id="257" name="PlaceHolder 2"/>
          <p:cNvSpPr>
            <a:spLocks noGrp="1"/>
          </p:cNvSpPr>
          <p:nvPr>
            <p:ph/>
          </p:nvPr>
        </p:nvSpPr>
        <p:spPr>
          <a:xfrm>
            <a:off x="504000" y="1769040"/>
            <a:ext cx="8868240" cy="4382640"/>
          </a:xfrm>
          <a:prstGeom prst="rect">
            <a:avLst/>
          </a:prstGeom>
          <a:noFill/>
          <a:ln w="0">
            <a:noFill/>
          </a:ln>
        </p:spPr>
        <p:txBody>
          <a:bodyPr lIns="0" tIns="0" rIns="0" bIns="0" anchor="t">
            <a:noAutofit/>
          </a:bodyPr>
          <a:p>
            <a:pPr marL="431800" indent="-323850">
              <a:lnSpc>
                <a:spcPct val="100000"/>
              </a:lnSpc>
              <a:spcBef>
                <a:spcPts val="1000"/>
              </a:spcBef>
              <a:spcAft>
                <a:spcPts val="1415"/>
              </a:spcAft>
              <a:buClr>
                <a:srgbClr val="000000"/>
              </a:buClr>
              <a:buSzPct val="45000"/>
              <a:buFont typeface="Wingdings" panose="05000000000000000000" pitchFamily="2" charset="2"/>
              <a:buChar char=""/>
            </a:pPr>
            <a:r>
              <a:rPr lang="en-IN" sz="1900" b="0" strike="noStrike" spc="-1">
                <a:solidFill>
                  <a:srgbClr val="000000"/>
                </a:solidFill>
                <a:latin typeface="Times New Roman" panose="02020603050405020304" charset="0"/>
                <a:ea typeface="DejaVu Sans"/>
                <a:cs typeface="Times New Roman" panose="02020603050405020304" charset="0"/>
              </a:rPr>
              <a:t>As a first step, we need to detect the device.</a:t>
            </a:r>
            <a:endParaRPr lang="en-IN" sz="1900" b="0" strike="noStrike" spc="-1">
              <a:latin typeface="Times New Roman" panose="02020603050405020304" charset="0"/>
              <a:cs typeface="Times New Roman" panose="02020603050405020304" charset="0"/>
            </a:endParaRPr>
          </a:p>
          <a:p>
            <a:pPr marL="431800" indent="-323850">
              <a:lnSpc>
                <a:spcPct val="100000"/>
              </a:lnSpc>
              <a:spcBef>
                <a:spcPts val="1000"/>
              </a:spcBef>
              <a:spcAft>
                <a:spcPts val="1415"/>
              </a:spcAft>
              <a:buClr>
                <a:srgbClr val="000000"/>
              </a:buClr>
              <a:buSzPct val="45000"/>
              <a:buFont typeface="Wingdings" panose="05000000000000000000" pitchFamily="2" charset="2"/>
              <a:buChar char=""/>
            </a:pPr>
            <a:r>
              <a:rPr lang="en-IN" sz="1900" b="0" strike="noStrike" spc="-1">
                <a:solidFill>
                  <a:srgbClr val="000000"/>
                </a:solidFill>
                <a:latin typeface="Times New Roman" panose="02020603050405020304" charset="0"/>
                <a:ea typeface="DejaVu Sans"/>
                <a:cs typeface="Times New Roman" panose="02020603050405020304" charset="0"/>
              </a:rPr>
              <a:t>begin or continue searching for a PCI device by vendor/device id</a:t>
            </a:r>
            <a:endParaRPr lang="en-IN" sz="1900" b="0" strike="noStrike" spc="-1">
              <a:latin typeface="Times New Roman" panose="02020603050405020304" charset="0"/>
              <a:cs typeface="Times New Roman" panose="02020603050405020304" charset="0"/>
            </a:endParaRPr>
          </a:p>
          <a:p>
            <a:pPr marL="431800" indent="-323850">
              <a:lnSpc>
                <a:spcPct val="100000"/>
              </a:lnSpc>
              <a:spcBef>
                <a:spcPts val="1000"/>
              </a:spcBef>
              <a:spcAft>
                <a:spcPts val="1415"/>
              </a:spcAft>
              <a:buClr>
                <a:srgbClr val="000000"/>
              </a:buClr>
              <a:buSzPct val="45000"/>
              <a:buFont typeface="Wingdings" panose="05000000000000000000" pitchFamily="2" charset="2"/>
              <a:buChar char=""/>
            </a:pPr>
            <a:r>
              <a:rPr lang="en-IN" sz="1900" b="0" strike="noStrike" spc="-1">
                <a:solidFill>
                  <a:srgbClr val="000000"/>
                </a:solidFill>
                <a:latin typeface="Times New Roman" panose="02020603050405020304" charset="0"/>
                <a:ea typeface="DejaVu Sans"/>
                <a:cs typeface="Times New Roman" panose="02020603050405020304" charset="0"/>
              </a:rPr>
              <a:t>struct pci_dev * pci_find_device (unsigned int vendor, unsigned int device, const struct pci_dev * from);</a:t>
            </a:r>
            <a:endParaRPr lang="en-IN" sz="1900" b="0" strike="noStrike" spc="-1">
              <a:latin typeface="Times New Roman" panose="02020603050405020304" charset="0"/>
              <a:cs typeface="Times New Roman" panose="02020603050405020304" charset="0"/>
            </a:endParaRPr>
          </a:p>
          <a:p>
            <a:pPr marL="864235" lvl="1" indent="-323850">
              <a:lnSpc>
                <a:spcPct val="100000"/>
              </a:lnSpc>
              <a:spcBef>
                <a:spcPts val="500"/>
              </a:spcBef>
              <a:spcAft>
                <a:spcPts val="1135"/>
              </a:spcAft>
              <a:buClr>
                <a:srgbClr val="000000"/>
              </a:buClr>
              <a:buSzPct val="75000"/>
              <a:buFont typeface="Symbol" panose="05050102010706020507"/>
              <a:buChar char=""/>
            </a:pPr>
            <a:r>
              <a:rPr lang="en-IN" sz="1900" b="0" strike="noStrike" spc="-1">
                <a:solidFill>
                  <a:srgbClr val="000000"/>
                </a:solidFill>
                <a:latin typeface="Times New Roman" panose="02020603050405020304" charset="0"/>
                <a:ea typeface="DejaVu Sans"/>
                <a:cs typeface="Times New Roman" panose="02020603050405020304" charset="0"/>
              </a:rPr>
              <a:t>vendor</a:t>
            </a:r>
            <a:endParaRPr lang="en-IN" sz="1900" b="0" strike="noStrike" spc="-1">
              <a:latin typeface="Times New Roman" panose="02020603050405020304" charset="0"/>
              <a:cs typeface="Times New Roman" panose="02020603050405020304" charset="0"/>
            </a:endParaRPr>
          </a:p>
          <a:p>
            <a:pPr marL="539750">
              <a:lnSpc>
                <a:spcPct val="100000"/>
              </a:lnSpc>
              <a:spcBef>
                <a:spcPts val="500"/>
              </a:spcBef>
              <a:spcAft>
                <a:spcPts val="1135"/>
              </a:spcAft>
              <a:buNone/>
              <a:tabLst>
                <a:tab pos="0" algn="l"/>
              </a:tabLst>
            </a:pPr>
            <a:r>
              <a:rPr lang="en-IN" sz="1900" b="0" strike="noStrike" spc="-1">
                <a:solidFill>
                  <a:srgbClr val="000000"/>
                </a:solidFill>
                <a:latin typeface="Times New Roman" panose="02020603050405020304" charset="0"/>
                <a:ea typeface="DejaVu Sans"/>
                <a:cs typeface="Times New Roman" panose="02020603050405020304" charset="0"/>
              </a:rPr>
              <a:t>	PCI vendor id to match.</a:t>
            </a:r>
            <a:endParaRPr lang="en-IN" sz="1900" b="0" strike="noStrike" spc="-1">
              <a:latin typeface="Times New Roman" panose="02020603050405020304" charset="0"/>
              <a:cs typeface="Times New Roman" panose="02020603050405020304" charset="0"/>
            </a:endParaRPr>
          </a:p>
          <a:p>
            <a:pPr marL="864235" lvl="1" indent="-323850">
              <a:lnSpc>
                <a:spcPct val="100000"/>
              </a:lnSpc>
              <a:spcBef>
                <a:spcPts val="500"/>
              </a:spcBef>
              <a:spcAft>
                <a:spcPts val="1135"/>
              </a:spcAft>
              <a:buClr>
                <a:srgbClr val="000000"/>
              </a:buClr>
              <a:buSzPct val="75000"/>
              <a:buFont typeface="Symbol" panose="05050102010706020507"/>
              <a:buChar char=""/>
              <a:tabLst>
                <a:tab pos="0" algn="l"/>
              </a:tabLst>
            </a:pPr>
            <a:r>
              <a:rPr lang="en-IN" sz="1900" b="0" strike="noStrike" spc="-1">
                <a:solidFill>
                  <a:srgbClr val="000000"/>
                </a:solidFill>
                <a:latin typeface="Times New Roman" panose="02020603050405020304" charset="0"/>
                <a:ea typeface="DejaVu Sans"/>
                <a:cs typeface="Times New Roman" panose="02020603050405020304" charset="0"/>
              </a:rPr>
              <a:t>device</a:t>
            </a:r>
            <a:endParaRPr lang="en-IN" sz="1900" b="0" strike="noStrike" spc="-1">
              <a:latin typeface="Times New Roman" panose="02020603050405020304" charset="0"/>
              <a:cs typeface="Times New Roman" panose="02020603050405020304" charset="0"/>
            </a:endParaRPr>
          </a:p>
          <a:p>
            <a:pPr marL="539750">
              <a:lnSpc>
                <a:spcPct val="100000"/>
              </a:lnSpc>
              <a:spcBef>
                <a:spcPts val="500"/>
              </a:spcBef>
              <a:spcAft>
                <a:spcPts val="1135"/>
              </a:spcAft>
              <a:buNone/>
              <a:tabLst>
                <a:tab pos="0" algn="l"/>
              </a:tabLst>
            </a:pPr>
            <a:r>
              <a:rPr lang="en-IN" sz="1900" b="0" strike="noStrike" spc="-1">
                <a:solidFill>
                  <a:srgbClr val="000000"/>
                </a:solidFill>
                <a:latin typeface="Times New Roman" panose="02020603050405020304" charset="0"/>
                <a:ea typeface="DejaVu Sans"/>
                <a:cs typeface="Times New Roman" panose="02020603050405020304" charset="0"/>
              </a:rPr>
              <a:t>	PCI device id to match.</a:t>
            </a:r>
            <a:endParaRPr lang="en-IN" sz="1900" b="0" strike="noStrike" spc="-1">
              <a:latin typeface="Times New Roman" panose="02020603050405020304" charset="0"/>
              <a:cs typeface="Times New Roman" panose="02020603050405020304" charset="0"/>
            </a:endParaRPr>
          </a:p>
          <a:p>
            <a:pPr marL="864235" lvl="1" indent="-323850">
              <a:lnSpc>
                <a:spcPct val="100000"/>
              </a:lnSpc>
              <a:spcBef>
                <a:spcPts val="500"/>
              </a:spcBef>
              <a:spcAft>
                <a:spcPts val="1135"/>
              </a:spcAft>
              <a:buClr>
                <a:srgbClr val="000000"/>
              </a:buClr>
              <a:buSzPct val="75000"/>
              <a:buFont typeface="Symbol" panose="05050102010706020507"/>
              <a:buChar char=""/>
              <a:tabLst>
                <a:tab pos="0" algn="l"/>
              </a:tabLst>
            </a:pPr>
            <a:r>
              <a:rPr lang="en-IN" sz="1900" b="0" strike="noStrike" spc="-1">
                <a:solidFill>
                  <a:srgbClr val="000000"/>
                </a:solidFill>
                <a:latin typeface="Times New Roman" panose="02020603050405020304" charset="0"/>
                <a:ea typeface="DejaVu Sans"/>
                <a:cs typeface="Times New Roman" panose="02020603050405020304" charset="0"/>
              </a:rPr>
              <a:t>from</a:t>
            </a:r>
            <a:endParaRPr lang="en-IN" sz="1900" b="0" strike="noStrike" spc="-1">
              <a:latin typeface="Times New Roman" panose="02020603050405020304" charset="0"/>
              <a:cs typeface="Times New Roman" panose="02020603050405020304" charset="0"/>
            </a:endParaRPr>
          </a:p>
          <a:p>
            <a:pPr marL="539750">
              <a:lnSpc>
                <a:spcPct val="100000"/>
              </a:lnSpc>
              <a:spcBef>
                <a:spcPts val="500"/>
              </a:spcBef>
              <a:spcAft>
                <a:spcPts val="1135"/>
              </a:spcAft>
              <a:buNone/>
              <a:tabLst>
                <a:tab pos="0" algn="l"/>
              </a:tabLst>
            </a:pPr>
            <a:r>
              <a:rPr lang="en-IN" sz="1900" b="0" strike="noStrike" spc="-1">
                <a:solidFill>
                  <a:srgbClr val="000000"/>
                </a:solidFill>
                <a:latin typeface="Times New Roman" panose="02020603050405020304" charset="0"/>
                <a:ea typeface="DejaVu Sans"/>
                <a:cs typeface="Times New Roman" panose="02020603050405020304" charset="0"/>
              </a:rPr>
              <a:t>	Previous PCI device found in search, or NULL for new search.</a:t>
            </a:r>
            <a:endParaRPr lang="en-IN" sz="1900" b="0" strike="noStrike" spc="-1">
              <a:latin typeface="Times New Roman" panose="02020603050405020304" charset="0"/>
              <a:cs typeface="Times New Roman" panose="02020603050405020304" charset="0"/>
            </a:endParaRPr>
          </a:p>
          <a:p>
            <a:pPr marL="228600" indent="-228600">
              <a:lnSpc>
                <a:spcPct val="100000"/>
              </a:lnSpc>
              <a:spcBef>
                <a:spcPts val="1000"/>
              </a:spcBef>
              <a:spcAft>
                <a:spcPts val="1415"/>
              </a:spcAft>
              <a:buNone/>
              <a:tabLst>
                <a:tab pos="0" algn="l"/>
              </a:tabLst>
            </a:pPr>
            <a:endParaRPr lang="en-IN" sz="1900" b="0" strike="noStrike" spc="-1">
              <a:latin typeface="Times New Roman" panose="02020603050405020304" charset="0"/>
              <a:cs typeface="Times New Roman" panose="02020603050405020304" charset="0"/>
            </a:endParaRPr>
          </a:p>
          <a:p>
            <a:pPr marL="228600" indent="-228600">
              <a:lnSpc>
                <a:spcPct val="100000"/>
              </a:lnSpc>
              <a:spcBef>
                <a:spcPts val="1000"/>
              </a:spcBef>
              <a:spcAft>
                <a:spcPts val="1415"/>
              </a:spcAft>
              <a:buNone/>
              <a:tabLst>
                <a:tab pos="0" algn="l"/>
              </a:tabLst>
            </a:pPr>
            <a:endParaRPr lang="en-IN" sz="12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503365" y="179400"/>
            <a:ext cx="7702200" cy="1136880"/>
          </a:xfrm>
          <a:prstGeom prst="rect">
            <a:avLst/>
          </a:prstGeom>
          <a:noFill/>
          <a:ln w="0">
            <a:noFill/>
          </a:ln>
        </p:spPr>
        <p:txBody>
          <a:bodyPr lIns="0" tIns="0" rIns="0" bIns="0" anchor="ctr">
            <a:noAutofit/>
          </a:bodyPr>
          <a:p>
            <a:pPr marL="107950" indent="0">
              <a:lnSpc>
                <a:spcPct val="100000"/>
              </a:lnSpc>
              <a:spcAft>
                <a:spcPts val="1415"/>
              </a:spcAft>
              <a:buClr>
                <a:srgbClr val="000000"/>
              </a:buClr>
              <a:buSzPct val="45000"/>
              <a:buFont typeface="Wingdings" panose="05000000000000000000" pitchFamily="2" charset="2"/>
              <a:buNone/>
            </a:pPr>
            <a:r>
              <a:rPr lang="en-IN" sz="4000" b="0" strike="noStrike" spc="-1">
                <a:solidFill>
                  <a:srgbClr val="000000"/>
                </a:solidFill>
                <a:latin typeface="Times New Roman" panose="02020603050405020304"/>
                <a:ea typeface="DejaVu Sans"/>
              </a:rPr>
              <a:t>Detecting the device :</a:t>
            </a:r>
            <a:endParaRPr lang="en-IN" sz="4000" b="0" strike="noStrike" spc="-1">
              <a:latin typeface="Arial" panose="020B0604020202020204"/>
            </a:endParaRPr>
          </a:p>
        </p:txBody>
      </p:sp>
      <p:sp>
        <p:nvSpPr>
          <p:cNvPr id="259" name="PlaceHolder 2"/>
          <p:cNvSpPr>
            <a:spLocks noGrp="1"/>
          </p:cNvSpPr>
          <p:nvPr>
            <p:ph/>
          </p:nvPr>
        </p:nvSpPr>
        <p:spPr>
          <a:xfrm>
            <a:off x="935800" y="1835715"/>
            <a:ext cx="8855280" cy="5250240"/>
          </a:xfrm>
          <a:prstGeom prst="rect">
            <a:avLst/>
          </a:prstGeom>
          <a:noFill/>
          <a:ln w="0">
            <a:noFill/>
          </a:ln>
        </p:spPr>
        <p:txBody>
          <a:bodyPr lIns="0" tIns="0" rIns="0" bIns="0" anchor="t">
            <a:noAutofit/>
          </a:bodyPr>
          <a:p>
            <a:pPr marL="228600" indent="-228600">
              <a:lnSpc>
                <a:spcPct val="60000"/>
              </a:lnSpc>
              <a:spcBef>
                <a:spcPts val="1000"/>
              </a:spcBef>
              <a:spcAft>
                <a:spcPts val="1415"/>
              </a:spcAft>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#define VENDER_ID  0x1234</a:t>
            </a:r>
            <a:endParaRPr lang="en-IN" sz="2000" b="0" strike="noStrike" spc="-1">
              <a:latin typeface="Times New Roman" panose="02020603050405020304" charset="0"/>
              <a:cs typeface="Times New Roman" panose="02020603050405020304" charset="0"/>
            </a:endParaRPr>
          </a:p>
          <a:p>
            <a:pPr marL="228600" indent="-228600">
              <a:lnSpc>
                <a:spcPct val="60000"/>
              </a:lnSpc>
              <a:spcBef>
                <a:spcPts val="1000"/>
              </a:spcBef>
              <a:spcAft>
                <a:spcPts val="1415"/>
              </a:spcAft>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#define DEVICE_ID  0x5678</a:t>
            </a:r>
            <a:endParaRPr lang="en-IN" sz="2000" b="0" strike="noStrike" spc="-1">
              <a:latin typeface="Times New Roman" panose="02020603050405020304" charset="0"/>
              <a:cs typeface="Times New Roman" panose="02020603050405020304" charset="0"/>
            </a:endParaRPr>
          </a:p>
          <a:p>
            <a:pPr marL="228600" indent="-228600">
              <a:lnSpc>
                <a:spcPct val="60000"/>
              </a:lnSpc>
              <a:spcBef>
                <a:spcPts val="1000"/>
              </a:spcBef>
              <a:spcAft>
                <a:spcPts val="1415"/>
              </a:spcAft>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#include &lt;linux/pci.h&gt;</a:t>
            </a:r>
            <a:endParaRPr lang="en-IN" sz="2000" b="0" strike="noStrike" spc="-1">
              <a:latin typeface="Times New Roman" panose="02020603050405020304" charset="0"/>
              <a:cs typeface="Times New Roman" panose="02020603050405020304" charset="0"/>
            </a:endParaRPr>
          </a:p>
          <a:p>
            <a:pPr marL="228600" indent="-228600">
              <a:lnSpc>
                <a:spcPct val="60000"/>
              </a:lnSpc>
              <a:spcBef>
                <a:spcPts val="1000"/>
              </a:spcBef>
              <a:spcAft>
                <a:spcPts val="1415"/>
              </a:spcAft>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struct pci_dev *dev;</a:t>
            </a:r>
            <a:endParaRPr lang="en-IN" sz="2000" b="0" strike="noStrike" spc="-1">
              <a:latin typeface="Times New Roman" panose="02020603050405020304" charset="0"/>
              <a:cs typeface="Times New Roman" panose="02020603050405020304" charset="0"/>
            </a:endParaRPr>
          </a:p>
          <a:p>
            <a:pPr marL="228600" indent="-228600">
              <a:lnSpc>
                <a:spcPct val="60000"/>
              </a:lnSpc>
              <a:spcBef>
                <a:spcPts val="1000"/>
              </a:spcBef>
              <a:spcAft>
                <a:spcPts val="1415"/>
              </a:spcAft>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dev = pci_find_device(VENDER_ID, DEVICE_ID, NULL);</a:t>
            </a:r>
            <a:endParaRPr lang="en-IN" sz="2000" b="0" strike="noStrike" spc="-1">
              <a:latin typeface="Times New Roman" panose="02020603050405020304" charset="0"/>
              <a:cs typeface="Times New Roman" panose="02020603050405020304" charset="0"/>
            </a:endParaRPr>
          </a:p>
          <a:p>
            <a:pPr marL="228600" indent="-228600">
              <a:lnSpc>
                <a:spcPct val="60000"/>
              </a:lnSpc>
              <a:spcBef>
                <a:spcPts val="1000"/>
              </a:spcBef>
              <a:spcAft>
                <a:spcPts val="1415"/>
              </a:spcAft>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if (dev == NULL) {</a:t>
            </a:r>
            <a:endParaRPr lang="en-IN" sz="2000" b="0" strike="noStrike" spc="-1">
              <a:latin typeface="Times New Roman" panose="02020603050405020304" charset="0"/>
              <a:cs typeface="Times New Roman" panose="02020603050405020304" charset="0"/>
            </a:endParaRPr>
          </a:p>
          <a:p>
            <a:pPr marL="228600" indent="-228600">
              <a:lnSpc>
                <a:spcPct val="60000"/>
              </a:lnSpc>
              <a:spcBef>
                <a:spcPts val="1000"/>
              </a:spcBef>
              <a:spcAft>
                <a:spcPts val="1415"/>
              </a:spcAft>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    printk(KERN_INFO "PCI device not found\n");</a:t>
            </a:r>
            <a:endParaRPr lang="en-IN" sz="2000" b="0" strike="noStrike" spc="-1">
              <a:latin typeface="Times New Roman" panose="02020603050405020304" charset="0"/>
              <a:cs typeface="Times New Roman" panose="02020603050405020304" charset="0"/>
            </a:endParaRPr>
          </a:p>
          <a:p>
            <a:pPr marL="228600" indent="-228600">
              <a:lnSpc>
                <a:spcPct val="60000"/>
              </a:lnSpc>
              <a:spcBef>
                <a:spcPts val="1000"/>
              </a:spcBef>
              <a:spcAft>
                <a:spcPts val="1415"/>
              </a:spcAft>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    return -1;    }</a:t>
            </a:r>
            <a:endParaRPr lang="en-IN" sz="2000" b="0" strike="noStrike" spc="-1">
              <a:latin typeface="Times New Roman" panose="02020603050405020304" charset="0"/>
              <a:cs typeface="Times New Roman" panose="02020603050405020304" charset="0"/>
            </a:endParaRPr>
          </a:p>
          <a:p>
            <a:pPr marL="228600" indent="-228600">
              <a:lnSpc>
                <a:spcPct val="60000"/>
              </a:lnSpc>
              <a:spcBef>
                <a:spcPts val="1000"/>
              </a:spcBef>
              <a:spcAft>
                <a:spcPts val="1415"/>
              </a:spcAft>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else{</a:t>
            </a:r>
            <a:endParaRPr lang="en-IN" sz="2000" b="0" strike="noStrike" spc="-1">
              <a:latin typeface="Times New Roman" panose="02020603050405020304" charset="0"/>
              <a:cs typeface="Times New Roman" panose="02020603050405020304" charset="0"/>
            </a:endParaRPr>
          </a:p>
          <a:p>
            <a:pPr marL="228600" indent="-228600">
              <a:lnSpc>
                <a:spcPct val="60000"/>
              </a:lnSpc>
              <a:spcBef>
                <a:spcPts val="1000"/>
              </a:spcBef>
              <a:spcAft>
                <a:spcPts val="1415"/>
              </a:spcAft>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    printk(KERN_INFO "PCI device  found\n");</a:t>
            </a:r>
            <a:endParaRPr lang="en-IN" sz="2000" b="0" strike="noStrike" spc="-1">
              <a:latin typeface="Times New Roman" panose="02020603050405020304" charset="0"/>
              <a:cs typeface="Times New Roman" panose="02020603050405020304" charset="0"/>
            </a:endParaRPr>
          </a:p>
          <a:p>
            <a:pPr marL="228600" indent="-228600">
              <a:lnSpc>
                <a:spcPct val="60000"/>
              </a:lnSpc>
              <a:spcBef>
                <a:spcPts val="1000"/>
              </a:spcBef>
              <a:spcAft>
                <a:spcPts val="1415"/>
              </a:spcAft>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a:t>
            </a:r>
            <a:endParaRPr lang="en-IN" sz="2000" b="0" strike="noStrike" spc="-1">
              <a:solidFill>
                <a:srgbClr val="000000"/>
              </a:solidFill>
              <a:latin typeface="Times New Roman" panose="02020603050405020304" charset="0"/>
              <a:ea typeface="DejaVu Sans"/>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1280" cy="1261080"/>
          </a:xfrm>
          <a:prstGeom prst="rect">
            <a:avLst/>
          </a:prstGeom>
          <a:noFill/>
          <a:ln w="0">
            <a:noFill/>
          </a:ln>
        </p:spPr>
        <p:txBody>
          <a:bodyPr lIns="0" tIns="0" rIns="0" bIns="0" anchor="ctr">
            <a:noAutofit/>
          </a:bodyPr>
          <a:p>
            <a:pPr marL="107950" indent="0">
              <a:lnSpc>
                <a:spcPct val="100000"/>
              </a:lnSpc>
              <a:spcAft>
                <a:spcPts val="1415"/>
              </a:spcAft>
              <a:buClr>
                <a:srgbClr val="000000"/>
              </a:buClr>
              <a:buSzPct val="45000"/>
              <a:buFont typeface="Wingdings" panose="05000000000000000000" pitchFamily="2" charset="2"/>
              <a:buNone/>
            </a:pPr>
            <a:r>
              <a:rPr lang="en-IN" sz="4000" b="0" strike="noStrike" spc="-1">
                <a:solidFill>
                  <a:srgbClr val="000000"/>
                </a:solidFill>
                <a:latin typeface="Times New Roman" panose="02020603050405020304"/>
                <a:ea typeface="DejaVu Sans"/>
              </a:rPr>
              <a:t>Enabling the device :</a:t>
            </a:r>
            <a:endParaRPr lang="en-IN" sz="4000" b="0" strike="noStrike" spc="-1">
              <a:latin typeface="Arial" panose="020B0604020202020204"/>
            </a:endParaRPr>
          </a:p>
        </p:txBody>
      </p:sp>
      <p:sp>
        <p:nvSpPr>
          <p:cNvPr id="261" name="PlaceHolder 2"/>
          <p:cNvSpPr>
            <a:spLocks noGrp="1"/>
          </p:cNvSpPr>
          <p:nvPr>
            <p:ph/>
          </p:nvPr>
        </p:nvSpPr>
        <p:spPr>
          <a:xfrm>
            <a:off x="468360" y="1902600"/>
            <a:ext cx="8868240" cy="4382640"/>
          </a:xfrm>
          <a:prstGeom prst="rect">
            <a:avLst/>
          </a:prstGeom>
          <a:noFill/>
          <a:ln w="0">
            <a:noFill/>
          </a:ln>
        </p:spPr>
        <p:txBody>
          <a:bodyPr lIns="0" tIns="0" rIns="0" bIns="0" anchor="t">
            <a:normAutofit/>
          </a:bodyPr>
          <a:p>
            <a:pPr marL="228600" indent="-323850">
              <a:lnSpc>
                <a:spcPct val="100000"/>
              </a:lnSpc>
              <a:spcBef>
                <a:spcPts val="1000"/>
              </a:spcBef>
              <a:spcAft>
                <a:spcPts val="1415"/>
              </a:spcAft>
              <a:buClr>
                <a:srgbClr val="000000"/>
              </a:buClr>
              <a:buFont typeface="Symbol" panose="05050102010706020507"/>
              <a:buChar char=""/>
            </a:pPr>
            <a:r>
              <a:rPr lang="en-IN" sz="2000" b="0" strike="noStrike" spc="-1">
                <a:solidFill>
                  <a:srgbClr val="000000"/>
                </a:solidFill>
                <a:latin typeface="Times New Roman" panose="02020603050405020304" charset="0"/>
                <a:ea typeface="DejaVu Sans"/>
                <a:cs typeface="Times New Roman" panose="02020603050405020304" charset="0"/>
              </a:rPr>
              <a:t> After detecting the device, we need to enable the device.</a:t>
            </a:r>
            <a:endParaRPr lang="en-IN" sz="2000" b="0" strike="noStrike" spc="-1">
              <a:latin typeface="Times New Roman" panose="02020603050405020304" charset="0"/>
              <a:cs typeface="Times New Roman" panose="02020603050405020304" charset="0"/>
            </a:endParaRPr>
          </a:p>
          <a:p>
            <a:pPr marL="228600" indent="-323850">
              <a:lnSpc>
                <a:spcPct val="100000"/>
              </a:lnSpc>
              <a:spcBef>
                <a:spcPts val="1000"/>
              </a:spcBef>
              <a:spcAft>
                <a:spcPts val="1415"/>
              </a:spcAft>
              <a:buClr>
                <a:srgbClr val="000000"/>
              </a:buClr>
              <a:buFont typeface="Symbol" panose="05050102010706020507"/>
              <a:buChar char=""/>
            </a:pPr>
            <a:r>
              <a:rPr lang="en-IN" sz="2000" b="0" strike="noStrike" spc="-1">
                <a:solidFill>
                  <a:srgbClr val="000000"/>
                </a:solidFill>
                <a:latin typeface="Times New Roman" panose="02020603050405020304" charset="0"/>
                <a:ea typeface="DejaVu Sans"/>
                <a:cs typeface="Times New Roman" panose="02020603050405020304" charset="0"/>
              </a:rPr>
              <a:t> pci_enable_device — Initialize device before it's used by a driver.</a:t>
            </a:r>
            <a:endParaRPr lang="en-IN" sz="2000" b="0" strike="noStrike" spc="-1">
              <a:latin typeface="Times New Roman" panose="02020603050405020304" charset="0"/>
              <a:cs typeface="Times New Roman" panose="02020603050405020304" charset="0"/>
            </a:endParaRPr>
          </a:p>
          <a:p>
            <a:pPr marL="228600" indent="-323850">
              <a:lnSpc>
                <a:spcPct val="100000"/>
              </a:lnSpc>
              <a:spcBef>
                <a:spcPts val="1000"/>
              </a:spcBef>
              <a:spcAft>
                <a:spcPts val="1415"/>
              </a:spcAft>
              <a:buClr>
                <a:srgbClr val="000000"/>
              </a:buClr>
              <a:buFont typeface="Symbol" panose="05050102010706020507"/>
              <a:buChar char=""/>
            </a:pPr>
            <a:r>
              <a:rPr lang="en-IN" sz="2000" b="0" strike="noStrike" spc="-1">
                <a:solidFill>
                  <a:srgbClr val="000000"/>
                </a:solidFill>
                <a:latin typeface="Times New Roman" panose="02020603050405020304" charset="0"/>
                <a:ea typeface="DejaVu Sans"/>
                <a:cs typeface="Times New Roman" panose="02020603050405020304" charset="0"/>
              </a:rPr>
              <a:t> int pci_enable_device (struct pci_dev * dev);</a:t>
            </a:r>
            <a:endParaRPr lang="en-IN" sz="2000" b="0" strike="noStrike" spc="-1">
              <a:latin typeface="Times New Roman" panose="02020603050405020304" charset="0"/>
              <a:cs typeface="Times New Roman" panose="02020603050405020304" charset="0"/>
            </a:endParaRPr>
          </a:p>
          <a:p>
            <a:pPr marL="864235" lvl="1" indent="-323850">
              <a:lnSpc>
                <a:spcPct val="100000"/>
              </a:lnSpc>
              <a:spcBef>
                <a:spcPts val="1135"/>
              </a:spcBef>
              <a:buClr>
                <a:srgbClr val="000000"/>
              </a:buClr>
              <a:buSzPct val="75000"/>
              <a:buFont typeface="Symbol" panose="05050102010706020507"/>
              <a:buChar char=""/>
            </a:pPr>
            <a:r>
              <a:rPr lang="en-IN" sz="2000" b="0" strike="noStrike" spc="-1">
                <a:solidFill>
                  <a:srgbClr val="000000"/>
                </a:solidFill>
                <a:latin typeface="Times New Roman" panose="02020603050405020304" charset="0"/>
                <a:ea typeface="DejaVu Sans"/>
                <a:cs typeface="Times New Roman" panose="02020603050405020304" charset="0"/>
              </a:rPr>
              <a:t>struct pci_dev * dev</a:t>
            </a:r>
            <a:endParaRPr lang="en-IN" sz="2000" b="0" strike="noStrike" spc="-1">
              <a:latin typeface="Times New Roman" panose="02020603050405020304" charset="0"/>
              <a:cs typeface="Times New Roman" panose="02020603050405020304" charset="0"/>
            </a:endParaRPr>
          </a:p>
          <a:p>
            <a:pPr marL="864235" lvl="1" indent="-323850">
              <a:lnSpc>
                <a:spcPct val="100000"/>
              </a:lnSpc>
              <a:spcBef>
                <a:spcPts val="1135"/>
              </a:spcBef>
              <a:buClr>
                <a:srgbClr val="000000"/>
              </a:buClr>
              <a:buSzPct val="75000"/>
              <a:buFont typeface="Symbol" panose="05050102010706020507"/>
              <a:buChar char=""/>
            </a:pPr>
            <a:r>
              <a:rPr lang="en-IN" sz="2000" b="0" strike="noStrike" spc="-1">
                <a:solidFill>
                  <a:srgbClr val="000000"/>
                </a:solidFill>
                <a:latin typeface="Times New Roman" panose="02020603050405020304" charset="0"/>
                <a:ea typeface="DejaVu Sans"/>
                <a:cs typeface="Times New Roman" panose="02020603050405020304" charset="0"/>
              </a:rPr>
              <a:t>PCI device to be initialized</a:t>
            </a:r>
            <a:endParaRPr lang="en-IN" sz="2000" b="0" strike="noStrike" spc="-1">
              <a:latin typeface="Times New Roman" panose="02020603050405020304" charset="0"/>
              <a:cs typeface="Times New Roman" panose="02020603050405020304" charset="0"/>
            </a:endParaRPr>
          </a:p>
          <a:p>
            <a:pPr>
              <a:lnSpc>
                <a:spcPct val="90000"/>
              </a:lnSpc>
              <a:spcBef>
                <a:spcPts val="1415"/>
              </a:spcBef>
              <a:buNone/>
            </a:pPr>
            <a:endParaRPr lang="en-IN" sz="2000" b="0" strike="noStrike" spc="-1">
              <a:latin typeface="Times New Roman" panose="02020603050405020304" charset="0"/>
              <a:cs typeface="Times New Roman" panose="02020603050405020304" charset="0"/>
            </a:endParaRPr>
          </a:p>
          <a:p>
            <a:pPr>
              <a:lnSpc>
                <a:spcPct val="90000"/>
              </a:lnSpc>
              <a:spcBef>
                <a:spcPts val="1415"/>
              </a:spcBef>
              <a:buNone/>
            </a:pPr>
            <a:endParaRPr lang="en-IN" sz="2000" b="0" strike="noStrike" spc="-1">
              <a:latin typeface="Times New Roman" panose="02020603050405020304" charset="0"/>
              <a:cs typeface="Times New Roman" panose="02020603050405020304" charset="0"/>
            </a:endParaRPr>
          </a:p>
          <a:p>
            <a:pPr>
              <a:lnSpc>
                <a:spcPct val="90000"/>
              </a:lnSpc>
              <a:spcBef>
                <a:spcPts val="1415"/>
              </a:spcBef>
              <a:buNone/>
            </a:pP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301320"/>
            <a:ext cx="9071280" cy="1261080"/>
          </a:xfrm>
          <a:prstGeom prst="rect">
            <a:avLst/>
          </a:prstGeom>
          <a:noFill/>
          <a:ln w="0">
            <a:noFill/>
          </a:ln>
        </p:spPr>
        <p:txBody>
          <a:bodyPr lIns="0" tIns="0" rIns="0" bIns="0" anchor="ctr">
            <a:noAutofit/>
          </a:bodyPr>
          <a:p>
            <a:pPr>
              <a:lnSpc>
                <a:spcPct val="100000"/>
              </a:lnSpc>
              <a:spcAft>
                <a:spcPts val="1415"/>
              </a:spcAft>
              <a:buNone/>
            </a:pPr>
            <a:r>
              <a:rPr lang="en-IN" sz="4000" b="0" strike="noStrike" spc="-1">
                <a:solidFill>
                  <a:srgbClr val="000000"/>
                </a:solidFill>
                <a:latin typeface="Times New Roman" panose="02020603050405020304"/>
                <a:ea typeface="DejaVu Sans"/>
              </a:rPr>
              <a:t>Enabling the device :</a:t>
            </a:r>
            <a:endParaRPr lang="en-IN" sz="4000" b="0" strike="noStrike" spc="-1">
              <a:latin typeface="Arial" panose="020B0604020202020204"/>
            </a:endParaRPr>
          </a:p>
        </p:txBody>
      </p:sp>
      <p:sp>
        <p:nvSpPr>
          <p:cNvPr id="263" name="PlaceHolder 2"/>
          <p:cNvSpPr>
            <a:spLocks noGrp="1"/>
          </p:cNvSpPr>
          <p:nvPr>
            <p:ph/>
          </p:nvPr>
        </p:nvSpPr>
        <p:spPr>
          <a:xfrm>
            <a:off x="504000" y="1768680"/>
            <a:ext cx="9071280" cy="4383360"/>
          </a:xfrm>
          <a:prstGeom prst="rect">
            <a:avLst/>
          </a:prstGeom>
          <a:noFill/>
          <a:ln w="0">
            <a:noFill/>
          </a:ln>
        </p:spPr>
        <p:txBody>
          <a:bodyPr lIns="0" tIns="0" rIns="0" bIns="0" anchor="t">
            <a:normAutofit/>
          </a:bodyPr>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ret = pci_enable_device(dev);</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if (ret != 0)</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printk(KERN_INFO "Failed to enable device\n");</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return ret;</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else </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printk(KERN_INFO "Enable  device\n");</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None/>
            </a:pP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360000" y="301320"/>
            <a:ext cx="9071280" cy="1261080"/>
          </a:xfrm>
          <a:prstGeom prst="rect">
            <a:avLst/>
          </a:prstGeom>
          <a:noFill/>
          <a:ln w="0">
            <a:noFill/>
          </a:ln>
        </p:spPr>
        <p:txBody>
          <a:bodyPr lIns="0" tIns="0" rIns="0" bIns="0" anchor="ctr">
            <a:noAutofit/>
          </a:bodyPr>
          <a:p>
            <a:pPr marL="107950" algn="l">
              <a:lnSpc>
                <a:spcPct val="90000"/>
              </a:lnSpc>
              <a:spcBef>
                <a:spcPts val="1415"/>
              </a:spcBef>
              <a:buNone/>
            </a:pPr>
            <a:r>
              <a:rPr lang="en-IN" sz="4000" b="0" strike="noStrike" spc="-1">
                <a:solidFill>
                  <a:srgbClr val="000000"/>
                </a:solidFill>
                <a:latin typeface="Times New Roman" panose="02020603050405020304" charset="0"/>
                <a:ea typeface="Noto Sans CJK SC"/>
                <a:cs typeface="Times New Roman" panose="02020603050405020304" charset="0"/>
              </a:rPr>
              <a:t>Understanding </a:t>
            </a:r>
            <a:r>
              <a:rPr lang="en-IN" sz="4000" b="0" strike="noStrike" spc="-1">
                <a:solidFill>
                  <a:srgbClr val="000000"/>
                </a:solidFill>
                <a:latin typeface="Times New Roman" panose="02020603050405020304" charset="0"/>
                <a:ea typeface="DejaVu Sans"/>
                <a:cs typeface="Times New Roman" panose="02020603050405020304" charset="0"/>
              </a:rPr>
              <a:t>struct net_device  :</a:t>
            </a:r>
            <a:endParaRPr lang="en-IN" sz="4000" b="0" strike="noStrike" spc="-1">
              <a:latin typeface="Times New Roman" panose="02020603050405020304" charset="0"/>
              <a:cs typeface="Times New Roman" panose="02020603050405020304" charset="0"/>
            </a:endParaRPr>
          </a:p>
        </p:txBody>
      </p:sp>
      <p:sp>
        <p:nvSpPr>
          <p:cNvPr id="265" name="PlaceHolder 2"/>
          <p:cNvSpPr>
            <a:spLocks noGrp="1"/>
          </p:cNvSpPr>
          <p:nvPr>
            <p:ph/>
          </p:nvPr>
        </p:nvSpPr>
        <p:spPr>
          <a:xfrm>
            <a:off x="504000" y="1768680"/>
            <a:ext cx="9215280" cy="4710600"/>
          </a:xfrm>
          <a:prstGeom prst="rect">
            <a:avLst/>
          </a:prstGeom>
          <a:noFill/>
          <a:ln w="0">
            <a:noFill/>
          </a:ln>
        </p:spPr>
        <p:txBody>
          <a:bodyPr lIns="0" tIns="0" rIns="0" bIns="0" anchor="t">
            <a:normAutofit/>
          </a:bodyPr>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struct net_device {</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char *name;</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unsigned long base_addr;</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unsigned char addr_len;</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unsigned char dev_addr[MAX_ADDR_LEN];</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unsigned char broadcast[MAX_ADDR_LEN];</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unsigned short hard_header_len;</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unsigned char irq;</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  void *priv;</a:t>
            </a:r>
            <a:endParaRPr lang="en-IN" sz="2000" b="0" strike="noStrike" spc="-1">
              <a:latin typeface="Times New Roman" panose="02020603050405020304" charset="0"/>
              <a:cs typeface="Times New Roman" panose="02020603050405020304" charset="0"/>
            </a:endParaRPr>
          </a:p>
          <a:p>
            <a:pPr marL="0" indent="0">
              <a:lnSpc>
                <a:spcPct val="90000"/>
              </a:lnSpc>
              <a:spcBef>
                <a:spcPts val="1000"/>
              </a:spcBef>
              <a:buClr>
                <a:srgbClr val="000000"/>
              </a:buClr>
              <a:buNone/>
            </a:pPr>
            <a:r>
              <a:rPr lang="en-IN" sz="2000" b="0" strike="noStrike" spc="-1">
                <a:solidFill>
                  <a:srgbClr val="000000"/>
                </a:solidFill>
                <a:latin typeface="Times New Roman" panose="02020603050405020304" charset="0"/>
                <a:ea typeface="DejaVu Sans"/>
                <a:cs typeface="Times New Roman" panose="02020603050405020304" charset="0"/>
              </a:rPr>
              <a:t>};</a:t>
            </a: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p:nvPr>
        </p:nvSpPr>
        <p:spPr>
          <a:xfrm>
            <a:off x="504000" y="1768680"/>
            <a:ext cx="9071280" cy="4383360"/>
          </a:xfrm>
          <a:prstGeom prst="rect">
            <a:avLst/>
          </a:prstGeom>
          <a:noFill/>
          <a:ln w="0">
            <a:noFill/>
          </a:ln>
        </p:spPr>
        <p:txBody>
          <a:bodyPr lIns="0" tIns="0" rIns="0" bIns="0" anchor="t">
            <a:normAutofit/>
          </a:bodyPr>
          <a:p>
            <a:pPr marL="431800" indent="-323850">
              <a:lnSpc>
                <a:spcPct val="90000"/>
              </a:lnSpc>
              <a:spcBef>
                <a:spcPts val="1415"/>
              </a:spcBef>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name - The name of the device. If the first character of the name is null, then register_netdev assigns it the name.</a:t>
            </a:r>
            <a:endParaRPr lang="en-IN" sz="2000" b="0" strike="noStrike" spc="-1">
              <a:latin typeface="Times New Roman" panose="02020603050405020304" charset="0"/>
              <a:cs typeface="Times New Roman" panose="02020603050405020304" charset="0"/>
            </a:endParaRPr>
          </a:p>
          <a:p>
            <a:pPr marL="431800" indent="-323850">
              <a:lnSpc>
                <a:spcPct val="90000"/>
              </a:lnSpc>
              <a:spcBef>
                <a:spcPts val="1415"/>
              </a:spcBef>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base_addr - The I/O base address.</a:t>
            </a:r>
            <a:endParaRPr lang="en-IN" sz="2000" b="0" strike="noStrike" spc="-1">
              <a:latin typeface="Times New Roman" panose="02020603050405020304" charset="0"/>
              <a:cs typeface="Times New Roman" panose="02020603050405020304" charset="0"/>
            </a:endParaRPr>
          </a:p>
          <a:p>
            <a:pPr marL="431800" indent="-323850">
              <a:lnSpc>
                <a:spcPct val="90000"/>
              </a:lnSpc>
              <a:spcBef>
                <a:spcPts val="1415"/>
              </a:spcBef>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addr_len - Hardware address (MAC address) length.</a:t>
            </a:r>
            <a:endParaRPr lang="en-IN" sz="2000" b="0" strike="noStrike" spc="-1">
              <a:latin typeface="Times New Roman" panose="02020603050405020304" charset="0"/>
              <a:cs typeface="Times New Roman" panose="02020603050405020304" charset="0"/>
            </a:endParaRPr>
          </a:p>
          <a:p>
            <a:pPr marL="431800" indent="-323850">
              <a:lnSpc>
                <a:spcPct val="90000"/>
              </a:lnSpc>
              <a:spcBef>
                <a:spcPts val="1415"/>
              </a:spcBef>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dev_addr - Hardware address (Ethernet address or MAC address)</a:t>
            </a:r>
            <a:endParaRPr lang="en-IN" sz="2000" b="0" strike="noStrike" spc="-1">
              <a:latin typeface="Times New Roman" panose="02020603050405020304" charset="0"/>
              <a:cs typeface="Times New Roman" panose="02020603050405020304" charset="0"/>
            </a:endParaRPr>
          </a:p>
          <a:p>
            <a:pPr marL="431800" indent="-323850">
              <a:lnSpc>
                <a:spcPct val="90000"/>
              </a:lnSpc>
              <a:spcBef>
                <a:spcPts val="1415"/>
              </a:spcBef>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broadcast - device broadcast address.</a:t>
            </a:r>
            <a:endParaRPr lang="en-IN" sz="2000" b="0" strike="noStrike" spc="-1">
              <a:latin typeface="Times New Roman" panose="02020603050405020304" charset="0"/>
              <a:cs typeface="Times New Roman" panose="02020603050405020304" charset="0"/>
            </a:endParaRPr>
          </a:p>
          <a:p>
            <a:pPr marL="431800" indent="-323850">
              <a:lnSpc>
                <a:spcPct val="90000"/>
              </a:lnSpc>
              <a:spcBef>
                <a:spcPts val="1415"/>
              </a:spcBef>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hard_header_len - The "hardware header length" is the number of octets that lead the transmitted packet before IP header, or other protocol information.</a:t>
            </a:r>
            <a:endParaRPr lang="en-IN" sz="2000" b="0" strike="noStrike" spc="-1">
              <a:latin typeface="Times New Roman" panose="02020603050405020304" charset="0"/>
              <a:cs typeface="Times New Roman" panose="02020603050405020304" charset="0"/>
            </a:endParaRPr>
          </a:p>
          <a:p>
            <a:pPr marL="431800" indent="-323850">
              <a:lnSpc>
                <a:spcPct val="90000"/>
              </a:lnSpc>
              <a:spcBef>
                <a:spcPts val="1415"/>
              </a:spcBef>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irq - The assigned interrupt number.</a:t>
            </a:r>
            <a:endParaRPr lang="en-IN" sz="2000" b="0" strike="noStrike" spc="-1">
              <a:latin typeface="Times New Roman" panose="02020603050405020304" charset="0"/>
              <a:cs typeface="Times New Roman" panose="02020603050405020304" charset="0"/>
            </a:endParaRPr>
          </a:p>
          <a:p>
            <a:pPr marL="431800" indent="-323850">
              <a:lnSpc>
                <a:spcPct val="90000"/>
              </a:lnSpc>
              <a:spcBef>
                <a:spcPts val="1415"/>
              </a:spcBef>
              <a:buClr>
                <a:srgbClr val="000000"/>
              </a:buClr>
              <a:buSzPct val="45000"/>
              <a:buFont typeface="Wingdings" panose="05000000000000000000" pitchFamily="2" charset="2"/>
              <a:buChar char=""/>
            </a:pPr>
            <a:r>
              <a:rPr lang="en-IN" sz="2000" b="0" strike="noStrike" spc="-1">
                <a:solidFill>
                  <a:srgbClr val="000000"/>
                </a:solidFill>
                <a:latin typeface="Times New Roman" panose="02020603050405020304" charset="0"/>
                <a:ea typeface="DejaVu Sans"/>
                <a:cs typeface="Times New Roman" panose="02020603050405020304" charset="0"/>
              </a:rPr>
              <a:t>priv - Private data to the driver.</a:t>
            </a:r>
            <a:endParaRPr lang="en-IN" sz="2000" b="0" strike="noStrike" spc="-1">
              <a:latin typeface="Times New Roman" panose="02020603050405020304" charset="0"/>
              <a:cs typeface="Times New Roman" panose="02020603050405020304" charset="0"/>
            </a:endParaRPr>
          </a:p>
        </p:txBody>
      </p:sp>
      <p:sp>
        <p:nvSpPr>
          <p:cNvPr id="267" name="PlaceHolder 1"/>
          <p:cNvSpPr/>
          <p:nvPr/>
        </p:nvSpPr>
        <p:spPr>
          <a:xfrm>
            <a:off x="360000" y="301320"/>
            <a:ext cx="9071280" cy="12610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ctr">
            <a:noAutofit/>
          </a:bodyPr>
          <a:p>
            <a:pPr marL="107950" algn="l">
              <a:lnSpc>
                <a:spcPct val="90000"/>
              </a:lnSpc>
              <a:spcBef>
                <a:spcPts val="1415"/>
              </a:spcBef>
              <a:buNone/>
            </a:pPr>
            <a:r>
              <a:rPr lang="en-IN" sz="4000" b="0" strike="noStrike" spc="-1">
                <a:solidFill>
                  <a:srgbClr val="000000"/>
                </a:solidFill>
                <a:latin typeface="Times New Roman" panose="02020603050405020304" charset="0"/>
                <a:ea typeface="Noto Sans CJK SC"/>
                <a:cs typeface="Times New Roman" panose="02020603050405020304" charset="0"/>
              </a:rPr>
              <a:t>Understanding </a:t>
            </a:r>
            <a:r>
              <a:rPr lang="en-IN" sz="4000" b="0" strike="noStrike" spc="-1">
                <a:solidFill>
                  <a:srgbClr val="000000"/>
                </a:solidFill>
                <a:latin typeface="Times New Roman" panose="02020603050405020304" charset="0"/>
                <a:ea typeface="DejaVu Sans"/>
                <a:cs typeface="Times New Roman" panose="02020603050405020304" charset="0"/>
              </a:rPr>
              <a:t>struct net_device  :</a:t>
            </a:r>
            <a:endParaRPr lang="en-IN" sz="4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145800"/>
            <a:ext cx="9069840" cy="1260360"/>
          </a:xfrm>
          <a:prstGeom prst="rect">
            <a:avLst/>
          </a:prstGeom>
          <a:noFill/>
          <a:ln w="0">
            <a:noFill/>
          </a:ln>
        </p:spPr>
        <p:txBody>
          <a:bodyPr lIns="0" tIns="0" rIns="0" bIns="0" anchor="ctr">
            <a:noAutofit/>
          </a:bodyPr>
          <a:p>
            <a:pPr>
              <a:lnSpc>
                <a:spcPct val="90000"/>
              </a:lnSpc>
              <a:buNone/>
            </a:pPr>
            <a:r>
              <a:rPr lang="en-IN" sz="4000" b="0" strike="noStrike" spc="-1">
                <a:solidFill>
                  <a:srgbClr val="000000"/>
                </a:solidFill>
                <a:latin typeface="Times New Roman" panose="02020603050405020304" charset="0"/>
                <a:ea typeface="DejaVu Sans"/>
                <a:cs typeface="Times New Roman" panose="02020603050405020304" charset="0"/>
              </a:rPr>
              <a:t>Device Allocation :</a:t>
            </a:r>
            <a:endParaRPr lang="en-IN" sz="4000" b="0" strike="noStrike" spc="-1">
              <a:latin typeface="Times New Roman" panose="02020603050405020304" charset="0"/>
              <a:cs typeface="Times New Roman" panose="02020603050405020304" charset="0"/>
            </a:endParaRPr>
          </a:p>
        </p:txBody>
      </p:sp>
      <p:sp>
        <p:nvSpPr>
          <p:cNvPr id="269" name="PlaceHolder 2"/>
          <p:cNvSpPr>
            <a:spLocks noGrp="1"/>
          </p:cNvSpPr>
          <p:nvPr>
            <p:ph/>
          </p:nvPr>
        </p:nvSpPr>
        <p:spPr>
          <a:xfrm>
            <a:off x="504000" y="1768680"/>
            <a:ext cx="8768520" cy="4383360"/>
          </a:xfrm>
          <a:prstGeom prst="rect">
            <a:avLst/>
          </a:prstGeom>
          <a:noFill/>
          <a:ln w="0">
            <a:noFill/>
          </a:ln>
        </p:spPr>
        <p:txBody>
          <a:bodyPr lIns="0" tIns="0" rIns="0" bIns="0" anchor="t">
            <a:normAutofit/>
          </a:bodyPr>
          <a:p>
            <a:pPr marL="228600" indent="-228600">
              <a:lnSpc>
                <a:spcPct val="90000"/>
              </a:lnSpc>
              <a:spcBef>
                <a:spcPts val="1000"/>
              </a:spcBef>
              <a:buClr>
                <a:srgbClr val="000000"/>
              </a:buClr>
              <a:buFont typeface="Arial" panose="020B0604020202020204"/>
              <a:buChar char="•"/>
            </a:pPr>
            <a:r>
              <a:rPr lang="en-IN" sz="2000" b="0" strike="noStrike" spc="-1">
                <a:solidFill>
                  <a:srgbClr val="000000"/>
                </a:solidFill>
                <a:latin typeface="Times New Roman" panose="02020603050405020304" charset="0"/>
                <a:ea typeface="DejaVu Sans"/>
                <a:cs typeface="Times New Roman" panose="02020603050405020304" charset="0"/>
              </a:rPr>
              <a:t>struct net_device *alloc_netdev(int sizeof_priv, const char *name,</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                                 void (*setup)(struct net_device *));</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	</a:t>
            </a:r>
            <a:endParaRPr lang="en-IN" sz="2000" b="0" strike="noStrike" spc="-1">
              <a:latin typeface="Times New Roman" panose="02020603050405020304" charset="0"/>
              <a:cs typeface="Times New Roman" panose="02020603050405020304" charset="0"/>
            </a:endParaRPr>
          </a:p>
          <a:p>
            <a:pPr marL="1257300" lvl="3" indent="-342900">
              <a:lnSpc>
                <a:spcPct val="90000"/>
              </a:lnSpc>
              <a:spcBef>
                <a:spcPts val="1000"/>
              </a:spcBef>
              <a:buFont typeface="Arial" panose="020B0604020202020204" pitchFamily="34" charset="0"/>
              <a:buChar char="•"/>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sizeof_priv : size of the private data to be allocated for network 			        device.</a:t>
            </a:r>
            <a:endParaRPr lang="en-IN" sz="2000" b="0" strike="noStrike" spc="-1">
              <a:latin typeface="Times New Roman" panose="02020603050405020304" charset="0"/>
              <a:cs typeface="Times New Roman" panose="02020603050405020304" charset="0"/>
            </a:endParaRPr>
          </a:p>
          <a:p>
            <a:pPr marL="1257300" lvl="3" indent="-342900">
              <a:lnSpc>
                <a:spcPct val="90000"/>
              </a:lnSpc>
              <a:spcBef>
                <a:spcPts val="1000"/>
              </a:spcBef>
              <a:buFont typeface="Arial" panose="020B0604020202020204" pitchFamily="34" charset="0"/>
              <a:buChar char="•"/>
              <a:tabLst>
                <a:tab pos="0" algn="l"/>
              </a:tabLst>
            </a:pPr>
            <a:endParaRPr lang="en-IN" sz="2000" b="0" strike="noStrike" spc="-1">
              <a:latin typeface="Times New Roman" panose="02020603050405020304" charset="0"/>
              <a:cs typeface="Times New Roman" panose="02020603050405020304" charset="0"/>
            </a:endParaRPr>
          </a:p>
          <a:p>
            <a:pPr marL="1257300" lvl="3" indent="-342900">
              <a:lnSpc>
                <a:spcPct val="90000"/>
              </a:lnSpc>
              <a:spcBef>
                <a:spcPts val="1000"/>
              </a:spcBef>
              <a:buFont typeface="Arial" panose="020B0604020202020204" pitchFamily="34" charset="0"/>
              <a:buChar char="•"/>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name : The name to be assigned to the network device.</a:t>
            </a:r>
            <a:endParaRPr lang="en-IN" sz="2000" b="0" strike="noStrike" spc="-1">
              <a:latin typeface="Times New Roman" panose="02020603050405020304" charset="0"/>
              <a:cs typeface="Times New Roman" panose="02020603050405020304" charset="0"/>
            </a:endParaRPr>
          </a:p>
          <a:p>
            <a:pPr marL="1257300" lvl="3" indent="-342900">
              <a:lnSpc>
                <a:spcPct val="90000"/>
              </a:lnSpc>
              <a:spcBef>
                <a:spcPts val="1000"/>
              </a:spcBef>
              <a:buFont typeface="Arial" panose="020B0604020202020204" pitchFamily="34" charset="0"/>
              <a:buChar char="•"/>
              <a:tabLst>
                <a:tab pos="0" algn="l"/>
              </a:tabLst>
            </a:pPr>
            <a:endParaRPr lang="en-IN" sz="2000" b="0" strike="noStrike" spc="-1">
              <a:latin typeface="Times New Roman" panose="02020603050405020304" charset="0"/>
              <a:cs typeface="Times New Roman" panose="02020603050405020304" charset="0"/>
            </a:endParaRPr>
          </a:p>
          <a:p>
            <a:pPr marL="1257300" lvl="3" indent="-342900">
              <a:lnSpc>
                <a:spcPct val="90000"/>
              </a:lnSpc>
              <a:spcBef>
                <a:spcPts val="1000"/>
              </a:spcBef>
              <a:buFont typeface="Arial" panose="020B0604020202020204" pitchFamily="34" charset="0"/>
              <a:buChar char="•"/>
              <a:tabLst>
                <a:tab pos="0" algn="l"/>
              </a:tabLst>
            </a:pPr>
            <a:r>
              <a:rPr lang="en-IN" sz="2000" b="0" strike="noStrike" spc="-1">
                <a:solidFill>
                  <a:srgbClr val="000000"/>
                </a:solidFill>
                <a:latin typeface="Times New Roman" panose="02020603050405020304" charset="0"/>
                <a:ea typeface="DejaVu Sans"/>
                <a:cs typeface="Times New Roman" panose="02020603050405020304" charset="0"/>
              </a:rPr>
              <a:t>setup : A callback function that will be called after the network device 	structure has been allocated and initialized.</a:t>
            </a: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None/>
              <a:tabLst>
                <a:tab pos="0" algn="l"/>
              </a:tabLst>
            </a:pPr>
            <a:endParaRPr lang="en-IN" sz="2000" b="0" strike="noStrike" spc="-1">
              <a:latin typeface="Times New Roman" panose="02020603050405020304" charset="0"/>
              <a:cs typeface="Times New Roman" panose="02020603050405020304" charset="0"/>
            </a:endParaRPr>
          </a:p>
          <a:p>
            <a:pPr>
              <a:lnSpc>
                <a:spcPct val="90000"/>
              </a:lnSpc>
              <a:spcBef>
                <a:spcPts val="1000"/>
              </a:spcBef>
              <a:buNone/>
              <a:tabLst>
                <a:tab pos="0" algn="l"/>
              </a:tabLst>
            </a:pPr>
            <a:endParaRPr lang="en-IN" sz="2000" b="0" strike="noStrike" spc="-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6211</Words>
  <Application>WPS Presentation</Application>
  <PresentationFormat/>
  <Paragraphs>232</Paragraphs>
  <Slides>22</Slides>
  <Notes>0</Notes>
  <HiddenSlides>0</HiddenSlides>
  <MMClips>0</MMClips>
  <ScaleCrop>false</ScaleCrop>
  <HeadingPairs>
    <vt:vector size="6" baseType="variant">
      <vt:variant>
        <vt:lpstr>已用的字体</vt:lpstr>
      </vt:variant>
      <vt:variant>
        <vt:i4>21</vt:i4>
      </vt:variant>
      <vt:variant>
        <vt:lpstr>主题</vt:lpstr>
      </vt:variant>
      <vt:variant>
        <vt:i4>6</vt:i4>
      </vt:variant>
      <vt:variant>
        <vt:lpstr>幻灯片标题</vt:lpstr>
      </vt:variant>
      <vt:variant>
        <vt:i4>22</vt:i4>
      </vt:variant>
    </vt:vector>
  </HeadingPairs>
  <TitlesOfParts>
    <vt:vector size="49" baseType="lpstr">
      <vt:lpstr>Arial</vt:lpstr>
      <vt:lpstr>SimSun</vt:lpstr>
      <vt:lpstr>Wingdings</vt:lpstr>
      <vt:lpstr>Times New Roman</vt:lpstr>
      <vt:lpstr>DejaVu Sans</vt:lpstr>
      <vt:lpstr>Calibri</vt:lpstr>
      <vt:lpstr>Arial</vt:lpstr>
      <vt:lpstr>Symbol</vt:lpstr>
      <vt:lpstr>Symbol</vt:lpstr>
      <vt:lpstr>Noto Sans CJK SC</vt:lpstr>
      <vt:lpstr>Segoe Print</vt:lpstr>
      <vt:lpstr>Microsoft YaHei</vt:lpstr>
      <vt:lpstr>Arial Unicode MS</vt:lpstr>
      <vt:lpstr>Noto Serif CJK SC</vt:lpstr>
      <vt:lpstr>Ubuntu Mono</vt:lpstr>
      <vt:lpstr>Noto Sans Mono CJK SC</vt:lpstr>
      <vt:lpstr>S hne</vt:lpstr>
      <vt:lpstr>Courier New</vt:lpstr>
      <vt:lpstr>Söhne</vt:lpstr>
      <vt:lpstr>Times New Roman</vt:lpstr>
      <vt:lpstr>Wingdings</vt:lpstr>
      <vt:lpstr>Office Theme</vt:lpstr>
      <vt:lpstr>Office Theme</vt:lpstr>
      <vt:lpstr>Office Theme</vt:lpstr>
      <vt:lpstr>Office Theme</vt:lpstr>
      <vt:lpstr>Office Theme</vt:lpstr>
      <vt:lpstr>Office Theme</vt:lpstr>
      <vt:lpstr>Network Device Driver</vt:lpstr>
      <vt:lpstr>Content :</vt:lpstr>
      <vt:lpstr>Detecting the device :</vt:lpstr>
      <vt:lpstr>Detecting the device :</vt:lpstr>
      <vt:lpstr>Enabling the device :</vt:lpstr>
      <vt:lpstr>Enabling the device :</vt:lpstr>
      <vt:lpstr>Understanding struct net_device  :</vt:lpstr>
      <vt:lpstr>PowerPoint 演示文稿</vt:lpstr>
      <vt:lpstr>Device Allocation :</vt:lpstr>
      <vt:lpstr>Device Allocation :</vt:lpstr>
      <vt:lpstr>Device Registration :</vt:lpstr>
      <vt:lpstr>Allocation and Registration :</vt:lpstr>
      <vt:lpstr>File Operation :</vt:lpstr>
      <vt:lpstr>Open :</vt:lpstr>
      <vt:lpstr>Stop :</vt:lpstr>
      <vt:lpstr>hard_start_xmit :</vt:lpstr>
      <vt:lpstr>SK_buff</vt:lpstr>
      <vt:lpstr>SK_buff</vt:lpstr>
      <vt:lpstr>Get_stats :</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Vintage</dc:title>
  <dc:creator/>
  <dc:description>Those creative commons textures have been used:
http://www.flickr.com/photos/kellyloveswhales/3505365913/ by 'Kelly Loves Whales'
http://www.flickr.com/photos/digitalyardsale/4806075532/in/photostream/ by Nick Merritt
License: https://creativecommons.org/licenses/by-sa/3.0/</dc:description>
  <cp:lastModifiedBy>Krishnaveni</cp:lastModifiedBy>
  <cp:revision>39</cp:revision>
  <dcterms:created xsi:type="dcterms:W3CDTF">2023-04-27T12:03:00Z</dcterms:created>
  <dcterms:modified xsi:type="dcterms:W3CDTF">2023-05-02T06:41:13Z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22</vt:i4>
  </property>
  <property fmtid="{D5CDD505-2E9C-101B-9397-08002B2CF9AE}" pid="4" name="ICV">
    <vt:lpwstr>83A3A17B302749C2A8B227E914BBE058</vt:lpwstr>
  </property>
  <property fmtid="{D5CDD505-2E9C-101B-9397-08002B2CF9AE}" pid="5" name="KSOProductBuildVer">
    <vt:lpwstr>1033-11.2.0.11536</vt:lpwstr>
  </property>
</Properties>
</file>