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31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65" r:id="rId15"/>
    <p:sldId id="273" r:id="rId16"/>
    <p:sldId id="272" r:id="rId17"/>
    <p:sldId id="271" r:id="rId18"/>
    <p:sldId id="275" r:id="rId19"/>
    <p:sldId id="274" r:id="rId20"/>
    <p:sldId id="282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4" r:id="rId29"/>
    <p:sldId id="26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3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0FEFF-9C21-894D-96C4-8270337BFFB2}" type="datetimeFigureOut">
              <a:rPr lang="en-US" smtClean="0"/>
              <a:t>11/1/13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471CA-E06B-9C45-BF37-1FA43F27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8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Hey everyone, how many of you have played a</a:t>
            </a:r>
            <a:r>
              <a:rPr lang="en-US" baseline="0" dirty="0" smtClean="0"/>
              <a:t> video game?  Great, every one of you rose your hands.  Today we’re going to be exploring the inner workings of video games, specifically using the game engine Unity.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471CA-E06B-9C45-BF37-1FA43F270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9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Hey everyone, how many of you have played a</a:t>
            </a:r>
            <a:r>
              <a:rPr lang="en-US" baseline="0" dirty="0" smtClean="0"/>
              <a:t> video game?  Great, every one of you rose your hands.  Today we’re going to be exploring the inner workings of video games, specifically using the game engine Unity.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471CA-E06B-9C45-BF37-1FA43F2708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9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11/1/13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11/1/13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11/1/13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11/1/13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11/1/13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11/1/13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11/1/13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Inner workings of unity 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77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/>
              <a:t>Cameras capture a field in the world and translate that on to the users screen</a:t>
            </a:r>
          </a:p>
          <a:p>
            <a:r>
              <a:rPr lang="en-US" sz="2400" dirty="0" smtClean="0"/>
              <a:t>Multiple cameras can be used but it is advised to stick with one as multiple viewing angles can be very complicated</a:t>
            </a:r>
          </a:p>
          <a:p>
            <a:r>
              <a:rPr lang="en-US" sz="2400" dirty="0" smtClean="0"/>
              <a:t>Cameras are responsible for listening for audio.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9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31180"/>
            <a:ext cx="7924800" cy="2736874"/>
          </a:xfrm>
        </p:spPr>
        <p:txBody>
          <a:bodyPr/>
          <a:lstStyle/>
          <a:p>
            <a:r>
              <a:rPr lang="en-US" dirty="0" smtClean="0"/>
              <a:t>Different type of game lights:</a:t>
            </a:r>
          </a:p>
          <a:p>
            <a:pPr lvl="1"/>
            <a:r>
              <a:rPr lang="en-US" dirty="0" smtClean="0"/>
              <a:t>Directional Light</a:t>
            </a:r>
          </a:p>
          <a:p>
            <a:pPr lvl="1"/>
            <a:r>
              <a:rPr lang="en-US" dirty="0" smtClean="0"/>
              <a:t>Point Light</a:t>
            </a:r>
          </a:p>
          <a:p>
            <a:pPr lvl="1"/>
            <a:r>
              <a:rPr lang="en-US" dirty="0" smtClean="0"/>
              <a:t>Spot Light</a:t>
            </a:r>
          </a:p>
          <a:p>
            <a:pPr lvl="1"/>
            <a:r>
              <a:rPr lang="en-US" dirty="0" smtClean="0"/>
              <a:t>Area Light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3763747"/>
            <a:ext cx="7924800" cy="197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934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Textures are used to give game objects color</a:t>
            </a:r>
          </a:p>
          <a:p>
            <a:r>
              <a:rPr lang="en-US" sz="2400" dirty="0" smtClean="0"/>
              <a:t>Texture maps convert 2D textures in order to apply them to 3D game objects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244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2967"/>
            <a:ext cx="7924800" cy="1143000"/>
          </a:xfrm>
        </p:spPr>
        <p:txBody>
          <a:bodyPr/>
          <a:lstStyle/>
          <a:p>
            <a:pPr algn="ctr"/>
            <a:r>
              <a:rPr lang="en-US" dirty="0" smtClean="0"/>
              <a:t>How to deal with 3-Dimensional Coordinates?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5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3D location and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Different variables that help deal with rotation and location</a:t>
            </a:r>
          </a:p>
          <a:p>
            <a:pPr lvl="1"/>
            <a:r>
              <a:rPr lang="en-US" dirty="0" smtClean="0"/>
              <a:t>Euler’s Angles</a:t>
            </a:r>
          </a:p>
          <a:p>
            <a:pPr lvl="1"/>
            <a:r>
              <a:rPr lang="en-US" dirty="0" smtClean="0"/>
              <a:t>Quaternions</a:t>
            </a:r>
          </a:p>
          <a:p>
            <a:pPr lvl="1"/>
            <a:r>
              <a:rPr lang="en-US" dirty="0" smtClean="0"/>
              <a:t>Vector3’s and Coordinates</a:t>
            </a:r>
          </a:p>
          <a:p>
            <a:pPr lvl="1"/>
            <a:r>
              <a:rPr lang="en-US" dirty="0" smtClean="0"/>
              <a:t>Utilizing the </a:t>
            </a:r>
            <a:r>
              <a:rPr lang="en-US" dirty="0" err="1" smtClean="0"/>
              <a:t>Slerp</a:t>
            </a:r>
            <a:r>
              <a:rPr lang="en-US" dirty="0" smtClean="0"/>
              <a:t>() and Lerp() functions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400" dirty="0" smtClean="0"/>
              <a:t>Don</a:t>
            </a:r>
            <a:r>
              <a:rPr lang="fr-FR" sz="2400" dirty="0" smtClean="0"/>
              <a:t>’</a:t>
            </a:r>
            <a:r>
              <a:rPr lang="en-US" sz="2400" dirty="0" smtClean="0"/>
              <a:t>t let big words scare you, all of these are easy to understand!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4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15690"/>
            <a:ext cx="7924800" cy="4114800"/>
          </a:xfrm>
        </p:spPr>
        <p:txBody>
          <a:bodyPr/>
          <a:lstStyle/>
          <a:p>
            <a:r>
              <a:rPr lang="en-US" dirty="0" smtClean="0"/>
              <a:t>Every </a:t>
            </a:r>
            <a:r>
              <a:rPr lang="en-US" dirty="0" err="1" smtClean="0"/>
              <a:t>gameobject</a:t>
            </a:r>
            <a:r>
              <a:rPr lang="en-US" dirty="0" smtClean="0"/>
              <a:t> has a transform that can stores the position and rotation of that </a:t>
            </a:r>
            <a:r>
              <a:rPr lang="en-US" dirty="0" err="1" smtClean="0"/>
              <a:t>gameobject</a:t>
            </a:r>
            <a:endParaRPr lang="en-US" dirty="0"/>
          </a:p>
          <a:p>
            <a:r>
              <a:rPr lang="en-US" dirty="0" smtClean="0"/>
              <a:t>Transforms do not require colliders or </a:t>
            </a:r>
            <a:r>
              <a:rPr lang="en-US" dirty="0" err="1" smtClean="0"/>
              <a:t>rigidbodies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Even empty game objects have transforms.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2400" b="1" dirty="0" smtClean="0"/>
              <a:t>How are rotation and location stored?</a:t>
            </a:r>
            <a:endParaRPr lang="en-US" sz="2400" b="1" dirty="0"/>
          </a:p>
          <a:p>
            <a:pPr algn="ct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6941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Quaternions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Quaternions are simply a data type used to represent a rotation of a </a:t>
            </a:r>
            <a:r>
              <a:rPr lang="en-US" dirty="0" err="1" smtClean="0"/>
              <a:t>gameobject</a:t>
            </a:r>
            <a:endParaRPr lang="en-US" dirty="0" smtClean="0"/>
          </a:p>
          <a:p>
            <a:r>
              <a:rPr lang="en-US" dirty="0" smtClean="0"/>
              <a:t>All Quaternions have a (</a:t>
            </a:r>
            <a:r>
              <a:rPr lang="en-US" dirty="0" err="1" smtClean="0"/>
              <a:t>x,y,z</a:t>
            </a:r>
            <a:r>
              <a:rPr lang="en-US" dirty="0" smtClean="0"/>
              <a:t>) coordinate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a quaternion might be used in java script: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function rotate()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rotation: Quaternion = new Quaternion(0, 90, 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transform.rotation</a:t>
            </a:r>
            <a:r>
              <a:rPr lang="en-US" dirty="0" smtClean="0"/>
              <a:t> = rotation;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This code will set the X and Z rotation of the </a:t>
            </a:r>
            <a:r>
              <a:rPr lang="en-US" dirty="0" err="1" smtClean="0"/>
              <a:t>gameobejct</a:t>
            </a:r>
            <a:r>
              <a:rPr lang="en-US" dirty="0" smtClean="0"/>
              <a:t> transform to 0 and the 	 Y rotation to 90.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8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Euler’s 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8624" y="1600200"/>
            <a:ext cx="7924800" cy="41148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Wikipedia defines Euler’s Angles as:</a:t>
            </a:r>
          </a:p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dirty="0"/>
              <a:t>The </a:t>
            </a:r>
            <a:r>
              <a:rPr lang="en-US" b="1" dirty="0"/>
              <a:t>Euler angles</a:t>
            </a:r>
            <a:r>
              <a:rPr lang="en-US" dirty="0"/>
              <a:t> are three angles introduced by Leonhard Euler to describe the orientation of a rigid </a:t>
            </a:r>
            <a:r>
              <a:rPr lang="en-US" dirty="0" smtClean="0"/>
              <a:t>body”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You can alter Euler’s Angles individually or by simply passing quaternion and the rotation of the X, Y, and Z, axis will be changed accordingly.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9812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Vector3’s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position of a transform in a 3D space is stored in a Vector3</a:t>
            </a:r>
          </a:p>
          <a:p>
            <a:r>
              <a:rPr lang="en-US" dirty="0" smtClean="0"/>
              <a:t>Vector3’s have an x, y, and z coordinate</a:t>
            </a:r>
          </a:p>
          <a:p>
            <a:r>
              <a:rPr lang="en-US" dirty="0" err="1" smtClean="0"/>
              <a:t>Gameobject’s</a:t>
            </a:r>
            <a:r>
              <a:rPr lang="en-US" dirty="0" smtClean="0"/>
              <a:t> position can be updated directly by applying a new Vector3</a:t>
            </a:r>
          </a:p>
        </p:txBody>
      </p:sp>
    </p:spTree>
    <p:extLst>
      <p:ext uri="{BB962C8B-B14F-4D97-AF65-F5344CB8AC3E}">
        <p14:creationId xmlns:p14="http://schemas.microsoft.com/office/powerpoint/2010/main" val="594298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Transform.Position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position of a transform is represented by a Vector3</a:t>
            </a:r>
          </a:p>
          <a:p>
            <a:r>
              <a:rPr lang="en-US" dirty="0" smtClean="0"/>
              <a:t>The position can be updated on a per axis bases or by simply applying a Vector3</a:t>
            </a:r>
          </a:p>
          <a:p>
            <a:endParaRPr lang="en-US" dirty="0"/>
          </a:p>
          <a:p>
            <a:r>
              <a:rPr lang="en-US" dirty="0" smtClean="0"/>
              <a:t>Example of how to change a single axis on the current Vector3 position: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transform.position.x</a:t>
            </a:r>
            <a:r>
              <a:rPr lang="en-US" dirty="0" smtClean="0"/>
              <a:t> = </a:t>
            </a:r>
            <a:r>
              <a:rPr lang="en-US" dirty="0" err="1" smtClean="0"/>
              <a:t>transform.position.x</a:t>
            </a:r>
            <a:r>
              <a:rPr lang="en-US" dirty="0" smtClean="0"/>
              <a:t> + 50;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7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going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to Unity</a:t>
            </a:r>
          </a:p>
          <a:p>
            <a:pPr lvl="1"/>
            <a:r>
              <a:rPr lang="en-US" dirty="0" smtClean="0"/>
              <a:t>Physics &amp; Game Objects</a:t>
            </a:r>
          </a:p>
          <a:p>
            <a:pPr lvl="1"/>
            <a:r>
              <a:rPr lang="en-US" dirty="0" smtClean="0"/>
              <a:t>Cameras &amp; Lighting</a:t>
            </a:r>
          </a:p>
          <a:p>
            <a:pPr lvl="1"/>
            <a:r>
              <a:rPr lang="en-US" dirty="0" smtClean="0"/>
              <a:t>Textures &amp; Materials</a:t>
            </a:r>
          </a:p>
          <a:p>
            <a:pPr lvl="1"/>
            <a:r>
              <a:rPr lang="en-US" dirty="0" smtClean="0"/>
              <a:t>Quaternions and Rotation</a:t>
            </a:r>
          </a:p>
          <a:p>
            <a:pPr lvl="1"/>
            <a:r>
              <a:rPr lang="en-US" dirty="0" smtClean="0"/>
              <a:t>Vector3’s &amp; Coordinates</a:t>
            </a:r>
          </a:p>
          <a:p>
            <a:r>
              <a:rPr lang="en-US" dirty="0" smtClean="0"/>
              <a:t>Intro to JavaScript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Logic Statements</a:t>
            </a:r>
          </a:p>
          <a:p>
            <a:r>
              <a:rPr lang="en-US" dirty="0" smtClean="0"/>
              <a:t>Unity Level Design Demo</a:t>
            </a:r>
          </a:p>
        </p:txBody>
      </p:sp>
    </p:spTree>
    <p:extLst>
      <p:ext uri="{BB962C8B-B14F-4D97-AF65-F5344CB8AC3E}">
        <p14:creationId xmlns:p14="http://schemas.microsoft.com/office/powerpoint/2010/main" val="173458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Game Objects to Move Smoothly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To get game objects to move smoothly instead of jumping coordinates, one can utilize the the </a:t>
            </a:r>
            <a:r>
              <a:rPr lang="en-US" dirty="0" err="1" smtClean="0"/>
              <a:t>Quaternion.Slerp</a:t>
            </a:r>
            <a:r>
              <a:rPr lang="en-US" dirty="0" smtClean="0"/>
              <a:t> and the </a:t>
            </a:r>
            <a:r>
              <a:rPr lang="en-US" dirty="0" err="1" smtClean="0"/>
              <a:t>Transform.Lerp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allow you to move form one coordinate to the next smoothly through spherical linear interpolation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1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and Rotation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Location of a transform is stored in Vector3’s and can be updated directly by accessing the transforms rotation variables. The location can also be updated by applying a new Vector3.</a:t>
            </a:r>
          </a:p>
          <a:p>
            <a:endParaRPr lang="en-US" sz="2400" dirty="0"/>
          </a:p>
          <a:p>
            <a:r>
              <a:rPr lang="en-US" sz="2400" dirty="0" smtClean="0"/>
              <a:t>Rotation of a transform is stored in quaternions and can be edited directly by accessing the </a:t>
            </a:r>
            <a:r>
              <a:rPr lang="en-US" sz="2400" dirty="0" err="1" smtClean="0"/>
              <a:t>Eulers</a:t>
            </a:r>
            <a:r>
              <a:rPr lang="en-US" sz="2400" dirty="0" smtClean="0"/>
              <a:t> Angles variables. The rotation can also be updated by applying a new Vector3.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2534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in UNity3d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There are several types of scripting languages you can use in Unity3D, however, today we will be talking about </a:t>
            </a:r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Scripts are applied directly to </a:t>
            </a:r>
            <a:r>
              <a:rPr lang="en-US" dirty="0" err="1" smtClean="0"/>
              <a:t>gameobjects</a:t>
            </a:r>
            <a:r>
              <a:rPr lang="en-US" dirty="0" smtClean="0"/>
              <a:t> and “tell” them what to do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33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With java script you have functions which are basically “chunks” of code that you can run over and over</a:t>
            </a:r>
          </a:p>
          <a:p>
            <a:endParaRPr lang="en-US" dirty="0"/>
          </a:p>
          <a:p>
            <a:r>
              <a:rPr lang="en-US" dirty="0" smtClean="0"/>
              <a:t>For example, in Unity3D, the function Update() is called once every frame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Function Update()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print(“Hello”);	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Assuming you game is running at 60 FPS the following function will print “Hello” in the console 60 times a second.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15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Variables are temporarily store data in an easily accessible place</a:t>
            </a:r>
          </a:p>
          <a:p>
            <a:endParaRPr lang="en-US" dirty="0"/>
          </a:p>
          <a:p>
            <a:r>
              <a:rPr lang="en-US" dirty="0" smtClean="0"/>
              <a:t>The key word to make a variable is “</a:t>
            </a:r>
            <a:r>
              <a:rPr lang="en-US" dirty="0" err="1" smtClean="0"/>
              <a:t>Var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For example to allocate memory to store the number 13, you would do the following;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ourNumber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= 13;</a:t>
            </a:r>
          </a:p>
          <a:p>
            <a:r>
              <a:rPr lang="en-US" dirty="0" smtClean="0"/>
              <a:t>To store the string “Comp 89 is cool” you could do the following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ourString</a:t>
            </a:r>
            <a:r>
              <a:rPr lang="en-US" dirty="0" smtClean="0"/>
              <a:t>: string = “Comp 89 is cool”;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031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Digging a little deeper into java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pPr marL="3657600" lvl="8" indent="0">
              <a:buNone/>
            </a:pPr>
            <a:r>
              <a:rPr lang="en-US" dirty="0"/>
              <a:t> </a:t>
            </a:r>
            <a:r>
              <a:rPr lang="en-US" dirty="0" smtClean="0"/>
              <a:t>        //(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quat</a:t>
            </a:r>
            <a:r>
              <a:rPr lang="en-US" dirty="0" smtClean="0"/>
              <a:t>: Quaternion = new Quaternion(90,90,180);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: Vector3 = new Vector3(10,20,30);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transform.rotation</a:t>
            </a:r>
            <a:r>
              <a:rPr lang="en-US" dirty="0" smtClean="0"/>
              <a:t> = </a:t>
            </a:r>
            <a:r>
              <a:rPr lang="en-US" dirty="0" err="1" smtClean="0"/>
              <a:t>quat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transform.position</a:t>
            </a:r>
            <a:r>
              <a:rPr lang="en-US" dirty="0" smtClean="0"/>
              <a:t> = </a:t>
            </a:r>
            <a:r>
              <a:rPr lang="en-US" dirty="0" err="1" smtClean="0"/>
              <a:t>pos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transform.position.x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transform.rotation.z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45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output of the previous segment of java script will be: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10             </a:t>
            </a:r>
          </a:p>
          <a:p>
            <a:pPr marL="457200" lvl="1" indent="0">
              <a:buNone/>
            </a:pPr>
            <a:r>
              <a:rPr lang="en-US" dirty="0" smtClean="0"/>
              <a:t>180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17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19259"/>
            <a:ext cx="7924800" cy="1143000"/>
          </a:xfrm>
        </p:spPr>
        <p:txBody>
          <a:bodyPr/>
          <a:lstStyle/>
          <a:p>
            <a:pPr algn="ctr"/>
            <a:r>
              <a:rPr lang="en-US" dirty="0" smtClean="0"/>
              <a:t>UNITY3d Concept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44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2061"/>
            <a:ext cx="7924800" cy="1143000"/>
          </a:xfrm>
        </p:spPr>
        <p:txBody>
          <a:bodyPr/>
          <a:lstStyle/>
          <a:p>
            <a:pPr algn="ctr"/>
            <a:r>
              <a:rPr lang="en-US" dirty="0" smtClean="0"/>
              <a:t>Questions???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25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9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timelapse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*embedded video here*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7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1108"/>
            <a:ext cx="7924800" cy="658650"/>
          </a:xfrm>
        </p:spPr>
        <p:txBody>
          <a:bodyPr/>
          <a:lstStyle/>
          <a:p>
            <a:pPr algn="ctr"/>
            <a:r>
              <a:rPr lang="en-US" dirty="0" smtClean="0"/>
              <a:t>Unity 3D</a:t>
            </a:r>
            <a:endParaRPr lang="en-US" dirty="0"/>
          </a:p>
        </p:txBody>
      </p:sp>
      <p:pic>
        <p:nvPicPr>
          <p:cNvPr id="4" name="Content Placeholder 3" descr="Screen Shot 2013-10-26 at 2.03.01 PM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0" b="39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886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Built In Physics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 smtClean="0"/>
              <a:t>Unity 3D has a built in physics engine that deals with gravity and collisions</a:t>
            </a:r>
          </a:p>
          <a:p>
            <a:r>
              <a:rPr lang="en-US" sz="2000" dirty="0" smtClean="0"/>
              <a:t>The affects from this engine are very realistic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3600" b="1" dirty="0" smtClean="0"/>
              <a:t>So how do I use the physics engine???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RigidBodies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 order to access Unity 3D’s powerful physics engine a you must first apply a </a:t>
            </a:r>
            <a:r>
              <a:rPr lang="en-US" sz="1800" dirty="0" err="1" smtClean="0"/>
              <a:t>rigidbody</a:t>
            </a:r>
            <a:r>
              <a:rPr lang="en-US" sz="1800" dirty="0" smtClean="0"/>
              <a:t> to the game object of choice. </a:t>
            </a:r>
            <a:endParaRPr lang="en-US" sz="2800" dirty="0"/>
          </a:p>
          <a:p>
            <a:r>
              <a:rPr lang="en-US" sz="1800" dirty="0" err="1" smtClean="0"/>
              <a:t>Rigidbodies</a:t>
            </a:r>
            <a:r>
              <a:rPr lang="en-US" sz="1800" dirty="0" smtClean="0"/>
              <a:t> basically tell Unity: “Hey, I need to physically react with other game objects” </a:t>
            </a:r>
          </a:p>
          <a:p>
            <a:endParaRPr lang="en-US" sz="1800" dirty="0"/>
          </a:p>
          <a:p>
            <a:r>
              <a:rPr lang="en-US" sz="1800" dirty="0" smtClean="0"/>
              <a:t>Also with </a:t>
            </a:r>
            <a:r>
              <a:rPr lang="en-US" sz="1800" dirty="0" err="1" smtClean="0"/>
              <a:t>Rigidbodies</a:t>
            </a:r>
            <a:r>
              <a:rPr lang="en-US" sz="1800" dirty="0" smtClean="0"/>
              <a:t> you can add variables such as gravity, bounce factor, vector forces, etc. </a:t>
            </a:r>
          </a:p>
          <a:p>
            <a:endParaRPr lang="en-US" sz="1800" dirty="0"/>
          </a:p>
          <a:p>
            <a:r>
              <a:rPr lang="en-US" sz="1800" dirty="0" smtClean="0"/>
              <a:t>However </a:t>
            </a:r>
            <a:r>
              <a:rPr lang="en-US" sz="1800" dirty="0" err="1" smtClean="0"/>
              <a:t>Rigidbodies</a:t>
            </a:r>
            <a:r>
              <a:rPr lang="en-US" sz="1800" dirty="0" smtClean="0"/>
              <a:t> don</a:t>
            </a:r>
            <a:r>
              <a:rPr lang="fr-FR" sz="1800" dirty="0" smtClean="0"/>
              <a:t>’</a:t>
            </a:r>
            <a:r>
              <a:rPr lang="en-US" sz="1800" dirty="0" smtClean="0"/>
              <a:t>t know how to detect collision. So how can I tell when my object hits another object???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734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Different type colliders:</a:t>
            </a:r>
          </a:p>
          <a:p>
            <a:pPr lvl="1"/>
            <a:r>
              <a:rPr lang="en-US" dirty="0" smtClean="0"/>
              <a:t>Box Collider</a:t>
            </a:r>
          </a:p>
          <a:p>
            <a:pPr lvl="1"/>
            <a:r>
              <a:rPr lang="en-US" dirty="0" smtClean="0"/>
              <a:t>Sphere Collider</a:t>
            </a:r>
          </a:p>
          <a:p>
            <a:pPr lvl="1"/>
            <a:r>
              <a:rPr lang="en-US" dirty="0" smtClean="0"/>
              <a:t>Mesh Collider</a:t>
            </a:r>
          </a:p>
          <a:p>
            <a:pPr lvl="1"/>
            <a:r>
              <a:rPr lang="en-US" dirty="0" smtClean="0"/>
              <a:t>Capsule Collider</a:t>
            </a:r>
          </a:p>
          <a:p>
            <a:pPr lvl="1"/>
            <a:r>
              <a:rPr lang="en-US" dirty="0" smtClean="0"/>
              <a:t>Terrain Collider</a:t>
            </a:r>
          </a:p>
          <a:p>
            <a:pPr lvl="1"/>
            <a:r>
              <a:rPr lang="en-US" dirty="0" smtClean="0"/>
              <a:t>Wheel Collider </a:t>
            </a:r>
          </a:p>
          <a:p>
            <a:pPr lvl="1"/>
            <a:r>
              <a:rPr lang="en-US" dirty="0" smtClean="0"/>
              <a:t>Several others…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2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Colliders are used simply to detect collisions</a:t>
            </a:r>
          </a:p>
          <a:p>
            <a:r>
              <a:rPr lang="en-US" dirty="0" smtClean="0"/>
              <a:t>When a collision is detected with another collider a message is sent to the physics engine and the two colliders react accordingly.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r>
              <a:rPr lang="en-US" dirty="0" smtClean="0"/>
              <a:t> you can also utilize the </a:t>
            </a:r>
            <a:r>
              <a:rPr lang="en-US" dirty="0" err="1" smtClean="0"/>
              <a:t>OnCollision</a:t>
            </a:r>
            <a:r>
              <a:rPr lang="en-US" dirty="0" smtClean="0"/>
              <a:t>() function.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370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86915"/>
            <a:ext cx="7924800" cy="1143000"/>
          </a:xfrm>
        </p:spPr>
        <p:txBody>
          <a:bodyPr/>
          <a:lstStyle/>
          <a:p>
            <a:pPr algn="ctr"/>
            <a:r>
              <a:rPr lang="en-US" dirty="0" smtClean="0"/>
              <a:t>What good is physics if you cant see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6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157</TotalTime>
  <Words>958</Words>
  <Application>Microsoft Macintosh PowerPoint</Application>
  <PresentationFormat>On-screen Show (4:3)</PresentationFormat>
  <Paragraphs>165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Horizon</vt:lpstr>
      <vt:lpstr>Inner workings of unity 3d</vt:lpstr>
      <vt:lpstr>What we are going to cover</vt:lpstr>
      <vt:lpstr>Project timelapse</vt:lpstr>
      <vt:lpstr>Unity 3D</vt:lpstr>
      <vt:lpstr>Built In Physics Engine</vt:lpstr>
      <vt:lpstr>RigidBodies</vt:lpstr>
      <vt:lpstr>Colliders</vt:lpstr>
      <vt:lpstr>Colliders</vt:lpstr>
      <vt:lpstr>What good is physics if you cant see it?</vt:lpstr>
      <vt:lpstr>Cameras</vt:lpstr>
      <vt:lpstr>Lighting</vt:lpstr>
      <vt:lpstr>Textures</vt:lpstr>
      <vt:lpstr>How to deal with 3-Dimensional Coordinates?</vt:lpstr>
      <vt:lpstr>Dealing with 3D location and rotation</vt:lpstr>
      <vt:lpstr>Transforms</vt:lpstr>
      <vt:lpstr>Quaternions</vt:lpstr>
      <vt:lpstr>Euler’s Angles</vt:lpstr>
      <vt:lpstr>Vector3’s</vt:lpstr>
      <vt:lpstr>Transform.Position</vt:lpstr>
      <vt:lpstr>Getting Game Objects to Move Smoothly</vt:lpstr>
      <vt:lpstr>Location and Rotation Recap</vt:lpstr>
      <vt:lpstr>Scripting in UNity3d</vt:lpstr>
      <vt:lpstr>Java Script</vt:lpstr>
      <vt:lpstr>Java Script Variables</vt:lpstr>
      <vt:lpstr>Digging a little deeper into java script</vt:lpstr>
      <vt:lpstr>Output</vt:lpstr>
      <vt:lpstr>UNITY3d Concept Demo</vt:lpstr>
      <vt:lpstr>Questions???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Dinesh Manocha</cp:lastModifiedBy>
  <cp:revision>72</cp:revision>
  <dcterms:created xsi:type="dcterms:W3CDTF">2013-10-24T00:09:26Z</dcterms:created>
  <dcterms:modified xsi:type="dcterms:W3CDTF">2013-11-01T15:23:12Z</dcterms:modified>
</cp:coreProperties>
</file>