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6858000" cx="12192000"/>
  <p:notesSz cx="6858000" cy="9144000"/>
  <p:embeddedFontLst>
    <p:embeddedFont>
      <p:font typeface="Roboto Mono Medium"/>
      <p:regular r:id="rId37"/>
      <p:bold r:id="rId38"/>
      <p:italic r:id="rId39"/>
      <p:boldItalic r:id="rId40"/>
    </p:embeddedFont>
    <p:embeddedFont>
      <p:font typeface="Roboto Mono Light"/>
      <p:regular r:id="rId41"/>
      <p:bold r:id="rId42"/>
      <p:italic r:id="rId43"/>
      <p:boldItalic r:id="rId44"/>
    </p:embeddedFont>
    <p:embeddedFont>
      <p:font typeface="Montserrat Light"/>
      <p:regular r:id="rId45"/>
      <p:bold r:id="rId46"/>
      <p:italic r:id="rId47"/>
      <p:boldItalic r:id="rId48"/>
    </p:embeddedFont>
    <p:embeddedFont>
      <p:font typeface="Sora"/>
      <p:regular r:id="rId49"/>
      <p:bold r:id="rId50"/>
    </p:embeddedFont>
    <p:embeddedFont>
      <p:font typeface="Roboto Mono"/>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55" roundtripDataSignature="AMtx7mi0JRTh+iR6NOLEfYdZlIiHjuRz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Medium-boldItalic.fntdata"/><Relationship Id="rId42" Type="http://schemas.openxmlformats.org/officeDocument/2006/relationships/font" Target="fonts/RobotoMonoLight-bold.fntdata"/><Relationship Id="rId41" Type="http://schemas.openxmlformats.org/officeDocument/2006/relationships/font" Target="fonts/RobotoMonoLight-regular.fntdata"/><Relationship Id="rId44" Type="http://schemas.openxmlformats.org/officeDocument/2006/relationships/font" Target="fonts/RobotoMonoLight-boldItalic.fntdata"/><Relationship Id="rId43" Type="http://schemas.openxmlformats.org/officeDocument/2006/relationships/font" Target="fonts/RobotoMonoLight-italic.fntdata"/><Relationship Id="rId46" Type="http://schemas.openxmlformats.org/officeDocument/2006/relationships/font" Target="fonts/MontserratLight-bold.fntdata"/><Relationship Id="rId45" Type="http://schemas.openxmlformats.org/officeDocument/2006/relationships/font" Target="fonts/MontserratLigh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MontserratLight-boldItalic.fntdata"/><Relationship Id="rId47" Type="http://schemas.openxmlformats.org/officeDocument/2006/relationships/font" Target="fonts/MontserratLight-italic.fntdata"/><Relationship Id="rId49" Type="http://schemas.openxmlformats.org/officeDocument/2006/relationships/font" Target="fonts/Sora-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RobotoMonoMedium-regular.fntdata"/><Relationship Id="rId36" Type="http://schemas.openxmlformats.org/officeDocument/2006/relationships/slide" Target="slides/slide30.xml"/><Relationship Id="rId39" Type="http://schemas.openxmlformats.org/officeDocument/2006/relationships/font" Target="fonts/RobotoMonoMedium-italic.fntdata"/><Relationship Id="rId38" Type="http://schemas.openxmlformats.org/officeDocument/2006/relationships/font" Target="fonts/RobotoMonoMedium-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Mono-regular.fntdata"/><Relationship Id="rId50" Type="http://schemas.openxmlformats.org/officeDocument/2006/relationships/font" Target="fonts/Sora-bold.fntdata"/><Relationship Id="rId53" Type="http://schemas.openxmlformats.org/officeDocument/2006/relationships/font" Target="fonts/RobotoMono-italic.fntdata"/><Relationship Id="rId52" Type="http://schemas.openxmlformats.org/officeDocument/2006/relationships/font" Target="fonts/RobotoMono-bold.fntdata"/><Relationship Id="rId11" Type="http://schemas.openxmlformats.org/officeDocument/2006/relationships/slide" Target="slides/slide5.xml"/><Relationship Id="rId55" Type="http://customschemas.google.com/relationships/presentationmetadata" Target="metadata"/><Relationship Id="rId10" Type="http://schemas.openxmlformats.org/officeDocument/2006/relationships/slide" Target="slides/slide4.xml"/><Relationship Id="rId54" Type="http://schemas.openxmlformats.org/officeDocument/2006/relationships/font" Target="fonts/RobotoMon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451da43991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g1451da4399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42ad2f6649_0_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g142ad2f6649_0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42ad2f6649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g142ad2f6649_0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Transisi antar outline</a:t>
            </a:r>
            <a:endParaRPr/>
          </a:p>
        </p:txBody>
      </p:sp>
      <p:sp>
        <p:nvSpPr>
          <p:cNvPr id="256" name="Google Shape;256;g142ad2f6649_0_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42ad2f6649_0_1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g142ad2f6649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42ad2f6649_0_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g142ad2f6649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451da43991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4" name="Google Shape;274;g1451da43991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451da43991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g1451da43991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42ad2f6649_0_1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g142ad2f6649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42ad2f6649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g142ad2f6649_0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Transisi antar outline</a:t>
            </a:r>
            <a:endParaRPr/>
          </a:p>
        </p:txBody>
      </p:sp>
      <p:sp>
        <p:nvSpPr>
          <p:cNvPr id="293" name="Google Shape;293;g142ad2f6649_0_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42ad2f6649_0_1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8" name="Google Shape;298;g142ad2f6649_0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42ad2f6649_0_1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g142ad2f6649_0_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42ad2f6649_0_1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g142ad2f6649_0_1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Transisi antar outline</a:t>
            </a:r>
            <a:endParaRPr/>
          </a:p>
        </p:txBody>
      </p:sp>
      <p:sp>
        <p:nvSpPr>
          <p:cNvPr id="311" name="Google Shape;311;g142ad2f6649_0_1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42ad2f6649_0_1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6" name="Google Shape;316;g142ad2f6649_0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42ad2f6649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g142ad2f6649_0_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Transisi antar outline</a:t>
            </a:r>
            <a:endParaRPr/>
          </a:p>
        </p:txBody>
      </p:sp>
      <p:sp>
        <p:nvSpPr>
          <p:cNvPr id="323" name="Google Shape;323;g142ad2f6649_0_6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42ad2f6649_0_1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8" name="Google Shape;328;g142ad2f6649_0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42ad2f6649_0_1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4" name="Google Shape;334;g142ad2f6649_0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6350bc60a3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0" name="Google Shape;340;g16350bc60a3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42ad2f6649_0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g142ad2f6649_0_1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Transisi antar outline</a:t>
            </a:r>
            <a:endParaRPr/>
          </a:p>
        </p:txBody>
      </p:sp>
      <p:sp>
        <p:nvSpPr>
          <p:cNvPr id="347" name="Google Shape;347;g142ad2f6649_0_1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42ad2f6649_0_1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2" name="Google Shape;352;g142ad2f6649_0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451da43991_0_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8" name="Google Shape;358;g1451da43991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Transisi antar outline</a:t>
            </a:r>
            <a:endParaRPr/>
          </a:p>
        </p:txBody>
      </p:sp>
      <p:sp>
        <p:nvSpPr>
          <p:cNvPr id="202" name="Google Shape;20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4" name="Google Shape;36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42ad2f6649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g142ad2f6649_0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Transisi antar outline</a:t>
            </a:r>
            <a:endParaRPr/>
          </a:p>
        </p:txBody>
      </p:sp>
      <p:sp>
        <p:nvSpPr>
          <p:cNvPr id="214" name="Google Shape;214;g142ad2f6649_0_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42ad2f6649_0_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g142ad2f6649_0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42ad2f6649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g142ad2f6649_0_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Transisi antar outline</a:t>
            </a:r>
            <a:endParaRPr/>
          </a:p>
        </p:txBody>
      </p:sp>
      <p:sp>
        <p:nvSpPr>
          <p:cNvPr id="226" name="Google Shape;226;g142ad2f6649_0_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42ad2f6649_0_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g142ad2f6649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42ad2f6649_0_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g142ad2f6649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7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7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9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9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9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9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9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9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9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9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9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9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1" name="Shape 91"/>
        <p:cNvGrpSpPr/>
        <p:nvPr/>
      </p:nvGrpSpPr>
      <p:grpSpPr>
        <a:xfrm>
          <a:off x="0" y="0"/>
          <a:ext cx="0" cy="0"/>
          <a:chOff x="0" y="0"/>
          <a:chExt cx="0" cy="0"/>
        </a:xfrm>
      </p:grpSpPr>
      <p:sp>
        <p:nvSpPr>
          <p:cNvPr id="92" name="Google Shape;92;p73"/>
          <p:cNvSpPr txBox="1"/>
          <p:nvPr>
            <p:ph type="title"/>
          </p:nvPr>
        </p:nvSpPr>
        <p:spPr>
          <a:xfrm>
            <a:off x="388943" y="365125"/>
            <a:ext cx="11401542"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03864"/>
              </a:buClr>
              <a:buSzPts val="3200"/>
              <a:buFont typeface="Sora"/>
              <a:buNone/>
              <a:defRPr sz="3200">
                <a:solidFill>
                  <a:srgbClr val="103864"/>
                </a:solidFill>
                <a:latin typeface="Sora"/>
                <a:ea typeface="Sora"/>
                <a:cs typeface="Sora"/>
                <a:sym typeface="Sor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93" name="Google Shape;93;p73"/>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94" name="Google Shape;94;p73"/>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pic>
        <p:nvPicPr>
          <p:cNvPr id="95" name="Google Shape;95;p73"/>
          <p:cNvPicPr preferRelativeResize="0"/>
          <p:nvPr/>
        </p:nvPicPr>
        <p:blipFill rotWithShape="1">
          <a:blip r:embed="rId2">
            <a:alphaModFix/>
          </a:blip>
          <a:srcRect b="0" l="0" r="0" t="0"/>
          <a:stretch/>
        </p:blipFill>
        <p:spPr>
          <a:xfrm>
            <a:off x="10412084" y="224287"/>
            <a:ext cx="1572880" cy="455637"/>
          </a:xfrm>
          <a:prstGeom prst="rect">
            <a:avLst/>
          </a:prstGeom>
          <a:noFill/>
          <a:ln>
            <a:noFill/>
          </a:ln>
        </p:spPr>
      </p:pic>
      <p:sp>
        <p:nvSpPr>
          <p:cNvPr id="96" name="Google Shape;96;p73"/>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97" name="Google Shape;97;p73"/>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cxnSp>
        <p:nvCxnSpPr>
          <p:cNvPr id="98" name="Google Shape;98;p73"/>
          <p:cNvCxnSpPr/>
          <p:nvPr/>
        </p:nvCxnSpPr>
        <p:spPr>
          <a:xfrm>
            <a:off x="504885" y="1224951"/>
            <a:ext cx="3640347" cy="0"/>
          </a:xfrm>
          <a:prstGeom prst="straightConnector1">
            <a:avLst/>
          </a:prstGeom>
          <a:noFill/>
          <a:ln cap="flat" cmpd="sng" w="28575">
            <a:solidFill>
              <a:srgbClr val="F3C145"/>
            </a:solidFill>
            <a:prstDash val="solid"/>
            <a:miter lim="800000"/>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99" name="Shape 99"/>
        <p:cNvGrpSpPr/>
        <p:nvPr/>
      </p:nvGrpSpPr>
      <p:grpSpPr>
        <a:xfrm>
          <a:off x="0" y="0"/>
          <a:ext cx="0" cy="0"/>
          <a:chOff x="0" y="0"/>
          <a:chExt cx="0" cy="0"/>
        </a:xfrm>
      </p:grpSpPr>
      <p:sp>
        <p:nvSpPr>
          <p:cNvPr id="100" name="Google Shape;100;p74"/>
          <p:cNvSpPr txBox="1"/>
          <p:nvPr>
            <p:ph type="title"/>
          </p:nvPr>
        </p:nvSpPr>
        <p:spPr>
          <a:xfrm>
            <a:off x="316523" y="2691441"/>
            <a:ext cx="11582400" cy="89656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103864"/>
              </a:buClr>
              <a:buSzPts val="4400"/>
              <a:buFont typeface="Sora"/>
              <a:buNone/>
              <a:defRPr sz="4400">
                <a:solidFill>
                  <a:srgbClr val="103864"/>
                </a:solidFill>
                <a:latin typeface="Sora"/>
                <a:ea typeface="Sora"/>
                <a:cs typeface="Sora"/>
                <a:sym typeface="Sor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01" name="Google Shape;101;p74"/>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102" name="Google Shape;102;p74"/>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sp>
        <p:nvSpPr>
          <p:cNvPr id="103" name="Google Shape;103;p74"/>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pic>
        <p:nvPicPr>
          <p:cNvPr id="104" name="Google Shape;104;p74"/>
          <p:cNvPicPr preferRelativeResize="0"/>
          <p:nvPr/>
        </p:nvPicPr>
        <p:blipFill rotWithShape="1">
          <a:blip r:embed="rId2">
            <a:alphaModFix/>
          </a:blip>
          <a:srcRect b="0" l="0" r="0" t="0"/>
          <a:stretch/>
        </p:blipFill>
        <p:spPr>
          <a:xfrm>
            <a:off x="10412084" y="224287"/>
            <a:ext cx="1572880" cy="455637"/>
          </a:xfrm>
          <a:prstGeom prst="rect">
            <a:avLst/>
          </a:prstGeom>
          <a:noFill/>
          <a:ln>
            <a:noFill/>
          </a:ln>
        </p:spPr>
      </p:pic>
      <p:sp>
        <p:nvSpPr>
          <p:cNvPr id="105" name="Google Shape;105;p74"/>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cxnSp>
        <p:nvCxnSpPr>
          <p:cNvPr id="106" name="Google Shape;106;p74"/>
          <p:cNvCxnSpPr/>
          <p:nvPr/>
        </p:nvCxnSpPr>
        <p:spPr>
          <a:xfrm>
            <a:off x="3969975" y="3588007"/>
            <a:ext cx="4252050" cy="0"/>
          </a:xfrm>
          <a:prstGeom prst="straightConnector1">
            <a:avLst/>
          </a:prstGeom>
          <a:noFill/>
          <a:ln cap="flat" cmpd="sng" w="28575">
            <a:solidFill>
              <a:srgbClr val="F3C145"/>
            </a:solidFill>
            <a:prstDash val="solid"/>
            <a:miter lim="800000"/>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7" name="Shape 107"/>
        <p:cNvGrpSpPr/>
        <p:nvPr/>
      </p:nvGrpSpPr>
      <p:grpSpPr>
        <a:xfrm>
          <a:off x="0" y="0"/>
          <a:ext cx="0" cy="0"/>
          <a:chOff x="0" y="0"/>
          <a:chExt cx="0" cy="0"/>
        </a:xfrm>
      </p:grpSpPr>
      <p:sp>
        <p:nvSpPr>
          <p:cNvPr id="108" name="Google Shape;108;p72"/>
          <p:cNvSpPr txBox="1"/>
          <p:nvPr>
            <p:ph type="title"/>
          </p:nvPr>
        </p:nvSpPr>
        <p:spPr>
          <a:xfrm>
            <a:off x="388943" y="365125"/>
            <a:ext cx="1150998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03864"/>
              </a:buClr>
              <a:buSzPts val="3200"/>
              <a:buFont typeface="Sora"/>
              <a:buNone/>
              <a:defRPr sz="3200">
                <a:solidFill>
                  <a:srgbClr val="103864"/>
                </a:solidFill>
                <a:latin typeface="Sora"/>
                <a:ea typeface="Sora"/>
                <a:cs typeface="Sora"/>
                <a:sym typeface="Sor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72"/>
          <p:cNvSpPr txBox="1"/>
          <p:nvPr>
            <p:ph idx="1" type="body"/>
          </p:nvPr>
        </p:nvSpPr>
        <p:spPr>
          <a:xfrm>
            <a:off x="388943" y="1825625"/>
            <a:ext cx="11509980" cy="435133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103864"/>
              </a:buClr>
              <a:buSzPts val="3200"/>
              <a:buChar char="•"/>
              <a:defRPr>
                <a:solidFill>
                  <a:srgbClr val="103864"/>
                </a:solidFill>
                <a:latin typeface="Sora"/>
                <a:ea typeface="Sora"/>
                <a:cs typeface="Sora"/>
                <a:sym typeface="Sora"/>
              </a:defRPr>
            </a:lvl1pPr>
            <a:lvl2pPr indent="-406400" lvl="1" marL="914400" algn="l">
              <a:lnSpc>
                <a:spcPct val="90000"/>
              </a:lnSpc>
              <a:spcBef>
                <a:spcPts val="500"/>
              </a:spcBef>
              <a:spcAft>
                <a:spcPts val="0"/>
              </a:spcAft>
              <a:buClr>
                <a:srgbClr val="103864"/>
              </a:buClr>
              <a:buSzPts val="2800"/>
              <a:buChar char="•"/>
              <a:defRPr>
                <a:solidFill>
                  <a:srgbClr val="103864"/>
                </a:solidFill>
                <a:latin typeface="Sora"/>
                <a:ea typeface="Sora"/>
                <a:cs typeface="Sora"/>
                <a:sym typeface="Sora"/>
              </a:defRPr>
            </a:lvl2pPr>
            <a:lvl3pPr indent="-381000" lvl="2" marL="1371600" algn="l">
              <a:lnSpc>
                <a:spcPct val="90000"/>
              </a:lnSpc>
              <a:spcBef>
                <a:spcPts val="500"/>
              </a:spcBef>
              <a:spcAft>
                <a:spcPts val="0"/>
              </a:spcAft>
              <a:buClr>
                <a:srgbClr val="103864"/>
              </a:buClr>
              <a:buSzPts val="2400"/>
              <a:buChar char="•"/>
              <a:defRPr>
                <a:solidFill>
                  <a:srgbClr val="103864"/>
                </a:solidFill>
                <a:latin typeface="Sora"/>
                <a:ea typeface="Sora"/>
                <a:cs typeface="Sora"/>
                <a:sym typeface="Sora"/>
              </a:defRPr>
            </a:lvl3pPr>
            <a:lvl4pPr indent="-355600" lvl="3" marL="18288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4pPr>
            <a:lvl5pPr indent="-355600" lvl="4" marL="22860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10" name="Google Shape;110;p72"/>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111" name="Google Shape;111;p72"/>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sp>
        <p:nvSpPr>
          <p:cNvPr id="112" name="Google Shape;112;p72"/>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113" name="Google Shape;113;p72"/>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cxnSp>
        <p:nvCxnSpPr>
          <p:cNvPr id="114" name="Google Shape;114;p72"/>
          <p:cNvCxnSpPr/>
          <p:nvPr/>
        </p:nvCxnSpPr>
        <p:spPr>
          <a:xfrm>
            <a:off x="504885" y="1224951"/>
            <a:ext cx="3640347" cy="0"/>
          </a:xfrm>
          <a:prstGeom prst="straightConnector1">
            <a:avLst/>
          </a:prstGeom>
          <a:noFill/>
          <a:ln cap="flat" cmpd="sng" w="28575">
            <a:solidFill>
              <a:srgbClr val="F3C145"/>
            </a:solidFill>
            <a:prstDash val="solid"/>
            <a:miter lim="800000"/>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5" name="Shape 115"/>
        <p:cNvGrpSpPr/>
        <p:nvPr/>
      </p:nvGrpSpPr>
      <p:grpSpPr>
        <a:xfrm>
          <a:off x="0" y="0"/>
          <a:ext cx="0" cy="0"/>
          <a:chOff x="0" y="0"/>
          <a:chExt cx="0" cy="0"/>
        </a:xfrm>
      </p:grpSpPr>
      <p:sp>
        <p:nvSpPr>
          <p:cNvPr id="116" name="Google Shape;116;p75"/>
          <p:cNvSpPr txBox="1"/>
          <p:nvPr/>
        </p:nvSpPr>
        <p:spPr>
          <a:xfrm>
            <a:off x="2499208"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888888"/>
              </a:solidFill>
              <a:latin typeface="Calibri"/>
              <a:ea typeface="Calibri"/>
              <a:cs typeface="Calibri"/>
              <a:sym typeface="Calibri"/>
            </a:endParaRPr>
          </a:p>
        </p:txBody>
      </p:sp>
      <p:cxnSp>
        <p:nvCxnSpPr>
          <p:cNvPr id="117" name="Google Shape;117;p75"/>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118" name="Google Shape;118;p75"/>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sp>
        <p:nvSpPr>
          <p:cNvPr id="119" name="Google Shape;119;p75"/>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120" name="Google Shape;120;p75"/>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spTree>
  </p:cSld>
  <p:clrMapOvr>
    <a:masterClrMapping/>
  </p:clrMapOvr>
  <p:extLst>
    <p:ext uri="{DCECCB84-F9BA-43D5-87BE-67443E8EF086}">
      <p15:sldGuideLst>
        <p15:guide id="1" pos="240">
          <p15:clr>
            <a:srgbClr val="FBAE40"/>
          </p15:clr>
        </p15:guide>
        <p15:guide id="2" pos="7440">
          <p15:clr>
            <a:srgbClr val="FBAE40"/>
          </p15:clr>
        </p15:guide>
        <p15:guide id="3" orient="horz" pos="192">
          <p15:clr>
            <a:srgbClr val="FBAE40"/>
          </p15:clr>
        </p15:guide>
        <p15:guide id="4" orient="horz" pos="412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1" name="Shape 121"/>
        <p:cNvGrpSpPr/>
        <p:nvPr/>
      </p:nvGrpSpPr>
      <p:grpSpPr>
        <a:xfrm>
          <a:off x="0" y="0"/>
          <a:ext cx="0" cy="0"/>
          <a:chOff x="0" y="0"/>
          <a:chExt cx="0" cy="0"/>
        </a:xfrm>
      </p:grpSpPr>
      <p:sp>
        <p:nvSpPr>
          <p:cNvPr id="122" name="Google Shape;122;p76"/>
          <p:cNvSpPr txBox="1"/>
          <p:nvPr>
            <p:ph type="title"/>
          </p:nvPr>
        </p:nvSpPr>
        <p:spPr>
          <a:xfrm>
            <a:off x="388943" y="365125"/>
            <a:ext cx="11419126"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03864"/>
              </a:buClr>
              <a:buSzPts val="3200"/>
              <a:buFont typeface="Sora"/>
              <a:buNone/>
              <a:defRPr sz="3200">
                <a:solidFill>
                  <a:srgbClr val="103864"/>
                </a:solidFill>
                <a:latin typeface="Sora"/>
                <a:ea typeface="Sora"/>
                <a:cs typeface="Sora"/>
                <a:sym typeface="Sor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76"/>
          <p:cNvSpPr txBox="1"/>
          <p:nvPr>
            <p:ph idx="1" type="body"/>
          </p:nvPr>
        </p:nvSpPr>
        <p:spPr>
          <a:xfrm>
            <a:off x="388943" y="1825625"/>
            <a:ext cx="5854700" cy="435133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103864"/>
              </a:buClr>
              <a:buSzPts val="3200"/>
              <a:buChar char="•"/>
              <a:defRPr>
                <a:solidFill>
                  <a:srgbClr val="103864"/>
                </a:solidFill>
                <a:latin typeface="Sora"/>
                <a:ea typeface="Sora"/>
                <a:cs typeface="Sora"/>
                <a:sym typeface="Sora"/>
              </a:defRPr>
            </a:lvl1pPr>
            <a:lvl2pPr indent="-406400" lvl="1" marL="914400" algn="l">
              <a:lnSpc>
                <a:spcPct val="90000"/>
              </a:lnSpc>
              <a:spcBef>
                <a:spcPts val="500"/>
              </a:spcBef>
              <a:spcAft>
                <a:spcPts val="0"/>
              </a:spcAft>
              <a:buClr>
                <a:srgbClr val="103864"/>
              </a:buClr>
              <a:buSzPts val="2800"/>
              <a:buChar char="•"/>
              <a:defRPr>
                <a:solidFill>
                  <a:srgbClr val="103864"/>
                </a:solidFill>
                <a:latin typeface="Sora"/>
                <a:ea typeface="Sora"/>
                <a:cs typeface="Sora"/>
                <a:sym typeface="Sora"/>
              </a:defRPr>
            </a:lvl2pPr>
            <a:lvl3pPr indent="-381000" lvl="2" marL="1371600" algn="l">
              <a:lnSpc>
                <a:spcPct val="90000"/>
              </a:lnSpc>
              <a:spcBef>
                <a:spcPts val="500"/>
              </a:spcBef>
              <a:spcAft>
                <a:spcPts val="0"/>
              </a:spcAft>
              <a:buClr>
                <a:srgbClr val="103864"/>
              </a:buClr>
              <a:buSzPts val="2400"/>
              <a:buChar char="•"/>
              <a:defRPr>
                <a:solidFill>
                  <a:srgbClr val="103864"/>
                </a:solidFill>
                <a:latin typeface="Sora"/>
                <a:ea typeface="Sora"/>
                <a:cs typeface="Sora"/>
                <a:sym typeface="Sora"/>
              </a:defRPr>
            </a:lvl3pPr>
            <a:lvl4pPr indent="-355600" lvl="3" marL="18288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4pPr>
            <a:lvl5pPr indent="-355600" lvl="4" marL="22860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76"/>
          <p:cNvSpPr txBox="1"/>
          <p:nvPr>
            <p:ph idx="2" type="body"/>
          </p:nvPr>
        </p:nvSpPr>
        <p:spPr>
          <a:xfrm>
            <a:off x="6172199" y="1825625"/>
            <a:ext cx="5630857" cy="435133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103864"/>
              </a:buClr>
              <a:buSzPts val="3200"/>
              <a:buChar char="•"/>
              <a:defRPr>
                <a:solidFill>
                  <a:srgbClr val="103864"/>
                </a:solidFill>
                <a:latin typeface="Sora"/>
                <a:ea typeface="Sora"/>
                <a:cs typeface="Sora"/>
                <a:sym typeface="Sora"/>
              </a:defRPr>
            </a:lvl1pPr>
            <a:lvl2pPr indent="-406400" lvl="1" marL="914400" algn="l">
              <a:lnSpc>
                <a:spcPct val="90000"/>
              </a:lnSpc>
              <a:spcBef>
                <a:spcPts val="500"/>
              </a:spcBef>
              <a:spcAft>
                <a:spcPts val="0"/>
              </a:spcAft>
              <a:buClr>
                <a:srgbClr val="103864"/>
              </a:buClr>
              <a:buSzPts val="2800"/>
              <a:buChar char="•"/>
              <a:defRPr>
                <a:solidFill>
                  <a:srgbClr val="103864"/>
                </a:solidFill>
                <a:latin typeface="Sora"/>
                <a:ea typeface="Sora"/>
                <a:cs typeface="Sora"/>
                <a:sym typeface="Sora"/>
              </a:defRPr>
            </a:lvl2pPr>
            <a:lvl3pPr indent="-381000" lvl="2" marL="1371600" algn="l">
              <a:lnSpc>
                <a:spcPct val="90000"/>
              </a:lnSpc>
              <a:spcBef>
                <a:spcPts val="500"/>
              </a:spcBef>
              <a:spcAft>
                <a:spcPts val="0"/>
              </a:spcAft>
              <a:buClr>
                <a:srgbClr val="103864"/>
              </a:buClr>
              <a:buSzPts val="2400"/>
              <a:buChar char="•"/>
              <a:defRPr>
                <a:solidFill>
                  <a:srgbClr val="103864"/>
                </a:solidFill>
                <a:latin typeface="Sora"/>
                <a:ea typeface="Sora"/>
                <a:cs typeface="Sora"/>
                <a:sym typeface="Sora"/>
              </a:defRPr>
            </a:lvl3pPr>
            <a:lvl4pPr indent="-355600" lvl="3" marL="18288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4pPr>
            <a:lvl5pPr indent="-355600" lvl="4" marL="2286000" algn="l">
              <a:lnSpc>
                <a:spcPct val="90000"/>
              </a:lnSpc>
              <a:spcBef>
                <a:spcPts val="500"/>
              </a:spcBef>
              <a:spcAft>
                <a:spcPts val="0"/>
              </a:spcAft>
              <a:buClr>
                <a:srgbClr val="103864"/>
              </a:buClr>
              <a:buSzPts val="2000"/>
              <a:buChar char="•"/>
              <a:defRPr>
                <a:solidFill>
                  <a:srgbClr val="103864"/>
                </a:solidFill>
                <a:latin typeface="Sora"/>
                <a:ea typeface="Sora"/>
                <a:cs typeface="Sora"/>
                <a:sym typeface="Sor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25" name="Google Shape;125;p76"/>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126" name="Google Shape;126;p76"/>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pic>
        <p:nvPicPr>
          <p:cNvPr id="127" name="Google Shape;127;p76"/>
          <p:cNvPicPr preferRelativeResize="0"/>
          <p:nvPr/>
        </p:nvPicPr>
        <p:blipFill rotWithShape="1">
          <a:blip r:embed="rId2">
            <a:alphaModFix/>
          </a:blip>
          <a:srcRect b="0" l="0" r="0" t="0"/>
          <a:stretch/>
        </p:blipFill>
        <p:spPr>
          <a:xfrm>
            <a:off x="10412084" y="224287"/>
            <a:ext cx="1572880" cy="455637"/>
          </a:xfrm>
          <a:prstGeom prst="rect">
            <a:avLst/>
          </a:prstGeom>
          <a:noFill/>
          <a:ln>
            <a:noFill/>
          </a:ln>
        </p:spPr>
      </p:pic>
      <p:sp>
        <p:nvSpPr>
          <p:cNvPr id="128" name="Google Shape;128;p76"/>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129" name="Google Shape;129;p76"/>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0" name="Shape 130"/>
        <p:cNvGrpSpPr/>
        <p:nvPr/>
      </p:nvGrpSpPr>
      <p:grpSpPr>
        <a:xfrm>
          <a:off x="0" y="0"/>
          <a:ext cx="0" cy="0"/>
          <a:chOff x="0" y="0"/>
          <a:chExt cx="0" cy="0"/>
        </a:xfrm>
      </p:grpSpPr>
      <p:sp>
        <p:nvSpPr>
          <p:cNvPr id="131" name="Google Shape;131;p77"/>
          <p:cNvSpPr txBox="1"/>
          <p:nvPr>
            <p:ph type="title"/>
          </p:nvPr>
        </p:nvSpPr>
        <p:spPr>
          <a:xfrm>
            <a:off x="388943" y="365125"/>
            <a:ext cx="11391889"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03864"/>
              </a:buClr>
              <a:buSzPts val="3200"/>
              <a:buFont typeface="Roboto Mono Medium"/>
              <a:buNone/>
              <a:defRPr sz="3200">
                <a:solidFill>
                  <a:srgbClr val="103864"/>
                </a:solidFill>
                <a:latin typeface="Roboto Mono Medium"/>
                <a:ea typeface="Roboto Mono Medium"/>
                <a:cs typeface="Roboto Mono Medium"/>
                <a:sym typeface="Roboto Mono Medium"/>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77"/>
          <p:cNvSpPr txBox="1"/>
          <p:nvPr>
            <p:ph idx="1" type="body"/>
          </p:nvPr>
        </p:nvSpPr>
        <p:spPr>
          <a:xfrm>
            <a:off x="388944" y="1681163"/>
            <a:ext cx="560863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103864"/>
              </a:buClr>
              <a:buSzPts val="2400"/>
              <a:buNone/>
              <a:defRPr b="1" sz="2400">
                <a:solidFill>
                  <a:srgbClr val="103864"/>
                </a:solidFill>
                <a:latin typeface="Roboto Mono Medium"/>
                <a:ea typeface="Roboto Mono Medium"/>
                <a:cs typeface="Roboto Mono Medium"/>
                <a:sym typeface="Roboto Mono Medium"/>
              </a:defRPr>
            </a:lvl1pPr>
            <a:lvl2pPr indent="-228600" lvl="1" marL="914400" algn="l">
              <a:lnSpc>
                <a:spcPct val="90000"/>
              </a:lnSpc>
              <a:spcBef>
                <a:spcPts val="500"/>
              </a:spcBef>
              <a:spcAft>
                <a:spcPts val="0"/>
              </a:spcAft>
              <a:buClr>
                <a:srgbClr val="103864"/>
              </a:buClr>
              <a:buSzPts val="2000"/>
              <a:buNone/>
              <a:defRPr b="1" sz="2000"/>
            </a:lvl2pPr>
            <a:lvl3pPr indent="-228600" lvl="2" marL="1371600" algn="l">
              <a:lnSpc>
                <a:spcPct val="90000"/>
              </a:lnSpc>
              <a:spcBef>
                <a:spcPts val="500"/>
              </a:spcBef>
              <a:spcAft>
                <a:spcPts val="0"/>
              </a:spcAft>
              <a:buClr>
                <a:srgbClr val="103864"/>
              </a:buClr>
              <a:buSzPts val="1800"/>
              <a:buNone/>
              <a:defRPr b="1" sz="1800"/>
            </a:lvl3pPr>
            <a:lvl4pPr indent="-228600" lvl="3" marL="1828800" algn="l">
              <a:lnSpc>
                <a:spcPct val="90000"/>
              </a:lnSpc>
              <a:spcBef>
                <a:spcPts val="500"/>
              </a:spcBef>
              <a:spcAft>
                <a:spcPts val="0"/>
              </a:spcAft>
              <a:buClr>
                <a:srgbClr val="103864"/>
              </a:buClr>
              <a:buSzPts val="1600"/>
              <a:buNone/>
              <a:defRPr b="1" sz="1600"/>
            </a:lvl4pPr>
            <a:lvl5pPr indent="-228600" lvl="4" marL="2286000" algn="l">
              <a:lnSpc>
                <a:spcPct val="90000"/>
              </a:lnSpc>
              <a:spcBef>
                <a:spcPts val="500"/>
              </a:spcBef>
              <a:spcAft>
                <a:spcPts val="0"/>
              </a:spcAft>
              <a:buClr>
                <a:srgbClr val="103864"/>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3" name="Google Shape;133;p77"/>
          <p:cNvSpPr txBox="1"/>
          <p:nvPr>
            <p:ph idx="2" type="body"/>
          </p:nvPr>
        </p:nvSpPr>
        <p:spPr>
          <a:xfrm>
            <a:off x="388944" y="2505075"/>
            <a:ext cx="5608632" cy="368458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103864"/>
              </a:buClr>
              <a:buSzPts val="3200"/>
              <a:buChar char="•"/>
              <a:defRPr>
                <a:solidFill>
                  <a:srgbClr val="103864"/>
                </a:solidFill>
                <a:latin typeface="Roboto Mono"/>
                <a:ea typeface="Roboto Mono"/>
                <a:cs typeface="Roboto Mono"/>
                <a:sym typeface="Roboto Mono"/>
              </a:defRPr>
            </a:lvl1pPr>
            <a:lvl2pPr indent="-406400" lvl="1" marL="914400" algn="l">
              <a:lnSpc>
                <a:spcPct val="90000"/>
              </a:lnSpc>
              <a:spcBef>
                <a:spcPts val="500"/>
              </a:spcBef>
              <a:spcAft>
                <a:spcPts val="0"/>
              </a:spcAft>
              <a:buClr>
                <a:srgbClr val="103864"/>
              </a:buClr>
              <a:buSzPts val="2800"/>
              <a:buChar char="•"/>
              <a:defRPr>
                <a:solidFill>
                  <a:srgbClr val="103864"/>
                </a:solidFill>
                <a:latin typeface="Roboto Mono"/>
                <a:ea typeface="Roboto Mono"/>
                <a:cs typeface="Roboto Mono"/>
                <a:sym typeface="Roboto Mono"/>
              </a:defRPr>
            </a:lvl2pPr>
            <a:lvl3pPr indent="-381000" lvl="2" marL="1371600" algn="l">
              <a:lnSpc>
                <a:spcPct val="90000"/>
              </a:lnSpc>
              <a:spcBef>
                <a:spcPts val="500"/>
              </a:spcBef>
              <a:spcAft>
                <a:spcPts val="0"/>
              </a:spcAft>
              <a:buClr>
                <a:srgbClr val="103864"/>
              </a:buClr>
              <a:buSzPts val="2400"/>
              <a:buChar char="•"/>
              <a:defRPr>
                <a:solidFill>
                  <a:srgbClr val="103864"/>
                </a:solidFill>
                <a:latin typeface="Roboto Mono"/>
                <a:ea typeface="Roboto Mono"/>
                <a:cs typeface="Roboto Mono"/>
                <a:sym typeface="Roboto Mono"/>
              </a:defRPr>
            </a:lvl3pPr>
            <a:lvl4pPr indent="-355600" lvl="3" marL="1828800" algn="l">
              <a:lnSpc>
                <a:spcPct val="90000"/>
              </a:lnSpc>
              <a:spcBef>
                <a:spcPts val="500"/>
              </a:spcBef>
              <a:spcAft>
                <a:spcPts val="0"/>
              </a:spcAft>
              <a:buClr>
                <a:srgbClr val="103864"/>
              </a:buClr>
              <a:buSzPts val="2000"/>
              <a:buChar char="•"/>
              <a:defRPr>
                <a:solidFill>
                  <a:srgbClr val="103864"/>
                </a:solidFill>
                <a:latin typeface="Roboto Mono"/>
                <a:ea typeface="Roboto Mono"/>
                <a:cs typeface="Roboto Mono"/>
                <a:sym typeface="Roboto Mono"/>
              </a:defRPr>
            </a:lvl4pPr>
            <a:lvl5pPr indent="-355600" lvl="4" marL="2286000" algn="l">
              <a:lnSpc>
                <a:spcPct val="90000"/>
              </a:lnSpc>
              <a:spcBef>
                <a:spcPts val="500"/>
              </a:spcBef>
              <a:spcAft>
                <a:spcPts val="0"/>
              </a:spcAft>
              <a:buClr>
                <a:srgbClr val="103864"/>
              </a:buClr>
              <a:buSzPts val="2000"/>
              <a:buChar char="•"/>
              <a:defRPr>
                <a:solidFill>
                  <a:srgbClr val="103864"/>
                </a:solidFill>
                <a:latin typeface="Roboto Mono"/>
                <a:ea typeface="Roboto Mono"/>
                <a:cs typeface="Roboto Mono"/>
                <a:sym typeface="Roboto Mon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77"/>
          <p:cNvSpPr txBox="1"/>
          <p:nvPr>
            <p:ph idx="3" type="body"/>
          </p:nvPr>
        </p:nvSpPr>
        <p:spPr>
          <a:xfrm>
            <a:off x="6172200" y="1681163"/>
            <a:ext cx="560863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103864"/>
              </a:buClr>
              <a:buSzPts val="2400"/>
              <a:buNone/>
              <a:defRPr b="1" sz="2400">
                <a:solidFill>
                  <a:srgbClr val="103864"/>
                </a:solidFill>
                <a:latin typeface="Roboto Mono Medium"/>
                <a:ea typeface="Roboto Mono Medium"/>
                <a:cs typeface="Roboto Mono Medium"/>
                <a:sym typeface="Roboto Mono Medium"/>
              </a:defRPr>
            </a:lvl1pPr>
            <a:lvl2pPr indent="-228600" lvl="1" marL="914400" algn="l">
              <a:lnSpc>
                <a:spcPct val="90000"/>
              </a:lnSpc>
              <a:spcBef>
                <a:spcPts val="500"/>
              </a:spcBef>
              <a:spcAft>
                <a:spcPts val="0"/>
              </a:spcAft>
              <a:buClr>
                <a:srgbClr val="103864"/>
              </a:buClr>
              <a:buSzPts val="2000"/>
              <a:buNone/>
              <a:defRPr b="1" sz="2000"/>
            </a:lvl2pPr>
            <a:lvl3pPr indent="-228600" lvl="2" marL="1371600" algn="l">
              <a:lnSpc>
                <a:spcPct val="90000"/>
              </a:lnSpc>
              <a:spcBef>
                <a:spcPts val="500"/>
              </a:spcBef>
              <a:spcAft>
                <a:spcPts val="0"/>
              </a:spcAft>
              <a:buClr>
                <a:srgbClr val="103864"/>
              </a:buClr>
              <a:buSzPts val="1800"/>
              <a:buNone/>
              <a:defRPr b="1" sz="1800"/>
            </a:lvl3pPr>
            <a:lvl4pPr indent="-228600" lvl="3" marL="1828800" algn="l">
              <a:lnSpc>
                <a:spcPct val="90000"/>
              </a:lnSpc>
              <a:spcBef>
                <a:spcPts val="500"/>
              </a:spcBef>
              <a:spcAft>
                <a:spcPts val="0"/>
              </a:spcAft>
              <a:buClr>
                <a:srgbClr val="103864"/>
              </a:buClr>
              <a:buSzPts val="1600"/>
              <a:buNone/>
              <a:defRPr b="1" sz="1600"/>
            </a:lvl4pPr>
            <a:lvl5pPr indent="-228600" lvl="4" marL="2286000" algn="l">
              <a:lnSpc>
                <a:spcPct val="90000"/>
              </a:lnSpc>
              <a:spcBef>
                <a:spcPts val="500"/>
              </a:spcBef>
              <a:spcAft>
                <a:spcPts val="0"/>
              </a:spcAft>
              <a:buClr>
                <a:srgbClr val="103864"/>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5" name="Google Shape;135;p77"/>
          <p:cNvSpPr txBox="1"/>
          <p:nvPr>
            <p:ph idx="4" type="body"/>
          </p:nvPr>
        </p:nvSpPr>
        <p:spPr>
          <a:xfrm>
            <a:off x="6172200" y="2505075"/>
            <a:ext cx="5608632" cy="368458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103864"/>
              </a:buClr>
              <a:buSzPts val="3200"/>
              <a:buChar char="•"/>
              <a:defRPr>
                <a:solidFill>
                  <a:srgbClr val="103864"/>
                </a:solidFill>
                <a:latin typeface="Roboto Mono Medium"/>
                <a:ea typeface="Roboto Mono Medium"/>
                <a:cs typeface="Roboto Mono Medium"/>
                <a:sym typeface="Roboto Mono Medium"/>
              </a:defRPr>
            </a:lvl1pPr>
            <a:lvl2pPr indent="-406400" lvl="1" marL="914400" algn="l">
              <a:lnSpc>
                <a:spcPct val="90000"/>
              </a:lnSpc>
              <a:spcBef>
                <a:spcPts val="500"/>
              </a:spcBef>
              <a:spcAft>
                <a:spcPts val="0"/>
              </a:spcAft>
              <a:buClr>
                <a:srgbClr val="103864"/>
              </a:buClr>
              <a:buSzPts val="2800"/>
              <a:buChar char="•"/>
              <a:defRPr>
                <a:solidFill>
                  <a:srgbClr val="103864"/>
                </a:solidFill>
                <a:latin typeface="Roboto Mono Medium"/>
                <a:ea typeface="Roboto Mono Medium"/>
                <a:cs typeface="Roboto Mono Medium"/>
                <a:sym typeface="Roboto Mono Medium"/>
              </a:defRPr>
            </a:lvl2pPr>
            <a:lvl3pPr indent="-381000" lvl="2" marL="1371600" algn="l">
              <a:lnSpc>
                <a:spcPct val="90000"/>
              </a:lnSpc>
              <a:spcBef>
                <a:spcPts val="500"/>
              </a:spcBef>
              <a:spcAft>
                <a:spcPts val="0"/>
              </a:spcAft>
              <a:buClr>
                <a:srgbClr val="103864"/>
              </a:buClr>
              <a:buSzPts val="2400"/>
              <a:buChar char="•"/>
              <a:defRPr>
                <a:solidFill>
                  <a:srgbClr val="103864"/>
                </a:solidFill>
                <a:latin typeface="Roboto Mono Medium"/>
                <a:ea typeface="Roboto Mono Medium"/>
                <a:cs typeface="Roboto Mono Medium"/>
                <a:sym typeface="Roboto Mono Medium"/>
              </a:defRPr>
            </a:lvl3pPr>
            <a:lvl4pPr indent="-355600" lvl="3" marL="1828800" algn="l">
              <a:lnSpc>
                <a:spcPct val="90000"/>
              </a:lnSpc>
              <a:spcBef>
                <a:spcPts val="500"/>
              </a:spcBef>
              <a:spcAft>
                <a:spcPts val="0"/>
              </a:spcAft>
              <a:buClr>
                <a:srgbClr val="103864"/>
              </a:buClr>
              <a:buSzPts val="2000"/>
              <a:buChar char="•"/>
              <a:defRPr>
                <a:solidFill>
                  <a:srgbClr val="103864"/>
                </a:solidFill>
                <a:latin typeface="Roboto Mono Medium"/>
                <a:ea typeface="Roboto Mono Medium"/>
                <a:cs typeface="Roboto Mono Medium"/>
                <a:sym typeface="Roboto Mono Medium"/>
              </a:defRPr>
            </a:lvl4pPr>
            <a:lvl5pPr indent="-355600" lvl="4" marL="2286000" algn="l">
              <a:lnSpc>
                <a:spcPct val="90000"/>
              </a:lnSpc>
              <a:spcBef>
                <a:spcPts val="500"/>
              </a:spcBef>
              <a:spcAft>
                <a:spcPts val="0"/>
              </a:spcAft>
              <a:buClr>
                <a:srgbClr val="103864"/>
              </a:buClr>
              <a:buSzPts val="2000"/>
              <a:buChar char="•"/>
              <a:defRPr>
                <a:solidFill>
                  <a:srgbClr val="103864"/>
                </a:solidFill>
                <a:latin typeface="Roboto Mono Medium"/>
                <a:ea typeface="Roboto Mono Medium"/>
                <a:cs typeface="Roboto Mono Medium"/>
                <a:sym typeface="Roboto Mono Medium"/>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36" name="Google Shape;136;p77"/>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137" name="Google Shape;137;p77"/>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pic>
        <p:nvPicPr>
          <p:cNvPr id="138" name="Google Shape;138;p77"/>
          <p:cNvPicPr preferRelativeResize="0"/>
          <p:nvPr/>
        </p:nvPicPr>
        <p:blipFill rotWithShape="1">
          <a:blip r:embed="rId2">
            <a:alphaModFix/>
          </a:blip>
          <a:srcRect b="0" l="0" r="0" t="0"/>
          <a:stretch/>
        </p:blipFill>
        <p:spPr>
          <a:xfrm>
            <a:off x="10412084" y="224287"/>
            <a:ext cx="1572880" cy="455637"/>
          </a:xfrm>
          <a:prstGeom prst="rect">
            <a:avLst/>
          </a:prstGeom>
          <a:noFill/>
          <a:ln>
            <a:noFill/>
          </a:ln>
        </p:spPr>
      </p:pic>
      <p:sp>
        <p:nvSpPr>
          <p:cNvPr id="139" name="Google Shape;139;p77"/>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140" name="Google Shape;140;p77"/>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1" name="Shape 141"/>
        <p:cNvGrpSpPr/>
        <p:nvPr/>
      </p:nvGrpSpPr>
      <p:grpSpPr>
        <a:xfrm>
          <a:off x="0" y="0"/>
          <a:ext cx="0" cy="0"/>
          <a:chOff x="0" y="0"/>
          <a:chExt cx="0" cy="0"/>
        </a:xfrm>
      </p:grpSpPr>
      <p:cxnSp>
        <p:nvCxnSpPr>
          <p:cNvPr id="142" name="Google Shape;142;p78"/>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143" name="Google Shape;143;p78"/>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pic>
        <p:nvPicPr>
          <p:cNvPr id="144" name="Google Shape;144;p78"/>
          <p:cNvPicPr preferRelativeResize="0"/>
          <p:nvPr/>
        </p:nvPicPr>
        <p:blipFill rotWithShape="1">
          <a:blip r:embed="rId2">
            <a:alphaModFix/>
          </a:blip>
          <a:srcRect b="0" l="0" r="0" t="0"/>
          <a:stretch/>
        </p:blipFill>
        <p:spPr>
          <a:xfrm>
            <a:off x="10412084" y="224287"/>
            <a:ext cx="1572880" cy="455637"/>
          </a:xfrm>
          <a:prstGeom prst="rect">
            <a:avLst/>
          </a:prstGeom>
          <a:noFill/>
          <a:ln>
            <a:noFill/>
          </a:ln>
        </p:spPr>
      </p:pic>
      <p:sp>
        <p:nvSpPr>
          <p:cNvPr id="145" name="Google Shape;145;p78"/>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146" name="Google Shape;146;p78"/>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7" name="Shape 147"/>
        <p:cNvGrpSpPr/>
        <p:nvPr/>
      </p:nvGrpSpPr>
      <p:grpSpPr>
        <a:xfrm>
          <a:off x="0" y="0"/>
          <a:ext cx="0" cy="0"/>
          <a:chOff x="0" y="0"/>
          <a:chExt cx="0" cy="0"/>
        </a:xfrm>
      </p:grpSpPr>
      <p:sp>
        <p:nvSpPr>
          <p:cNvPr id="148" name="Google Shape;148;p79"/>
          <p:cNvSpPr txBox="1"/>
          <p:nvPr>
            <p:ph type="title"/>
          </p:nvPr>
        </p:nvSpPr>
        <p:spPr>
          <a:xfrm>
            <a:off x="388944" y="457200"/>
            <a:ext cx="4383082"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03864"/>
              </a:buClr>
              <a:buSzPts val="2800"/>
              <a:buFont typeface="Roboto Mono Light"/>
              <a:buNone/>
              <a:defRPr sz="2800">
                <a:solidFill>
                  <a:srgbClr val="103864"/>
                </a:solidFill>
                <a:latin typeface="Roboto Mono Light"/>
                <a:ea typeface="Roboto Mono Light"/>
                <a:cs typeface="Roboto Mono Light"/>
                <a:sym typeface="Roboto Mono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79"/>
          <p:cNvSpPr txBox="1"/>
          <p:nvPr>
            <p:ph idx="1" type="body"/>
          </p:nvPr>
        </p:nvSpPr>
        <p:spPr>
          <a:xfrm>
            <a:off x="5183188" y="987425"/>
            <a:ext cx="6619868" cy="4873625"/>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103864"/>
              </a:buClr>
              <a:buSzPts val="2800"/>
              <a:buChar char="•"/>
              <a:defRPr sz="2800">
                <a:solidFill>
                  <a:srgbClr val="103864"/>
                </a:solidFill>
                <a:latin typeface="Roboto Mono"/>
                <a:ea typeface="Roboto Mono"/>
                <a:cs typeface="Roboto Mono"/>
                <a:sym typeface="Roboto Mono"/>
              </a:defRPr>
            </a:lvl1pPr>
            <a:lvl2pPr indent="-381000" lvl="1" marL="914400" algn="l">
              <a:lnSpc>
                <a:spcPct val="90000"/>
              </a:lnSpc>
              <a:spcBef>
                <a:spcPts val="500"/>
              </a:spcBef>
              <a:spcAft>
                <a:spcPts val="0"/>
              </a:spcAft>
              <a:buClr>
                <a:srgbClr val="103864"/>
              </a:buClr>
              <a:buSzPts val="2400"/>
              <a:buChar char="•"/>
              <a:defRPr sz="2400">
                <a:solidFill>
                  <a:srgbClr val="103864"/>
                </a:solidFill>
                <a:latin typeface="Roboto Mono"/>
                <a:ea typeface="Roboto Mono"/>
                <a:cs typeface="Roboto Mono"/>
                <a:sym typeface="Roboto Mono"/>
              </a:defRPr>
            </a:lvl2pPr>
            <a:lvl3pPr indent="-355600" lvl="2" marL="1371600" algn="l">
              <a:lnSpc>
                <a:spcPct val="90000"/>
              </a:lnSpc>
              <a:spcBef>
                <a:spcPts val="500"/>
              </a:spcBef>
              <a:spcAft>
                <a:spcPts val="0"/>
              </a:spcAft>
              <a:buClr>
                <a:srgbClr val="103864"/>
              </a:buClr>
              <a:buSzPts val="2000"/>
              <a:buChar char="•"/>
              <a:defRPr sz="2000">
                <a:solidFill>
                  <a:srgbClr val="103864"/>
                </a:solidFill>
                <a:latin typeface="Roboto Mono"/>
                <a:ea typeface="Roboto Mono"/>
                <a:cs typeface="Roboto Mono"/>
                <a:sym typeface="Roboto Mono"/>
              </a:defRPr>
            </a:lvl3pPr>
            <a:lvl4pPr indent="-342900" lvl="3" marL="1828800" algn="l">
              <a:lnSpc>
                <a:spcPct val="90000"/>
              </a:lnSpc>
              <a:spcBef>
                <a:spcPts val="500"/>
              </a:spcBef>
              <a:spcAft>
                <a:spcPts val="0"/>
              </a:spcAft>
              <a:buClr>
                <a:srgbClr val="103864"/>
              </a:buClr>
              <a:buSzPts val="1800"/>
              <a:buChar char="•"/>
              <a:defRPr sz="1800">
                <a:solidFill>
                  <a:srgbClr val="103864"/>
                </a:solidFill>
                <a:latin typeface="Roboto Mono"/>
                <a:ea typeface="Roboto Mono"/>
                <a:cs typeface="Roboto Mono"/>
                <a:sym typeface="Roboto Mono"/>
              </a:defRPr>
            </a:lvl4pPr>
            <a:lvl5pPr indent="-342900" lvl="4" marL="2286000" algn="l">
              <a:lnSpc>
                <a:spcPct val="90000"/>
              </a:lnSpc>
              <a:spcBef>
                <a:spcPts val="500"/>
              </a:spcBef>
              <a:spcAft>
                <a:spcPts val="0"/>
              </a:spcAft>
              <a:buClr>
                <a:srgbClr val="103864"/>
              </a:buClr>
              <a:buSzPts val="1800"/>
              <a:buChar char="•"/>
              <a:defRPr sz="1800">
                <a:solidFill>
                  <a:srgbClr val="103864"/>
                </a:solidFill>
                <a:latin typeface="Roboto Mono"/>
                <a:ea typeface="Roboto Mono"/>
                <a:cs typeface="Roboto Mono"/>
                <a:sym typeface="Roboto Mono"/>
              </a:defRPr>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50" name="Google Shape;150;p79"/>
          <p:cNvSpPr txBox="1"/>
          <p:nvPr>
            <p:ph idx="2" type="body"/>
          </p:nvPr>
        </p:nvSpPr>
        <p:spPr>
          <a:xfrm>
            <a:off x="388944" y="2057400"/>
            <a:ext cx="4383082"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03864"/>
              </a:buClr>
              <a:buSzPts val="1200"/>
              <a:buNone/>
              <a:defRPr sz="1200">
                <a:solidFill>
                  <a:srgbClr val="103864"/>
                </a:solidFill>
                <a:latin typeface="Roboto Mono"/>
                <a:ea typeface="Roboto Mono"/>
                <a:cs typeface="Roboto Mono"/>
                <a:sym typeface="Roboto Mono"/>
              </a:defRPr>
            </a:lvl1pPr>
            <a:lvl2pPr indent="-228600" lvl="1" marL="914400" algn="l">
              <a:lnSpc>
                <a:spcPct val="90000"/>
              </a:lnSpc>
              <a:spcBef>
                <a:spcPts val="500"/>
              </a:spcBef>
              <a:spcAft>
                <a:spcPts val="0"/>
              </a:spcAft>
              <a:buClr>
                <a:srgbClr val="103864"/>
              </a:buClr>
              <a:buSzPts val="1400"/>
              <a:buNone/>
              <a:defRPr sz="1400"/>
            </a:lvl2pPr>
            <a:lvl3pPr indent="-228600" lvl="2" marL="1371600" algn="l">
              <a:lnSpc>
                <a:spcPct val="90000"/>
              </a:lnSpc>
              <a:spcBef>
                <a:spcPts val="500"/>
              </a:spcBef>
              <a:spcAft>
                <a:spcPts val="0"/>
              </a:spcAft>
              <a:buClr>
                <a:srgbClr val="103864"/>
              </a:buClr>
              <a:buSzPts val="1200"/>
              <a:buNone/>
              <a:defRPr sz="1200"/>
            </a:lvl3pPr>
            <a:lvl4pPr indent="-228600" lvl="3" marL="1828800" algn="l">
              <a:lnSpc>
                <a:spcPct val="90000"/>
              </a:lnSpc>
              <a:spcBef>
                <a:spcPts val="500"/>
              </a:spcBef>
              <a:spcAft>
                <a:spcPts val="0"/>
              </a:spcAft>
              <a:buClr>
                <a:srgbClr val="103864"/>
              </a:buClr>
              <a:buSzPts val="1000"/>
              <a:buNone/>
              <a:defRPr sz="1000"/>
            </a:lvl4pPr>
            <a:lvl5pPr indent="-228600" lvl="4" marL="2286000" algn="l">
              <a:lnSpc>
                <a:spcPct val="90000"/>
              </a:lnSpc>
              <a:spcBef>
                <a:spcPts val="500"/>
              </a:spcBef>
              <a:spcAft>
                <a:spcPts val="0"/>
              </a:spcAft>
              <a:buClr>
                <a:srgbClr val="103864"/>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cxnSp>
        <p:nvCxnSpPr>
          <p:cNvPr id="151" name="Google Shape;151;p79"/>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152" name="Google Shape;152;p79"/>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pic>
        <p:nvPicPr>
          <p:cNvPr id="153" name="Google Shape;153;p79"/>
          <p:cNvPicPr preferRelativeResize="0"/>
          <p:nvPr/>
        </p:nvPicPr>
        <p:blipFill rotWithShape="1">
          <a:blip r:embed="rId2">
            <a:alphaModFix/>
          </a:blip>
          <a:srcRect b="0" l="0" r="0" t="0"/>
          <a:stretch/>
        </p:blipFill>
        <p:spPr>
          <a:xfrm>
            <a:off x="10412084" y="224287"/>
            <a:ext cx="1572880" cy="455637"/>
          </a:xfrm>
          <a:prstGeom prst="rect">
            <a:avLst/>
          </a:prstGeom>
          <a:noFill/>
          <a:ln>
            <a:noFill/>
          </a:ln>
        </p:spPr>
      </p:pic>
      <p:sp>
        <p:nvSpPr>
          <p:cNvPr id="154" name="Google Shape;154;p79"/>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155" name="Google Shape;155;p79"/>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8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8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6" name="Shape 156"/>
        <p:cNvGrpSpPr/>
        <p:nvPr/>
      </p:nvGrpSpPr>
      <p:grpSpPr>
        <a:xfrm>
          <a:off x="0" y="0"/>
          <a:ext cx="0" cy="0"/>
          <a:chOff x="0" y="0"/>
          <a:chExt cx="0" cy="0"/>
        </a:xfrm>
      </p:grpSpPr>
      <p:sp>
        <p:nvSpPr>
          <p:cNvPr id="157" name="Google Shape;157;p80"/>
          <p:cNvSpPr txBox="1"/>
          <p:nvPr>
            <p:ph type="title"/>
          </p:nvPr>
        </p:nvSpPr>
        <p:spPr>
          <a:xfrm>
            <a:off x="388944" y="457200"/>
            <a:ext cx="4383082"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03864"/>
              </a:buClr>
              <a:buSzPts val="3200"/>
              <a:buFont typeface="Roboto Mono Medium"/>
              <a:buNone/>
              <a:defRPr sz="3200">
                <a:solidFill>
                  <a:srgbClr val="103864"/>
                </a:solidFill>
                <a:latin typeface="Roboto Mono Medium"/>
                <a:ea typeface="Roboto Mono Medium"/>
                <a:cs typeface="Roboto Mono Medium"/>
                <a:sym typeface="Roboto Mono Medium"/>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80"/>
          <p:cNvSpPr/>
          <p:nvPr>
            <p:ph idx="2" type="pic"/>
          </p:nvPr>
        </p:nvSpPr>
        <p:spPr>
          <a:xfrm>
            <a:off x="5183188" y="457201"/>
            <a:ext cx="6619868" cy="5403850"/>
          </a:xfrm>
          <a:prstGeom prst="rect">
            <a:avLst/>
          </a:prstGeom>
          <a:noFill/>
          <a:ln>
            <a:noFill/>
          </a:ln>
        </p:spPr>
      </p:sp>
      <p:sp>
        <p:nvSpPr>
          <p:cNvPr id="159" name="Google Shape;159;p80"/>
          <p:cNvSpPr txBox="1"/>
          <p:nvPr>
            <p:ph idx="1" type="body"/>
          </p:nvPr>
        </p:nvSpPr>
        <p:spPr>
          <a:xfrm>
            <a:off x="388944" y="2057400"/>
            <a:ext cx="4383082"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03864"/>
              </a:buClr>
              <a:buSzPts val="1200"/>
              <a:buNone/>
              <a:defRPr sz="1200">
                <a:solidFill>
                  <a:srgbClr val="103864"/>
                </a:solidFill>
                <a:latin typeface="Roboto Mono"/>
                <a:ea typeface="Roboto Mono"/>
                <a:cs typeface="Roboto Mono"/>
                <a:sym typeface="Roboto Mono"/>
              </a:defRPr>
            </a:lvl1pPr>
            <a:lvl2pPr indent="-228600" lvl="1" marL="914400" algn="l">
              <a:lnSpc>
                <a:spcPct val="90000"/>
              </a:lnSpc>
              <a:spcBef>
                <a:spcPts val="500"/>
              </a:spcBef>
              <a:spcAft>
                <a:spcPts val="0"/>
              </a:spcAft>
              <a:buClr>
                <a:srgbClr val="103864"/>
              </a:buClr>
              <a:buSzPts val="1400"/>
              <a:buNone/>
              <a:defRPr sz="1400"/>
            </a:lvl2pPr>
            <a:lvl3pPr indent="-228600" lvl="2" marL="1371600" algn="l">
              <a:lnSpc>
                <a:spcPct val="90000"/>
              </a:lnSpc>
              <a:spcBef>
                <a:spcPts val="500"/>
              </a:spcBef>
              <a:spcAft>
                <a:spcPts val="0"/>
              </a:spcAft>
              <a:buClr>
                <a:srgbClr val="103864"/>
              </a:buClr>
              <a:buSzPts val="1200"/>
              <a:buNone/>
              <a:defRPr sz="1200"/>
            </a:lvl3pPr>
            <a:lvl4pPr indent="-228600" lvl="3" marL="1828800" algn="l">
              <a:lnSpc>
                <a:spcPct val="90000"/>
              </a:lnSpc>
              <a:spcBef>
                <a:spcPts val="500"/>
              </a:spcBef>
              <a:spcAft>
                <a:spcPts val="0"/>
              </a:spcAft>
              <a:buClr>
                <a:srgbClr val="103864"/>
              </a:buClr>
              <a:buSzPts val="1000"/>
              <a:buNone/>
              <a:defRPr sz="1000"/>
            </a:lvl4pPr>
            <a:lvl5pPr indent="-228600" lvl="4" marL="2286000" algn="l">
              <a:lnSpc>
                <a:spcPct val="90000"/>
              </a:lnSpc>
              <a:spcBef>
                <a:spcPts val="500"/>
              </a:spcBef>
              <a:spcAft>
                <a:spcPts val="0"/>
              </a:spcAft>
              <a:buClr>
                <a:srgbClr val="103864"/>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cxnSp>
        <p:nvCxnSpPr>
          <p:cNvPr id="160" name="Google Shape;160;p80"/>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161" name="Google Shape;161;p80"/>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pic>
        <p:nvPicPr>
          <p:cNvPr id="162" name="Google Shape;162;p80"/>
          <p:cNvPicPr preferRelativeResize="0"/>
          <p:nvPr/>
        </p:nvPicPr>
        <p:blipFill rotWithShape="1">
          <a:blip r:embed="rId2">
            <a:alphaModFix/>
          </a:blip>
          <a:srcRect b="0" l="0" r="0" t="0"/>
          <a:stretch/>
        </p:blipFill>
        <p:spPr>
          <a:xfrm>
            <a:off x="10412084" y="224287"/>
            <a:ext cx="1572880" cy="455637"/>
          </a:xfrm>
          <a:prstGeom prst="rect">
            <a:avLst/>
          </a:prstGeom>
          <a:noFill/>
          <a:ln>
            <a:noFill/>
          </a:ln>
        </p:spPr>
      </p:pic>
      <p:sp>
        <p:nvSpPr>
          <p:cNvPr id="163" name="Google Shape;163;p80"/>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164" name="Google Shape;164;p80"/>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5" name="Shape 165"/>
        <p:cNvGrpSpPr/>
        <p:nvPr/>
      </p:nvGrpSpPr>
      <p:grpSpPr>
        <a:xfrm>
          <a:off x="0" y="0"/>
          <a:ext cx="0" cy="0"/>
          <a:chOff x="0" y="0"/>
          <a:chExt cx="0" cy="0"/>
        </a:xfrm>
      </p:grpSpPr>
      <p:sp>
        <p:nvSpPr>
          <p:cNvPr id="166" name="Google Shape;166;p81"/>
          <p:cNvSpPr txBox="1"/>
          <p:nvPr>
            <p:ph type="title"/>
          </p:nvPr>
        </p:nvSpPr>
        <p:spPr>
          <a:xfrm>
            <a:off x="388943" y="365125"/>
            <a:ext cx="11414113"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03864"/>
              </a:buClr>
              <a:buSzPts val="3200"/>
              <a:buFont typeface="Roboto Mono Medium"/>
              <a:buNone/>
              <a:defRPr sz="3200">
                <a:solidFill>
                  <a:srgbClr val="103864"/>
                </a:solidFill>
                <a:latin typeface="Roboto Mono Medium"/>
                <a:ea typeface="Roboto Mono Medium"/>
                <a:cs typeface="Roboto Mono Medium"/>
                <a:sym typeface="Roboto Mono Medium"/>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81"/>
          <p:cNvSpPr txBox="1"/>
          <p:nvPr>
            <p:ph idx="1" type="body"/>
          </p:nvPr>
        </p:nvSpPr>
        <p:spPr>
          <a:xfrm rot="5400000">
            <a:off x="3920330" y="-1705762"/>
            <a:ext cx="4351338" cy="11414113"/>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103864"/>
              </a:buClr>
              <a:buSzPts val="3200"/>
              <a:buChar char="•"/>
              <a:defRPr>
                <a:solidFill>
                  <a:srgbClr val="103864"/>
                </a:solidFill>
                <a:latin typeface="Roboto Mono"/>
                <a:ea typeface="Roboto Mono"/>
                <a:cs typeface="Roboto Mono"/>
                <a:sym typeface="Roboto Mono"/>
              </a:defRPr>
            </a:lvl1pPr>
            <a:lvl2pPr indent="-406400" lvl="1" marL="914400" algn="l">
              <a:lnSpc>
                <a:spcPct val="90000"/>
              </a:lnSpc>
              <a:spcBef>
                <a:spcPts val="500"/>
              </a:spcBef>
              <a:spcAft>
                <a:spcPts val="0"/>
              </a:spcAft>
              <a:buClr>
                <a:srgbClr val="103864"/>
              </a:buClr>
              <a:buSzPts val="2800"/>
              <a:buChar char="•"/>
              <a:defRPr>
                <a:solidFill>
                  <a:srgbClr val="103864"/>
                </a:solidFill>
                <a:latin typeface="Roboto Mono"/>
                <a:ea typeface="Roboto Mono"/>
                <a:cs typeface="Roboto Mono"/>
                <a:sym typeface="Roboto Mono"/>
              </a:defRPr>
            </a:lvl2pPr>
            <a:lvl3pPr indent="-381000" lvl="2" marL="1371600" algn="l">
              <a:lnSpc>
                <a:spcPct val="90000"/>
              </a:lnSpc>
              <a:spcBef>
                <a:spcPts val="500"/>
              </a:spcBef>
              <a:spcAft>
                <a:spcPts val="0"/>
              </a:spcAft>
              <a:buClr>
                <a:srgbClr val="103864"/>
              </a:buClr>
              <a:buSzPts val="2400"/>
              <a:buChar char="•"/>
              <a:defRPr>
                <a:solidFill>
                  <a:srgbClr val="103864"/>
                </a:solidFill>
                <a:latin typeface="Roboto Mono"/>
                <a:ea typeface="Roboto Mono"/>
                <a:cs typeface="Roboto Mono"/>
                <a:sym typeface="Roboto Mono"/>
              </a:defRPr>
            </a:lvl3pPr>
            <a:lvl4pPr indent="-355600" lvl="3" marL="1828800" algn="l">
              <a:lnSpc>
                <a:spcPct val="90000"/>
              </a:lnSpc>
              <a:spcBef>
                <a:spcPts val="500"/>
              </a:spcBef>
              <a:spcAft>
                <a:spcPts val="0"/>
              </a:spcAft>
              <a:buClr>
                <a:srgbClr val="103864"/>
              </a:buClr>
              <a:buSzPts val="2000"/>
              <a:buChar char="•"/>
              <a:defRPr>
                <a:solidFill>
                  <a:srgbClr val="103864"/>
                </a:solidFill>
                <a:latin typeface="Roboto Mono"/>
                <a:ea typeface="Roboto Mono"/>
                <a:cs typeface="Roboto Mono"/>
                <a:sym typeface="Roboto Mono"/>
              </a:defRPr>
            </a:lvl4pPr>
            <a:lvl5pPr indent="-355600" lvl="4" marL="2286000" algn="l">
              <a:lnSpc>
                <a:spcPct val="90000"/>
              </a:lnSpc>
              <a:spcBef>
                <a:spcPts val="500"/>
              </a:spcBef>
              <a:spcAft>
                <a:spcPts val="0"/>
              </a:spcAft>
              <a:buClr>
                <a:srgbClr val="103864"/>
              </a:buClr>
              <a:buSzPts val="2000"/>
              <a:buChar char="•"/>
              <a:defRPr>
                <a:solidFill>
                  <a:srgbClr val="103864"/>
                </a:solidFill>
                <a:latin typeface="Roboto Mono"/>
                <a:ea typeface="Roboto Mono"/>
                <a:cs typeface="Roboto Mono"/>
                <a:sym typeface="Roboto Mon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68" name="Google Shape;168;p81"/>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169" name="Google Shape;169;p81"/>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pic>
        <p:nvPicPr>
          <p:cNvPr id="170" name="Google Shape;170;p81"/>
          <p:cNvPicPr preferRelativeResize="0"/>
          <p:nvPr/>
        </p:nvPicPr>
        <p:blipFill rotWithShape="1">
          <a:blip r:embed="rId2">
            <a:alphaModFix/>
          </a:blip>
          <a:srcRect b="0" l="0" r="0" t="0"/>
          <a:stretch/>
        </p:blipFill>
        <p:spPr>
          <a:xfrm>
            <a:off x="10412084" y="224287"/>
            <a:ext cx="1572880" cy="455637"/>
          </a:xfrm>
          <a:prstGeom prst="rect">
            <a:avLst/>
          </a:prstGeom>
          <a:noFill/>
          <a:ln>
            <a:noFill/>
          </a:ln>
        </p:spPr>
      </p:pic>
      <p:sp>
        <p:nvSpPr>
          <p:cNvPr id="171" name="Google Shape;171;p81"/>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172" name="Google Shape;172;p81"/>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3" name="Shape 173"/>
        <p:cNvGrpSpPr/>
        <p:nvPr/>
      </p:nvGrpSpPr>
      <p:grpSpPr>
        <a:xfrm>
          <a:off x="0" y="0"/>
          <a:ext cx="0" cy="0"/>
          <a:chOff x="0" y="0"/>
          <a:chExt cx="0" cy="0"/>
        </a:xfrm>
      </p:grpSpPr>
      <p:sp>
        <p:nvSpPr>
          <p:cNvPr id="174" name="Google Shape;174;p82"/>
          <p:cNvSpPr txBox="1"/>
          <p:nvPr>
            <p:ph type="title"/>
          </p:nvPr>
        </p:nvSpPr>
        <p:spPr>
          <a:xfrm rot="5400000">
            <a:off x="7563391" y="1841431"/>
            <a:ext cx="5497039" cy="317402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03864"/>
              </a:buClr>
              <a:buSzPts val="3200"/>
              <a:buFont typeface="Roboto Mono"/>
              <a:buNone/>
              <a:defRPr sz="3200">
                <a:solidFill>
                  <a:srgbClr val="103864"/>
                </a:solidFill>
                <a:latin typeface="Roboto Mono"/>
                <a:ea typeface="Roboto Mono"/>
                <a:cs typeface="Roboto Mono"/>
                <a:sym typeface="Roboto Mon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5" name="Google Shape;175;p82"/>
          <p:cNvSpPr txBox="1"/>
          <p:nvPr>
            <p:ph idx="1" type="body"/>
          </p:nvPr>
        </p:nvSpPr>
        <p:spPr>
          <a:xfrm rot="5400000">
            <a:off x="1732201" y="-663336"/>
            <a:ext cx="5497040" cy="8183557"/>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103864"/>
              </a:buClr>
              <a:buSzPts val="3200"/>
              <a:buChar char="•"/>
              <a:defRPr>
                <a:solidFill>
                  <a:srgbClr val="103864"/>
                </a:solidFill>
                <a:latin typeface="Roboto Mono Medium"/>
                <a:ea typeface="Roboto Mono Medium"/>
                <a:cs typeface="Roboto Mono Medium"/>
                <a:sym typeface="Roboto Mono Medium"/>
              </a:defRPr>
            </a:lvl1pPr>
            <a:lvl2pPr indent="-406400" lvl="1" marL="914400" algn="l">
              <a:lnSpc>
                <a:spcPct val="90000"/>
              </a:lnSpc>
              <a:spcBef>
                <a:spcPts val="500"/>
              </a:spcBef>
              <a:spcAft>
                <a:spcPts val="0"/>
              </a:spcAft>
              <a:buClr>
                <a:srgbClr val="103864"/>
              </a:buClr>
              <a:buSzPts val="2800"/>
              <a:buChar char="•"/>
              <a:defRPr>
                <a:solidFill>
                  <a:srgbClr val="103864"/>
                </a:solidFill>
                <a:latin typeface="Roboto Mono Medium"/>
                <a:ea typeface="Roboto Mono Medium"/>
                <a:cs typeface="Roboto Mono Medium"/>
                <a:sym typeface="Roboto Mono Medium"/>
              </a:defRPr>
            </a:lvl2pPr>
            <a:lvl3pPr indent="-381000" lvl="2" marL="1371600" algn="l">
              <a:lnSpc>
                <a:spcPct val="90000"/>
              </a:lnSpc>
              <a:spcBef>
                <a:spcPts val="500"/>
              </a:spcBef>
              <a:spcAft>
                <a:spcPts val="0"/>
              </a:spcAft>
              <a:buClr>
                <a:srgbClr val="103864"/>
              </a:buClr>
              <a:buSzPts val="2400"/>
              <a:buChar char="•"/>
              <a:defRPr>
                <a:solidFill>
                  <a:srgbClr val="103864"/>
                </a:solidFill>
                <a:latin typeface="Roboto Mono Medium"/>
                <a:ea typeface="Roboto Mono Medium"/>
                <a:cs typeface="Roboto Mono Medium"/>
                <a:sym typeface="Roboto Mono Medium"/>
              </a:defRPr>
            </a:lvl3pPr>
            <a:lvl4pPr indent="-355600" lvl="3" marL="1828800" algn="l">
              <a:lnSpc>
                <a:spcPct val="90000"/>
              </a:lnSpc>
              <a:spcBef>
                <a:spcPts val="500"/>
              </a:spcBef>
              <a:spcAft>
                <a:spcPts val="0"/>
              </a:spcAft>
              <a:buClr>
                <a:srgbClr val="103864"/>
              </a:buClr>
              <a:buSzPts val="2000"/>
              <a:buChar char="•"/>
              <a:defRPr>
                <a:solidFill>
                  <a:srgbClr val="103864"/>
                </a:solidFill>
                <a:latin typeface="Roboto Mono Medium"/>
                <a:ea typeface="Roboto Mono Medium"/>
                <a:cs typeface="Roboto Mono Medium"/>
                <a:sym typeface="Roboto Mono Medium"/>
              </a:defRPr>
            </a:lvl4pPr>
            <a:lvl5pPr indent="-355600" lvl="4" marL="2286000" algn="l">
              <a:lnSpc>
                <a:spcPct val="90000"/>
              </a:lnSpc>
              <a:spcBef>
                <a:spcPts val="500"/>
              </a:spcBef>
              <a:spcAft>
                <a:spcPts val="0"/>
              </a:spcAft>
              <a:buClr>
                <a:srgbClr val="103864"/>
              </a:buClr>
              <a:buSzPts val="2000"/>
              <a:buChar char="•"/>
              <a:defRPr>
                <a:solidFill>
                  <a:srgbClr val="103864"/>
                </a:solidFill>
                <a:latin typeface="Roboto Mono Medium"/>
                <a:ea typeface="Roboto Mono Medium"/>
                <a:cs typeface="Roboto Mono Medium"/>
                <a:sym typeface="Roboto Mono Medium"/>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76" name="Google Shape;176;p82"/>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177" name="Google Shape;177;p82"/>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pic>
        <p:nvPicPr>
          <p:cNvPr id="178" name="Google Shape;178;p82"/>
          <p:cNvPicPr preferRelativeResize="0"/>
          <p:nvPr/>
        </p:nvPicPr>
        <p:blipFill rotWithShape="1">
          <a:blip r:embed="rId2">
            <a:alphaModFix/>
          </a:blip>
          <a:srcRect b="0" l="0" r="0" t="0"/>
          <a:stretch/>
        </p:blipFill>
        <p:spPr>
          <a:xfrm>
            <a:off x="10412084" y="224287"/>
            <a:ext cx="1572880" cy="455637"/>
          </a:xfrm>
          <a:prstGeom prst="rect">
            <a:avLst/>
          </a:prstGeom>
          <a:noFill/>
          <a:ln>
            <a:noFill/>
          </a:ln>
        </p:spPr>
      </p:pic>
      <p:sp>
        <p:nvSpPr>
          <p:cNvPr id="179" name="Google Shape;179;p82"/>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180" name="Google Shape;180;p82"/>
          <p:cNvSpPr txBox="1"/>
          <p:nvPr/>
        </p:nvSpPr>
        <p:spPr>
          <a:xfrm>
            <a:off x="9155723" y="633930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103864"/>
                </a:solidFill>
                <a:latin typeface="Montserrat Light"/>
                <a:ea typeface="Montserrat Light"/>
                <a:cs typeface="Montserrat Light"/>
                <a:sym typeface="Montserrat Light"/>
              </a:rPr>
              <a:t>‹#›</a:t>
            </a:fld>
            <a:endParaRPr b="0" i="0" sz="800" u="none" cap="none" strike="noStrike">
              <a:solidFill>
                <a:srgbClr val="103864"/>
              </a:solidFill>
              <a:latin typeface="Montserrat Light"/>
              <a:ea typeface="Montserrat Light"/>
              <a:cs typeface="Montserrat Light"/>
              <a:sym typeface="Montserrat Ligh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8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8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8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8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8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8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8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8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8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8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8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9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0"/>
          <p:cNvSpPr/>
          <p:nvPr>
            <p:ph idx="2" type="pic"/>
          </p:nvPr>
        </p:nvSpPr>
        <p:spPr>
          <a:xfrm>
            <a:off x="5183188" y="987425"/>
            <a:ext cx="6172200" cy="4873625"/>
          </a:xfrm>
          <a:prstGeom prst="rect">
            <a:avLst/>
          </a:prstGeom>
          <a:noFill/>
          <a:ln>
            <a:noFill/>
          </a:ln>
        </p:spPr>
      </p:sp>
      <p:sp>
        <p:nvSpPr>
          <p:cNvPr id="68" name="Google Shape;68;p9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71"/>
          <p:cNvSpPr txBox="1"/>
          <p:nvPr>
            <p:ph type="title"/>
          </p:nvPr>
        </p:nvSpPr>
        <p:spPr>
          <a:xfrm>
            <a:off x="388943" y="365125"/>
            <a:ext cx="11392749"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103864"/>
              </a:buClr>
              <a:buSzPts val="3200"/>
              <a:buFont typeface="Sora"/>
              <a:buNone/>
              <a:defRPr b="0" i="0" sz="3200" u="none" cap="none" strike="noStrike">
                <a:solidFill>
                  <a:srgbClr val="103864"/>
                </a:solidFill>
                <a:latin typeface="Sora"/>
                <a:ea typeface="Sora"/>
                <a:cs typeface="Sora"/>
                <a:sym typeface="Sor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6" name="Google Shape;86;p71"/>
          <p:cNvSpPr txBox="1"/>
          <p:nvPr>
            <p:ph idx="1" type="body"/>
          </p:nvPr>
        </p:nvSpPr>
        <p:spPr>
          <a:xfrm>
            <a:off x="388943" y="1825625"/>
            <a:ext cx="11392749" cy="4351338"/>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90000"/>
              </a:lnSpc>
              <a:spcBef>
                <a:spcPts val="1000"/>
              </a:spcBef>
              <a:spcAft>
                <a:spcPts val="0"/>
              </a:spcAft>
              <a:buClr>
                <a:srgbClr val="103864"/>
              </a:buClr>
              <a:buSzPts val="3200"/>
              <a:buFont typeface="Arial"/>
              <a:buChar char="•"/>
              <a:defRPr b="0" i="0" sz="3200" u="none" cap="none" strike="noStrike">
                <a:solidFill>
                  <a:srgbClr val="103864"/>
                </a:solidFill>
                <a:latin typeface="Sora"/>
                <a:ea typeface="Sora"/>
                <a:cs typeface="Sora"/>
                <a:sym typeface="Sora"/>
              </a:defRPr>
            </a:lvl1pPr>
            <a:lvl2pPr indent="-406400" lvl="1" marL="914400" marR="0" rtl="0" algn="l">
              <a:lnSpc>
                <a:spcPct val="90000"/>
              </a:lnSpc>
              <a:spcBef>
                <a:spcPts val="500"/>
              </a:spcBef>
              <a:spcAft>
                <a:spcPts val="0"/>
              </a:spcAft>
              <a:buClr>
                <a:srgbClr val="103864"/>
              </a:buClr>
              <a:buSzPts val="2800"/>
              <a:buFont typeface="Arial"/>
              <a:buChar char="•"/>
              <a:defRPr b="0" i="0" sz="2800" u="none" cap="none" strike="noStrike">
                <a:solidFill>
                  <a:srgbClr val="103864"/>
                </a:solidFill>
                <a:latin typeface="Sora"/>
                <a:ea typeface="Sora"/>
                <a:cs typeface="Sora"/>
                <a:sym typeface="Sora"/>
              </a:defRPr>
            </a:lvl2pPr>
            <a:lvl3pPr indent="-381000" lvl="2" marL="1371600" marR="0" rtl="0" algn="l">
              <a:lnSpc>
                <a:spcPct val="90000"/>
              </a:lnSpc>
              <a:spcBef>
                <a:spcPts val="500"/>
              </a:spcBef>
              <a:spcAft>
                <a:spcPts val="0"/>
              </a:spcAft>
              <a:buClr>
                <a:srgbClr val="103864"/>
              </a:buClr>
              <a:buSzPts val="2400"/>
              <a:buFont typeface="Arial"/>
              <a:buChar char="•"/>
              <a:defRPr b="0" i="0" sz="2400" u="none" cap="none" strike="noStrike">
                <a:solidFill>
                  <a:srgbClr val="103864"/>
                </a:solidFill>
                <a:latin typeface="Sora"/>
                <a:ea typeface="Sora"/>
                <a:cs typeface="Sora"/>
                <a:sym typeface="Sora"/>
              </a:defRPr>
            </a:lvl3pPr>
            <a:lvl4pPr indent="-355600" lvl="3" marL="1828800" marR="0" rtl="0" algn="l">
              <a:lnSpc>
                <a:spcPct val="90000"/>
              </a:lnSpc>
              <a:spcBef>
                <a:spcPts val="500"/>
              </a:spcBef>
              <a:spcAft>
                <a:spcPts val="0"/>
              </a:spcAft>
              <a:buClr>
                <a:srgbClr val="103864"/>
              </a:buClr>
              <a:buSzPts val="2000"/>
              <a:buFont typeface="Arial"/>
              <a:buChar char="•"/>
              <a:defRPr b="0" i="0" sz="2000" u="none" cap="none" strike="noStrike">
                <a:solidFill>
                  <a:srgbClr val="103864"/>
                </a:solidFill>
                <a:latin typeface="Sora"/>
                <a:ea typeface="Sora"/>
                <a:cs typeface="Sora"/>
                <a:sym typeface="Sora"/>
              </a:defRPr>
            </a:lvl4pPr>
            <a:lvl5pPr indent="-355600" lvl="4" marL="2286000" marR="0" rtl="0" algn="l">
              <a:lnSpc>
                <a:spcPct val="90000"/>
              </a:lnSpc>
              <a:spcBef>
                <a:spcPts val="500"/>
              </a:spcBef>
              <a:spcAft>
                <a:spcPts val="0"/>
              </a:spcAft>
              <a:buClr>
                <a:srgbClr val="103864"/>
              </a:buClr>
              <a:buSzPts val="2000"/>
              <a:buFont typeface="Arial"/>
              <a:buChar char="•"/>
              <a:defRPr b="0" i="0" sz="2000" u="none" cap="none" strike="noStrike">
                <a:solidFill>
                  <a:srgbClr val="103864"/>
                </a:solidFill>
                <a:latin typeface="Sora"/>
                <a:ea typeface="Sora"/>
                <a:cs typeface="Sora"/>
                <a:sym typeface="Sor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87" name="Google Shape;87;p71"/>
          <p:cNvPicPr preferRelativeResize="0"/>
          <p:nvPr/>
        </p:nvPicPr>
        <p:blipFill rotWithShape="1">
          <a:blip r:embed="rId1">
            <a:alphaModFix/>
          </a:blip>
          <a:srcRect b="0" l="0" r="0" t="0"/>
          <a:stretch/>
        </p:blipFill>
        <p:spPr>
          <a:xfrm>
            <a:off x="10412084" y="224287"/>
            <a:ext cx="1572880" cy="455637"/>
          </a:xfrm>
          <a:prstGeom prst="rect">
            <a:avLst/>
          </a:prstGeom>
          <a:noFill/>
          <a:ln>
            <a:noFill/>
          </a:ln>
        </p:spPr>
      </p:pic>
      <p:cxnSp>
        <p:nvCxnSpPr>
          <p:cNvPr id="88" name="Google Shape;88;p71"/>
          <p:cNvCxnSpPr/>
          <p:nvPr/>
        </p:nvCxnSpPr>
        <p:spPr>
          <a:xfrm>
            <a:off x="388943" y="6521865"/>
            <a:ext cx="145478" cy="0"/>
          </a:xfrm>
          <a:prstGeom prst="straightConnector1">
            <a:avLst/>
          </a:prstGeom>
          <a:noFill/>
          <a:ln cap="flat" cmpd="sng" w="9525">
            <a:solidFill>
              <a:srgbClr val="103864"/>
            </a:solidFill>
            <a:prstDash val="solid"/>
            <a:miter lim="800000"/>
            <a:headEnd len="sm" w="sm" type="none"/>
            <a:tailEnd len="med" w="med" type="stealth"/>
          </a:ln>
        </p:spPr>
      </p:cxnSp>
      <p:sp>
        <p:nvSpPr>
          <p:cNvPr id="89" name="Google Shape;89;p71"/>
          <p:cNvSpPr txBox="1"/>
          <p:nvPr/>
        </p:nvSpPr>
        <p:spPr>
          <a:xfrm>
            <a:off x="-1190479"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sp>
        <p:nvSpPr>
          <p:cNvPr id="90" name="Google Shape;90;p71"/>
          <p:cNvSpPr txBox="1"/>
          <p:nvPr/>
        </p:nvSpPr>
        <p:spPr>
          <a:xfrm>
            <a:off x="3906714" y="6339302"/>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103864"/>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hyperlink" Target="https://www.calculator.net/bmi-calculator.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5" name="Shape 185"/>
        <p:cNvGrpSpPr/>
        <p:nvPr/>
      </p:nvGrpSpPr>
      <p:grpSpPr>
        <a:xfrm>
          <a:off x="0" y="0"/>
          <a:ext cx="0" cy="0"/>
          <a:chOff x="0" y="0"/>
          <a:chExt cx="0" cy="0"/>
        </a:xfrm>
      </p:grpSpPr>
      <p:grpSp>
        <p:nvGrpSpPr>
          <p:cNvPr id="186" name="Google Shape;186;p1"/>
          <p:cNvGrpSpPr/>
          <p:nvPr/>
        </p:nvGrpSpPr>
        <p:grpSpPr>
          <a:xfrm>
            <a:off x="1352100" y="2431013"/>
            <a:ext cx="9487800" cy="1446900"/>
            <a:chOff x="1352101" y="2247783"/>
            <a:chExt cx="9487800" cy="1446900"/>
          </a:xfrm>
        </p:grpSpPr>
        <p:sp>
          <p:nvSpPr>
            <p:cNvPr id="187" name="Google Shape;187;p1"/>
            <p:cNvSpPr txBox="1"/>
            <p:nvPr/>
          </p:nvSpPr>
          <p:spPr>
            <a:xfrm>
              <a:off x="1352101" y="2247783"/>
              <a:ext cx="9487800" cy="1446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lt1"/>
                </a:buClr>
                <a:buSzPts val="4400"/>
                <a:buFont typeface="Sora"/>
                <a:buNone/>
              </a:pPr>
              <a:r>
                <a:rPr lang="en-US" sz="4400">
                  <a:solidFill>
                    <a:schemeClr val="lt1"/>
                  </a:solidFill>
                  <a:latin typeface="Sora"/>
                  <a:ea typeface="Sora"/>
                  <a:cs typeface="Sora"/>
                  <a:sym typeface="Sora"/>
                </a:rPr>
                <a:t>Healthcare Insurance Analysis</a:t>
              </a:r>
              <a:endParaRPr>
                <a:solidFill>
                  <a:schemeClr val="dk1"/>
                </a:solidFill>
              </a:endParaRPr>
            </a:p>
            <a:p>
              <a:pPr indent="0" lvl="0" marL="0" marR="0" rtl="0" algn="ctr">
                <a:lnSpc>
                  <a:spcPct val="100000"/>
                </a:lnSpc>
                <a:spcBef>
                  <a:spcPts val="0"/>
                </a:spcBef>
                <a:spcAft>
                  <a:spcPts val="0"/>
                </a:spcAft>
                <a:buClr>
                  <a:srgbClr val="FFFFFF"/>
                </a:buClr>
                <a:buSzPts val="4400"/>
                <a:buFont typeface="Sora"/>
                <a:buNone/>
              </a:pPr>
              <a:r>
                <a:t/>
              </a:r>
              <a:endParaRPr sz="4400">
                <a:solidFill>
                  <a:srgbClr val="FFFFFF"/>
                </a:solidFill>
                <a:latin typeface="Sora"/>
                <a:ea typeface="Sora"/>
                <a:cs typeface="Sora"/>
                <a:sym typeface="Sora"/>
              </a:endParaRPr>
            </a:p>
          </p:txBody>
        </p:sp>
        <p:sp>
          <p:nvSpPr>
            <p:cNvPr id="188" name="Google Shape;188;p1"/>
            <p:cNvSpPr/>
            <p:nvPr/>
          </p:nvSpPr>
          <p:spPr>
            <a:xfrm>
              <a:off x="3306290" y="3044482"/>
              <a:ext cx="5579400" cy="402600"/>
            </a:xfrm>
            <a:prstGeom prst="roundRect">
              <a:avLst>
                <a:gd fmla="val 50000" name="adj"/>
              </a:avLst>
            </a:prstGeom>
            <a:solidFill>
              <a:srgbClr val="F3C14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103864"/>
                </a:buClr>
                <a:buSzPts val="1800"/>
                <a:buFont typeface="Sora"/>
                <a:buNone/>
              </a:pPr>
              <a:r>
                <a:rPr b="0" i="0" lang="en-US" sz="1800" u="none" cap="none" strike="noStrike">
                  <a:solidFill>
                    <a:srgbClr val="103864"/>
                  </a:solidFill>
                  <a:latin typeface="Sora"/>
                  <a:ea typeface="Sora"/>
                  <a:cs typeface="Sora"/>
                  <a:sym typeface="Sora"/>
                </a:rPr>
                <a:t>Probability Course - Sekolah Data Pacmann</a:t>
              </a:r>
              <a:endParaRPr b="0" i="0" sz="1800" u="none" cap="none" strike="noStrike">
                <a:solidFill>
                  <a:srgbClr val="103864"/>
                </a:solidFill>
                <a:latin typeface="Sora"/>
                <a:ea typeface="Sora"/>
                <a:cs typeface="Sora"/>
                <a:sym typeface="Sora"/>
              </a:endParaRPr>
            </a:p>
          </p:txBody>
        </p:sp>
      </p:grpSp>
      <p:pic>
        <p:nvPicPr>
          <p:cNvPr id="189" name="Google Shape;189;p1"/>
          <p:cNvPicPr preferRelativeResize="0"/>
          <p:nvPr/>
        </p:nvPicPr>
        <p:blipFill rotWithShape="1">
          <a:blip r:embed="rId4">
            <a:alphaModFix/>
          </a:blip>
          <a:srcRect b="0" l="0" r="0" t="0"/>
          <a:stretch/>
        </p:blipFill>
        <p:spPr>
          <a:xfrm>
            <a:off x="10412083" y="224287"/>
            <a:ext cx="1572882" cy="455637"/>
          </a:xfrm>
          <a:prstGeom prst="rect">
            <a:avLst/>
          </a:prstGeom>
          <a:noFill/>
          <a:ln>
            <a:noFill/>
          </a:ln>
        </p:spPr>
      </p:pic>
      <p:sp>
        <p:nvSpPr>
          <p:cNvPr id="190" name="Google Shape;190;p1"/>
          <p:cNvSpPr txBox="1"/>
          <p:nvPr/>
        </p:nvSpPr>
        <p:spPr>
          <a:xfrm>
            <a:off x="10662473" y="6414143"/>
            <a:ext cx="1285929"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800"/>
              <a:buFont typeface="Montserrat Light"/>
              <a:buNone/>
            </a:pPr>
            <a:r>
              <a:rPr b="0" i="0" lang="en-US" sz="800" u="none" cap="none" strike="noStrike">
                <a:solidFill>
                  <a:srgbClr val="FFFFFF"/>
                </a:solidFill>
                <a:latin typeface="Montserrat Light"/>
                <a:ea typeface="Montserrat Light"/>
                <a:cs typeface="Montserrat Light"/>
                <a:sym typeface="Montserrat Light"/>
              </a:rPr>
              <a:t>© 2022 – Pacmann AI</a:t>
            </a:r>
            <a:endParaRPr b="0" i="0" sz="1400" u="none" cap="none" strike="noStrike">
              <a:solidFill>
                <a:srgbClr val="000000"/>
              </a:solidFill>
              <a:latin typeface="Arial"/>
              <a:ea typeface="Arial"/>
              <a:cs typeface="Arial"/>
              <a:sym typeface="Arial"/>
            </a:endParaRPr>
          </a:p>
        </p:txBody>
      </p:sp>
      <p:sp>
        <p:nvSpPr>
          <p:cNvPr id="191" name="Google Shape;191;p1"/>
          <p:cNvSpPr txBox="1"/>
          <p:nvPr/>
        </p:nvSpPr>
        <p:spPr>
          <a:xfrm>
            <a:off x="496312" y="6414143"/>
            <a:ext cx="788999"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800"/>
              <a:buFont typeface="Montserrat Light"/>
              <a:buNone/>
            </a:pPr>
            <a:r>
              <a:rPr b="0" i="0" lang="en-US" sz="800" u="none" cap="none" strike="noStrike">
                <a:solidFill>
                  <a:srgbClr val="FFFFFF"/>
                </a:solidFill>
                <a:latin typeface="Montserrat Light"/>
                <a:ea typeface="Montserrat Light"/>
                <a:cs typeface="Montserrat Light"/>
                <a:sym typeface="Montserrat Light"/>
              </a:rPr>
              <a:t>pacmann.io</a:t>
            </a:r>
            <a:endParaRPr b="0" i="0" sz="1400" u="none" cap="none" strike="noStrike">
              <a:solidFill>
                <a:srgbClr val="000000"/>
              </a:solidFill>
              <a:latin typeface="Arial"/>
              <a:ea typeface="Arial"/>
              <a:cs typeface="Arial"/>
              <a:sym typeface="Arial"/>
            </a:endParaRPr>
          </a:p>
        </p:txBody>
      </p:sp>
      <p:cxnSp>
        <p:nvCxnSpPr>
          <p:cNvPr id="192" name="Google Shape;192;p1"/>
          <p:cNvCxnSpPr/>
          <p:nvPr/>
        </p:nvCxnSpPr>
        <p:spPr>
          <a:xfrm>
            <a:off x="388943" y="6521865"/>
            <a:ext cx="145478" cy="0"/>
          </a:xfrm>
          <a:prstGeom prst="straightConnector1">
            <a:avLst/>
          </a:prstGeom>
          <a:noFill/>
          <a:ln cap="flat" cmpd="sng" w="9525">
            <a:solidFill>
              <a:schemeClr val="lt1"/>
            </a:solidFill>
            <a:prstDash val="solid"/>
            <a:miter lim="800000"/>
            <a:headEnd len="sm" w="sm" type="none"/>
            <a:tailEnd len="med" w="med" type="stealth"/>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1451da43991_0_0"/>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Tagihan kesehatan pengguna</a:t>
            </a:r>
            <a:endParaRPr/>
          </a:p>
        </p:txBody>
      </p:sp>
      <p:sp>
        <p:nvSpPr>
          <p:cNvPr id="246" name="Google Shape;246;g1451da43991_0_0"/>
          <p:cNvSpPr txBox="1"/>
          <p:nvPr/>
        </p:nvSpPr>
        <p:spPr>
          <a:xfrm>
            <a:off x="401515" y="1584375"/>
            <a:ext cx="11388900" cy="5017800"/>
          </a:xfrm>
          <a:prstGeom prst="rect">
            <a:avLst/>
          </a:prstGeom>
          <a:noFill/>
          <a:ln>
            <a:noFill/>
          </a:ln>
        </p:spPr>
        <p:txBody>
          <a:bodyPr anchorCtr="0" anchor="t" bIns="45700" lIns="91425" spcFirstLastPara="1" rIns="91425" wrap="square" tIns="45700">
            <a:spAutoFit/>
          </a:bodyPr>
          <a:lstStyle/>
          <a:p>
            <a:pPr indent="-355600" lvl="0" marL="457200" rtl="0" algn="l">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Varians tagihan dari keseluruhan data adalah 146652372.153 dan standard deviation 1211</a:t>
            </a:r>
            <a:r>
              <a:rPr lang="en-US" sz="2000">
                <a:solidFill>
                  <a:srgbClr val="103864"/>
                </a:solidFill>
                <a:latin typeface="Sora"/>
                <a:ea typeface="Sora"/>
                <a:cs typeface="Sora"/>
                <a:sym typeface="Sora"/>
              </a:rPr>
              <a:t>0. </a:t>
            </a:r>
            <a:endParaRPr sz="2000">
              <a:solidFill>
                <a:srgbClr val="103864"/>
              </a:solidFill>
              <a:latin typeface="Sora"/>
              <a:ea typeface="Sora"/>
              <a:cs typeface="Sora"/>
              <a:sym typeface="Sora"/>
            </a:endParaRPr>
          </a:p>
          <a:p>
            <a:pPr indent="-355600" lvl="1" marL="914400" rtl="0" algn="l">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Varians charges perokok: 133207311.206 dan std:  11541.547</a:t>
            </a:r>
            <a:endParaRPr sz="2000">
              <a:solidFill>
                <a:srgbClr val="103864"/>
              </a:solidFill>
              <a:latin typeface="Sora"/>
              <a:ea typeface="Sora"/>
              <a:cs typeface="Sora"/>
              <a:sym typeface="Sora"/>
            </a:endParaRPr>
          </a:p>
          <a:p>
            <a:pPr indent="-355600" lvl="1" marL="914400" rtl="0" algn="l">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Varians charges non perokok:35925420.496 dan std: 5993.781.</a:t>
            </a:r>
            <a:endParaRPr sz="2000">
              <a:solidFill>
                <a:srgbClr val="103864"/>
              </a:solidFill>
              <a:latin typeface="Sora"/>
              <a:ea typeface="Sora"/>
              <a:cs typeface="Sora"/>
              <a:sym typeface="Sora"/>
            </a:endParaRPr>
          </a:p>
          <a:p>
            <a:pPr indent="0" lvl="0" marL="0" rtl="0" algn="l">
              <a:spcBef>
                <a:spcPts val="0"/>
              </a:spcBef>
              <a:spcAft>
                <a:spcPts val="0"/>
              </a:spcAft>
              <a:buNone/>
            </a:pPr>
            <a:r>
              <a:t/>
            </a:r>
            <a:endParaRPr sz="2000">
              <a:solidFill>
                <a:srgbClr val="103864"/>
              </a:solidFill>
              <a:latin typeface="Sora"/>
              <a:ea typeface="Sora"/>
              <a:cs typeface="Sora"/>
              <a:sym typeface="Sora"/>
            </a:endParaRPr>
          </a:p>
          <a:p>
            <a:pPr indent="-355600" lvl="0" marL="457200" rtl="0" algn="l">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Rata-rata tagihan keseluruhan pengguna adalah 13270.422</a:t>
            </a:r>
            <a:endParaRPr sz="2000">
              <a:solidFill>
                <a:srgbClr val="103864"/>
              </a:solidFill>
              <a:latin typeface="Sora"/>
              <a:ea typeface="Sora"/>
              <a:cs typeface="Sora"/>
              <a:sym typeface="Sora"/>
            </a:endParaRPr>
          </a:p>
          <a:p>
            <a:pPr indent="-355600" lvl="0" marL="457200" rtl="0" algn="l">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Rata-rata tagihan kesehatan </a:t>
            </a:r>
            <a:endParaRPr sz="2000">
              <a:solidFill>
                <a:srgbClr val="103864"/>
              </a:solidFill>
              <a:latin typeface="Sora"/>
              <a:ea typeface="Sora"/>
              <a:cs typeface="Sora"/>
              <a:sym typeface="Sora"/>
            </a:endParaRPr>
          </a:p>
          <a:p>
            <a:pPr indent="-355600" lvl="1" marL="914400" rtl="0" algn="l">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perokok:32050.23</a:t>
            </a:r>
            <a:endParaRPr sz="2000">
              <a:solidFill>
                <a:srgbClr val="103864"/>
              </a:solidFill>
              <a:latin typeface="Sora"/>
              <a:ea typeface="Sora"/>
              <a:cs typeface="Sora"/>
              <a:sym typeface="Sora"/>
            </a:endParaRPr>
          </a:p>
          <a:p>
            <a:pPr indent="-355600" lvl="1" marL="914400" rtl="0" algn="l">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non perokok: 8434.27</a:t>
            </a:r>
            <a:endParaRPr sz="2000">
              <a:solidFill>
                <a:srgbClr val="103864"/>
              </a:solidFill>
              <a:latin typeface="Sora"/>
              <a:ea typeface="Sora"/>
              <a:cs typeface="Sora"/>
              <a:sym typeface="Sora"/>
            </a:endParaRPr>
          </a:p>
          <a:p>
            <a:pPr indent="0" lvl="0" marL="0" rtl="0" algn="l">
              <a:spcBef>
                <a:spcPts val="0"/>
              </a:spcBef>
              <a:spcAft>
                <a:spcPts val="0"/>
              </a:spcAft>
              <a:buNone/>
            </a:pPr>
            <a:r>
              <a:t/>
            </a:r>
            <a:endParaRPr sz="2000">
              <a:solidFill>
                <a:srgbClr val="103864"/>
              </a:solidFill>
              <a:latin typeface="Sora"/>
              <a:ea typeface="Sora"/>
              <a:cs typeface="Sora"/>
              <a:sym typeface="Sora"/>
            </a:endParaRPr>
          </a:p>
          <a:p>
            <a:pPr indent="-355600" lvl="0" marL="457200" rtl="0" algn="l">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Rata-rata tagihan kesehatan yang BMI nya diatas 25:</a:t>
            </a:r>
            <a:endParaRPr sz="2000">
              <a:solidFill>
                <a:srgbClr val="103864"/>
              </a:solidFill>
              <a:latin typeface="Sora"/>
              <a:ea typeface="Sora"/>
              <a:cs typeface="Sora"/>
              <a:sym typeface="Sora"/>
            </a:endParaRPr>
          </a:p>
          <a:p>
            <a:pPr indent="-355600" lvl="1" marL="914400" rtl="0" algn="l">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Perokok: 35116.9</a:t>
            </a:r>
            <a:endParaRPr sz="2000">
              <a:solidFill>
                <a:srgbClr val="103864"/>
              </a:solidFill>
              <a:latin typeface="Sora"/>
              <a:ea typeface="Sora"/>
              <a:cs typeface="Sora"/>
              <a:sym typeface="Sora"/>
            </a:endParaRPr>
          </a:p>
          <a:p>
            <a:pPr indent="-355600" lvl="1" marL="914400" rtl="0" algn="l">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Non perokok: 8629.59</a:t>
            </a:r>
            <a:endParaRPr sz="2000">
              <a:solidFill>
                <a:srgbClr val="103864"/>
              </a:solidFill>
              <a:latin typeface="Sora"/>
              <a:ea typeface="Sora"/>
              <a:cs typeface="Sora"/>
              <a:sym typeface="Sora"/>
            </a:endParaRPr>
          </a:p>
          <a:p>
            <a:pPr indent="0" lvl="0" marL="457200" rtl="0" algn="l">
              <a:spcBef>
                <a:spcPts val="0"/>
              </a:spcBef>
              <a:spcAft>
                <a:spcPts val="0"/>
              </a:spcAft>
              <a:buNone/>
            </a:pPr>
            <a:r>
              <a:t/>
            </a:r>
            <a:endParaRPr sz="2000">
              <a:solidFill>
                <a:srgbClr val="103864"/>
              </a:solidFill>
              <a:latin typeface="Sora"/>
              <a:ea typeface="Sora"/>
              <a:cs typeface="Sora"/>
              <a:sym typeface="Sora"/>
            </a:endParaRPr>
          </a:p>
          <a:p>
            <a:pPr indent="0" lvl="0" marL="0" rtl="0" algn="l">
              <a:spcBef>
                <a:spcPts val="0"/>
              </a:spcBef>
              <a:spcAft>
                <a:spcPts val="0"/>
              </a:spcAft>
              <a:buClr>
                <a:schemeClr val="dk1"/>
              </a:buClr>
              <a:buSzPts val="1100"/>
              <a:buFont typeface="Arial"/>
              <a:buNone/>
            </a:pPr>
            <a:r>
              <a:t/>
            </a:r>
            <a:endParaRPr sz="2000">
              <a:solidFill>
                <a:srgbClr val="103864"/>
              </a:solidFill>
              <a:latin typeface="Sora"/>
              <a:ea typeface="Sora"/>
              <a:cs typeface="Sora"/>
              <a:sym typeface="Sora"/>
            </a:endParaRPr>
          </a:p>
          <a:p>
            <a:pPr indent="0" lvl="0" marL="0" rtl="0" algn="l">
              <a:spcBef>
                <a:spcPts val="0"/>
              </a:spcBef>
              <a:spcAft>
                <a:spcPts val="0"/>
              </a:spcAft>
              <a:buNone/>
            </a:pPr>
            <a:r>
              <a:t/>
            </a:r>
            <a:endParaRPr sz="2000">
              <a:solidFill>
                <a:srgbClr val="103864"/>
              </a:solidFill>
              <a:latin typeface="Sora"/>
              <a:ea typeface="Sora"/>
              <a:cs typeface="Sora"/>
              <a:sym typeface="Sor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142ad2f6649_0_94"/>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Analysis</a:t>
            </a:r>
            <a:endParaRPr/>
          </a:p>
        </p:txBody>
      </p:sp>
      <p:sp>
        <p:nvSpPr>
          <p:cNvPr id="252" name="Google Shape;252;g142ad2f6649_0_94"/>
          <p:cNvSpPr txBox="1"/>
          <p:nvPr/>
        </p:nvSpPr>
        <p:spPr>
          <a:xfrm>
            <a:off x="401515" y="1584375"/>
            <a:ext cx="11388900" cy="2862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103864"/>
              </a:solidFill>
              <a:latin typeface="Sora"/>
              <a:ea typeface="Sora"/>
              <a:cs typeface="Sora"/>
              <a:sym typeface="Sora"/>
            </a:endParaRPr>
          </a:p>
          <a:p>
            <a:pPr indent="457200" lvl="0" marL="457200" marR="0" rtl="0" algn="just">
              <a:lnSpc>
                <a:spcPct val="100000"/>
              </a:lnSpc>
              <a:spcBef>
                <a:spcPts val="0"/>
              </a:spcBef>
              <a:spcAft>
                <a:spcPts val="0"/>
              </a:spcAft>
              <a:buClr>
                <a:srgbClr val="000000"/>
              </a:buClr>
              <a:buSzPts val="2000"/>
              <a:buFont typeface="Arial"/>
              <a:buNone/>
            </a:pPr>
            <a:r>
              <a:rPr b="0" i="0" lang="en-US" sz="2000" u="none" cap="none" strike="noStrike">
                <a:solidFill>
                  <a:srgbClr val="103864"/>
                </a:solidFill>
                <a:latin typeface="Sora"/>
                <a:ea typeface="Sora"/>
                <a:cs typeface="Sora"/>
                <a:sym typeface="Sora"/>
              </a:rPr>
              <a:t>Dataset yang dipakai, diambil dari </a:t>
            </a:r>
            <a:r>
              <a:rPr lang="en-US" sz="2000">
                <a:solidFill>
                  <a:srgbClr val="103864"/>
                </a:solidFill>
                <a:latin typeface="Sora"/>
                <a:ea typeface="Sora"/>
                <a:cs typeface="Sora"/>
                <a:sym typeface="Sora"/>
              </a:rPr>
              <a:t>1338</a:t>
            </a:r>
            <a:r>
              <a:rPr b="0" i="0" lang="en-US" sz="2000" u="none" cap="none" strike="noStrike">
                <a:solidFill>
                  <a:srgbClr val="103864"/>
                </a:solidFill>
                <a:latin typeface="Sora"/>
                <a:ea typeface="Sora"/>
                <a:cs typeface="Sora"/>
                <a:sym typeface="Sora"/>
              </a:rPr>
              <a:t> orang yang memiliki rata rata umur</a:t>
            </a:r>
            <a:r>
              <a:rPr lang="en-US" sz="2000">
                <a:solidFill>
                  <a:srgbClr val="103864"/>
                </a:solidFill>
                <a:latin typeface="Sora"/>
                <a:ea typeface="Sora"/>
                <a:cs typeface="Sora"/>
                <a:sym typeface="Sora"/>
              </a:rPr>
              <a:t> 39.2</a:t>
            </a:r>
            <a:r>
              <a:rPr b="0" i="0" lang="en-US" sz="2000" u="none" cap="none" strike="noStrike">
                <a:solidFill>
                  <a:srgbClr val="103864"/>
                </a:solidFill>
                <a:latin typeface="Sora"/>
                <a:ea typeface="Sora"/>
                <a:cs typeface="Sora"/>
                <a:sym typeface="Sora"/>
              </a:rPr>
              <a:t> tahun. Rata-rata nilai BMI mereka adalah </a:t>
            </a:r>
            <a:r>
              <a:rPr lang="en-US" sz="2000">
                <a:solidFill>
                  <a:srgbClr val="103864"/>
                </a:solidFill>
                <a:latin typeface="Sora"/>
                <a:ea typeface="Sora"/>
                <a:cs typeface="Sora"/>
                <a:sym typeface="Sora"/>
              </a:rPr>
              <a:t>30.66 hampir merata baik itu perokok maupun non perokok, baik itu perempuan ataupun laki-laki</a:t>
            </a:r>
            <a:r>
              <a:rPr b="0" i="0" lang="en-US" sz="2000" u="none" cap="none" strike="noStrike">
                <a:solidFill>
                  <a:srgbClr val="103864"/>
                </a:solidFill>
                <a:latin typeface="Sora"/>
                <a:ea typeface="Sora"/>
                <a:cs typeface="Sora"/>
                <a:sym typeface="Sora"/>
              </a:rPr>
              <a:t>, ini menunjukkan </a:t>
            </a:r>
            <a:r>
              <a:rPr b="1" i="0" lang="en-US" sz="2000" u="none" cap="none" strike="noStrike">
                <a:solidFill>
                  <a:srgbClr val="103864"/>
                </a:solidFill>
                <a:latin typeface="Sora"/>
                <a:ea typeface="Sora"/>
                <a:cs typeface="Sora"/>
                <a:sym typeface="Sora"/>
              </a:rPr>
              <a:t>rata-rata orang memiliki bmi </a:t>
            </a:r>
            <a:r>
              <a:rPr b="1" lang="en-US" sz="2000">
                <a:solidFill>
                  <a:srgbClr val="103864"/>
                </a:solidFill>
                <a:latin typeface="Sora"/>
                <a:ea typeface="Sora"/>
                <a:cs typeface="Sora"/>
                <a:sym typeface="Sora"/>
              </a:rPr>
              <a:t>over</a:t>
            </a:r>
            <a:r>
              <a:rPr b="1" i="0" lang="en-US" sz="2000" u="none" cap="none" strike="noStrike">
                <a:solidFill>
                  <a:srgbClr val="103864"/>
                </a:solidFill>
                <a:latin typeface="Sora"/>
                <a:ea typeface="Sora"/>
                <a:cs typeface="Sora"/>
                <a:sym typeface="Sora"/>
              </a:rPr>
              <a:t>weight</a:t>
            </a:r>
            <a:r>
              <a:rPr b="0" i="0" lang="en-US" sz="2000" u="none" cap="none" strike="noStrike">
                <a:solidFill>
                  <a:srgbClr val="103864"/>
                </a:solidFill>
                <a:latin typeface="Sora"/>
                <a:ea typeface="Sora"/>
                <a:cs typeface="Sora"/>
                <a:sym typeface="Sora"/>
              </a:rPr>
              <a:t>, </a:t>
            </a:r>
            <a:r>
              <a:rPr lang="en-US" sz="2000">
                <a:solidFill>
                  <a:srgbClr val="103864"/>
                </a:solidFill>
                <a:latin typeface="Sora"/>
                <a:ea typeface="Sora"/>
                <a:cs typeface="Sora"/>
                <a:sym typeface="Sora"/>
              </a:rPr>
              <a:t>di mana </a:t>
            </a:r>
            <a:r>
              <a:rPr b="0" i="0" lang="en-US" sz="2000" u="none" cap="none" strike="noStrike">
                <a:solidFill>
                  <a:srgbClr val="103864"/>
                </a:solidFill>
                <a:latin typeface="Sora"/>
                <a:ea typeface="Sora"/>
                <a:cs typeface="Sora"/>
                <a:sym typeface="Sora"/>
              </a:rPr>
              <a:t>nilainya </a:t>
            </a:r>
            <a:r>
              <a:rPr lang="en-US" sz="2000">
                <a:solidFill>
                  <a:srgbClr val="103864"/>
                </a:solidFill>
                <a:latin typeface="Sora"/>
                <a:ea typeface="Sora"/>
                <a:cs typeface="Sora"/>
                <a:sym typeface="Sora"/>
              </a:rPr>
              <a:t>cukup</a:t>
            </a:r>
            <a:r>
              <a:rPr b="0" i="0" lang="en-US" sz="2000" u="none" cap="none" strike="noStrike">
                <a:solidFill>
                  <a:srgbClr val="103864"/>
                </a:solidFill>
                <a:latin typeface="Sora"/>
                <a:ea typeface="Sora"/>
                <a:cs typeface="Sora"/>
                <a:sym typeface="Sora"/>
              </a:rPr>
              <a:t> jauh dari </a:t>
            </a:r>
            <a:r>
              <a:rPr b="0" i="0" lang="en-US" sz="2000" u="sng" cap="none" strike="noStrike">
                <a:solidFill>
                  <a:schemeClr val="hlink"/>
                </a:solidFill>
                <a:latin typeface="Sora"/>
                <a:ea typeface="Sora"/>
                <a:cs typeface="Sora"/>
                <a:sym typeface="Sora"/>
                <a:hlinkClick r:id="rId3"/>
              </a:rPr>
              <a:t>rentang normal (19-25)</a:t>
            </a:r>
            <a:r>
              <a:rPr b="0" i="0" lang="en-US" sz="2000" u="none" cap="none" strike="noStrike">
                <a:solidFill>
                  <a:srgbClr val="103864"/>
                </a:solidFill>
                <a:latin typeface="Sora"/>
                <a:ea typeface="Sora"/>
                <a:cs typeface="Sora"/>
                <a:sym typeface="Sora"/>
              </a:rPr>
              <a:t>. </a:t>
            </a:r>
            <a:endParaRPr b="0" i="0" sz="2000" u="none" cap="none" strike="noStrike">
              <a:solidFill>
                <a:srgbClr val="103864"/>
              </a:solidFill>
              <a:latin typeface="Sora"/>
              <a:ea typeface="Sora"/>
              <a:cs typeface="Sora"/>
              <a:sym typeface="Sora"/>
            </a:endParaRPr>
          </a:p>
          <a:p>
            <a:pPr indent="457200" lvl="0" marL="457200" marR="0" rtl="0" algn="just">
              <a:lnSpc>
                <a:spcPct val="100000"/>
              </a:lnSpc>
              <a:spcBef>
                <a:spcPts val="0"/>
              </a:spcBef>
              <a:spcAft>
                <a:spcPts val="0"/>
              </a:spcAft>
              <a:buClr>
                <a:srgbClr val="000000"/>
              </a:buClr>
              <a:buSzPts val="2000"/>
              <a:buFont typeface="Arial"/>
              <a:buNone/>
            </a:pPr>
            <a:r>
              <a:rPr lang="en-US" sz="2000">
                <a:solidFill>
                  <a:srgbClr val="103864"/>
                </a:solidFill>
                <a:latin typeface="Sora"/>
                <a:ea typeface="Sora"/>
                <a:cs typeface="Sora"/>
                <a:sym typeface="Sora"/>
              </a:rPr>
              <a:t>Tagihan perokok dan non perokok memiliki perbandingan yang sangat jauh antara satu sama lain, maupun dengan rata-rata tagihan secara keseluruhan.</a:t>
            </a:r>
            <a:endParaRPr b="0" i="0" sz="2000" u="none" cap="none" strike="noStrike">
              <a:solidFill>
                <a:srgbClr val="103864"/>
              </a:solidFill>
              <a:latin typeface="Sora"/>
              <a:ea typeface="Sora"/>
              <a:cs typeface="Sora"/>
              <a:sym typeface="Sora"/>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103864"/>
              </a:solidFill>
              <a:latin typeface="Sora"/>
              <a:ea typeface="Sora"/>
              <a:cs typeface="Sora"/>
              <a:sym typeface="Sor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142ad2f6649_0_49"/>
          <p:cNvSpPr txBox="1"/>
          <p:nvPr>
            <p:ph type="title"/>
          </p:nvPr>
        </p:nvSpPr>
        <p:spPr>
          <a:xfrm>
            <a:off x="316523" y="2691441"/>
            <a:ext cx="11582400" cy="896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03864"/>
              </a:buClr>
              <a:buSzPts val="4000"/>
              <a:buFont typeface="Sora"/>
              <a:buNone/>
            </a:pPr>
            <a:r>
              <a:rPr lang="en-US" sz="4000"/>
              <a:t>Categorical Variables Analysis</a:t>
            </a:r>
            <a:endParaRPr sz="4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142ad2f6649_0_104"/>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Proporsi pengguna perokok dan non perokok</a:t>
            </a:r>
            <a:endParaRPr/>
          </a:p>
        </p:txBody>
      </p:sp>
      <p:sp>
        <p:nvSpPr>
          <p:cNvPr id="264" name="Google Shape;264;g142ad2f6649_0_104"/>
          <p:cNvSpPr txBox="1"/>
          <p:nvPr/>
        </p:nvSpPr>
        <p:spPr>
          <a:xfrm>
            <a:off x="401515" y="1584375"/>
            <a:ext cx="11388900" cy="1523700"/>
          </a:xfrm>
          <a:prstGeom prst="rect">
            <a:avLst/>
          </a:prstGeom>
          <a:noFill/>
          <a:ln>
            <a:noFill/>
          </a:ln>
        </p:spPr>
        <p:txBody>
          <a:bodyPr anchorCtr="0" anchor="t" bIns="45700" lIns="91425" spcFirstLastPara="1" rIns="91425" wrap="square" tIns="45700">
            <a:spAutoFit/>
          </a:bodyPr>
          <a:lstStyle/>
          <a:p>
            <a:pPr indent="-425450" lvl="0" marL="457200" marR="0" rtl="0" algn="l">
              <a:lnSpc>
                <a:spcPct val="100000"/>
              </a:lnSpc>
              <a:spcBef>
                <a:spcPts val="0"/>
              </a:spcBef>
              <a:spcAft>
                <a:spcPts val="0"/>
              </a:spcAft>
              <a:buClr>
                <a:srgbClr val="103864"/>
              </a:buClr>
              <a:buSzPts val="3100"/>
              <a:buFont typeface="Sora"/>
              <a:buChar char="•"/>
            </a:pPr>
            <a:r>
              <a:rPr lang="en-US" sz="3100">
                <a:solidFill>
                  <a:srgbClr val="103864"/>
                </a:solidFill>
                <a:latin typeface="Sora"/>
                <a:ea typeface="Sora"/>
                <a:cs typeface="Sora"/>
                <a:sym typeface="Sora"/>
              </a:rPr>
              <a:t>Proporsi dari pengguna asuransi:</a:t>
            </a:r>
            <a:endParaRPr sz="3100">
              <a:solidFill>
                <a:srgbClr val="103864"/>
              </a:solidFill>
              <a:latin typeface="Sora"/>
              <a:ea typeface="Sora"/>
              <a:cs typeface="Sora"/>
              <a:sym typeface="Sora"/>
            </a:endParaRPr>
          </a:p>
          <a:p>
            <a:pPr indent="-425450" lvl="1" marL="914400" marR="0" rtl="0" algn="l">
              <a:lnSpc>
                <a:spcPct val="100000"/>
              </a:lnSpc>
              <a:spcBef>
                <a:spcPts val="0"/>
              </a:spcBef>
              <a:spcAft>
                <a:spcPts val="0"/>
              </a:spcAft>
              <a:buClr>
                <a:srgbClr val="103864"/>
              </a:buClr>
              <a:buSzPts val="3100"/>
              <a:buFont typeface="Sora"/>
              <a:buChar char="○"/>
            </a:pPr>
            <a:r>
              <a:rPr lang="en-US" sz="3100">
                <a:solidFill>
                  <a:srgbClr val="103864"/>
                </a:solidFill>
                <a:latin typeface="Sora"/>
                <a:ea typeface="Sora"/>
                <a:cs typeface="Sora"/>
                <a:sym typeface="Sora"/>
              </a:rPr>
              <a:t>perokok: 0.204</a:t>
            </a:r>
            <a:endParaRPr sz="3100">
              <a:solidFill>
                <a:srgbClr val="103864"/>
              </a:solidFill>
              <a:latin typeface="Sora"/>
              <a:ea typeface="Sora"/>
              <a:cs typeface="Sora"/>
              <a:sym typeface="Sora"/>
            </a:endParaRPr>
          </a:p>
          <a:p>
            <a:pPr indent="-425450" lvl="1" marL="914400" marR="0" rtl="0" algn="l">
              <a:lnSpc>
                <a:spcPct val="100000"/>
              </a:lnSpc>
              <a:spcBef>
                <a:spcPts val="0"/>
              </a:spcBef>
              <a:spcAft>
                <a:spcPts val="0"/>
              </a:spcAft>
              <a:buClr>
                <a:srgbClr val="103864"/>
              </a:buClr>
              <a:buSzPts val="3100"/>
              <a:buFont typeface="Sora"/>
              <a:buChar char="○"/>
            </a:pPr>
            <a:r>
              <a:rPr lang="en-US" sz="3100">
                <a:solidFill>
                  <a:srgbClr val="103864"/>
                </a:solidFill>
                <a:latin typeface="Sora"/>
                <a:ea typeface="Sora"/>
                <a:cs typeface="Sora"/>
                <a:sym typeface="Sora"/>
              </a:rPr>
              <a:t>non perokok: 0.795</a:t>
            </a:r>
            <a:endParaRPr sz="3100">
              <a:solidFill>
                <a:srgbClr val="103864"/>
              </a:solidFill>
              <a:latin typeface="Sora"/>
              <a:ea typeface="Sora"/>
              <a:cs typeface="Sora"/>
              <a:sym typeface="Sor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142ad2f6649_0_99"/>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Proporsi tagihan dari setiap region</a:t>
            </a:r>
            <a:endParaRPr/>
          </a:p>
        </p:txBody>
      </p:sp>
      <p:sp>
        <p:nvSpPr>
          <p:cNvPr id="270" name="Google Shape;270;g142ad2f6649_0_99"/>
          <p:cNvSpPr txBox="1"/>
          <p:nvPr/>
        </p:nvSpPr>
        <p:spPr>
          <a:xfrm>
            <a:off x="401515" y="1584375"/>
            <a:ext cx="11388900" cy="16317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Proposi data banyaknya pengguna dari tiap region:</a:t>
            </a:r>
            <a:endParaRPr sz="2000">
              <a:solidFill>
                <a:srgbClr val="103864"/>
              </a:solidFill>
              <a:latin typeface="Sora"/>
              <a:ea typeface="Sora"/>
              <a:cs typeface="Sora"/>
              <a:sym typeface="Sora"/>
            </a:endParaRPr>
          </a:p>
          <a:p>
            <a:pPr indent="-355600" lvl="0" marL="4572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southwest: 0.243</a:t>
            </a:r>
            <a:endParaRPr sz="2000">
              <a:solidFill>
                <a:srgbClr val="103864"/>
              </a:solidFill>
              <a:latin typeface="Sora"/>
              <a:ea typeface="Sora"/>
              <a:cs typeface="Sora"/>
              <a:sym typeface="Sora"/>
            </a:endParaRPr>
          </a:p>
          <a:p>
            <a:pPr indent="-355600" lvl="0" marL="4572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southeast: 0.272</a:t>
            </a:r>
            <a:endParaRPr sz="2000">
              <a:solidFill>
                <a:srgbClr val="103864"/>
              </a:solidFill>
              <a:latin typeface="Sora"/>
              <a:ea typeface="Sora"/>
              <a:cs typeface="Sora"/>
              <a:sym typeface="Sora"/>
            </a:endParaRPr>
          </a:p>
          <a:p>
            <a:pPr indent="-355600" lvl="0" marL="4572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northwest: 0.243</a:t>
            </a:r>
            <a:endParaRPr sz="2000">
              <a:solidFill>
                <a:srgbClr val="103864"/>
              </a:solidFill>
              <a:latin typeface="Sora"/>
              <a:ea typeface="Sora"/>
              <a:cs typeface="Sora"/>
              <a:sym typeface="Sora"/>
            </a:endParaRPr>
          </a:p>
          <a:p>
            <a:pPr indent="-355600" lvl="0" marL="4572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northeast: 0.242</a:t>
            </a:r>
            <a:endParaRPr sz="2000">
              <a:solidFill>
                <a:srgbClr val="103864"/>
              </a:solidFill>
              <a:latin typeface="Sora"/>
              <a:ea typeface="Sora"/>
              <a:cs typeface="Sora"/>
              <a:sym typeface="Sora"/>
            </a:endParaRPr>
          </a:p>
        </p:txBody>
      </p:sp>
      <p:pic>
        <p:nvPicPr>
          <p:cNvPr id="271" name="Google Shape;271;g142ad2f6649_0_99"/>
          <p:cNvPicPr preferRelativeResize="0"/>
          <p:nvPr/>
        </p:nvPicPr>
        <p:blipFill>
          <a:blip r:embed="rId3">
            <a:alphaModFix/>
          </a:blip>
          <a:stretch>
            <a:fillRect/>
          </a:stretch>
        </p:blipFill>
        <p:spPr>
          <a:xfrm>
            <a:off x="2836825" y="3429000"/>
            <a:ext cx="4276725" cy="255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1451da43991_0_10"/>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103864"/>
              </a:buClr>
              <a:buSzPts val="3200"/>
              <a:buFont typeface="Sora"/>
              <a:buNone/>
            </a:pPr>
            <a:r>
              <a:rPr lang="en-US"/>
              <a:t>Peluang pengguna perokok berdasarkan gender</a:t>
            </a:r>
            <a:endParaRPr/>
          </a:p>
          <a:p>
            <a:pPr indent="0" lvl="0" marL="0" rtl="0" algn="l">
              <a:lnSpc>
                <a:spcPct val="90000"/>
              </a:lnSpc>
              <a:spcBef>
                <a:spcPts val="0"/>
              </a:spcBef>
              <a:spcAft>
                <a:spcPts val="0"/>
              </a:spcAft>
              <a:buClr>
                <a:srgbClr val="103864"/>
              </a:buClr>
              <a:buSzPts val="3200"/>
              <a:buFont typeface="Sora"/>
              <a:buNone/>
            </a:pPr>
            <a:r>
              <a:t/>
            </a:r>
            <a:endParaRPr/>
          </a:p>
        </p:txBody>
      </p:sp>
      <p:sp>
        <p:nvSpPr>
          <p:cNvPr id="277" name="Google Shape;277;g1451da43991_0_10"/>
          <p:cNvSpPr txBox="1"/>
          <p:nvPr/>
        </p:nvSpPr>
        <p:spPr>
          <a:xfrm>
            <a:off x="401515" y="1584375"/>
            <a:ext cx="11388900" cy="1569900"/>
          </a:xfrm>
          <a:prstGeom prst="rect">
            <a:avLst/>
          </a:prstGeom>
          <a:noFill/>
          <a:ln>
            <a:noFill/>
          </a:ln>
        </p:spPr>
        <p:txBody>
          <a:bodyPr anchorCtr="0" anchor="t" bIns="45700" lIns="91425" spcFirstLastPara="1" rIns="91425" wrap="square" tIns="45700">
            <a:spAutoFit/>
          </a:bodyPr>
          <a:lstStyle/>
          <a:p>
            <a:pPr indent="-381000" lvl="0" marL="457200" marR="0" rtl="0" algn="l">
              <a:lnSpc>
                <a:spcPct val="100000"/>
              </a:lnSpc>
              <a:spcBef>
                <a:spcPts val="0"/>
              </a:spcBef>
              <a:spcAft>
                <a:spcPts val="0"/>
              </a:spcAft>
              <a:buClr>
                <a:srgbClr val="103864"/>
              </a:buClr>
              <a:buSzPts val="2400"/>
              <a:buFont typeface="Sora"/>
              <a:buChar char="•"/>
            </a:pPr>
            <a:r>
              <a:rPr lang="en-US" sz="2400">
                <a:solidFill>
                  <a:srgbClr val="103864"/>
                </a:solidFill>
                <a:latin typeface="Sora"/>
                <a:ea typeface="Sora"/>
                <a:cs typeface="Sora"/>
                <a:sym typeface="Sora"/>
              </a:rPr>
              <a:t>Peluang seseorang tersebut adalah perempuan diketahui dia adalah perokok adalah 0.419</a:t>
            </a:r>
            <a:endParaRPr sz="2400">
              <a:solidFill>
                <a:srgbClr val="103864"/>
              </a:solidFill>
              <a:latin typeface="Sora"/>
              <a:ea typeface="Sora"/>
              <a:cs typeface="Sora"/>
              <a:sym typeface="Sora"/>
            </a:endParaRPr>
          </a:p>
          <a:p>
            <a:pPr indent="-381000" lvl="0" marL="457200" marR="0" rtl="0" algn="l">
              <a:lnSpc>
                <a:spcPct val="100000"/>
              </a:lnSpc>
              <a:spcBef>
                <a:spcPts val="0"/>
              </a:spcBef>
              <a:spcAft>
                <a:spcPts val="0"/>
              </a:spcAft>
              <a:buClr>
                <a:srgbClr val="103864"/>
              </a:buClr>
              <a:buSzPts val="2400"/>
              <a:buFont typeface="Sora"/>
              <a:buChar char="•"/>
            </a:pPr>
            <a:r>
              <a:rPr lang="en-US" sz="2400">
                <a:solidFill>
                  <a:srgbClr val="103864"/>
                </a:solidFill>
                <a:latin typeface="Sora"/>
                <a:ea typeface="Sora"/>
                <a:cs typeface="Sora"/>
                <a:sym typeface="Sora"/>
              </a:rPr>
              <a:t>Peluang seseorang tersebut adalah laki-laki diketahui dia adalah perokok adalah 0.580</a:t>
            </a:r>
            <a:endParaRPr sz="2400">
              <a:solidFill>
                <a:srgbClr val="103864"/>
              </a:solidFill>
              <a:latin typeface="Sora"/>
              <a:ea typeface="Sora"/>
              <a:cs typeface="Sora"/>
              <a:sym typeface="Sor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1451da43991_0_15"/>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Persebaran tagihan tiap region</a:t>
            </a:r>
            <a:endParaRPr/>
          </a:p>
        </p:txBody>
      </p:sp>
      <p:pic>
        <p:nvPicPr>
          <p:cNvPr id="283" name="Google Shape;283;g1451da43991_0_15"/>
          <p:cNvPicPr preferRelativeResize="0"/>
          <p:nvPr/>
        </p:nvPicPr>
        <p:blipFill>
          <a:blip r:embed="rId3">
            <a:alphaModFix/>
          </a:blip>
          <a:stretch>
            <a:fillRect/>
          </a:stretch>
        </p:blipFill>
        <p:spPr>
          <a:xfrm>
            <a:off x="388950" y="2057400"/>
            <a:ext cx="11172825" cy="2743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142ad2f6649_0_109"/>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Analysis</a:t>
            </a:r>
            <a:endParaRPr/>
          </a:p>
        </p:txBody>
      </p:sp>
      <p:sp>
        <p:nvSpPr>
          <p:cNvPr id="289" name="Google Shape;289;g142ad2f6649_0_109"/>
          <p:cNvSpPr txBox="1"/>
          <p:nvPr/>
        </p:nvSpPr>
        <p:spPr>
          <a:xfrm>
            <a:off x="401515" y="1584375"/>
            <a:ext cx="11388900" cy="2555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000">
                <a:solidFill>
                  <a:srgbClr val="103864"/>
                </a:solidFill>
                <a:latin typeface="Sora"/>
                <a:ea typeface="Sora"/>
                <a:cs typeface="Sora"/>
                <a:sym typeface="Sora"/>
              </a:rPr>
              <a:t>Dari data asuransi ini di dapat bahwa pengguna perokok lebih sedikit dari pada pengguna non perokok dan sebagian besar pengguna asuransi yang perokok bisa dikatakan adalah laki-laki.</a:t>
            </a:r>
            <a:endParaRPr sz="2000">
              <a:solidFill>
                <a:srgbClr val="103864"/>
              </a:solidFill>
              <a:latin typeface="Sora"/>
              <a:ea typeface="Sora"/>
              <a:cs typeface="Sora"/>
              <a:sym typeface="Sora"/>
            </a:endParaRPr>
          </a:p>
          <a:p>
            <a:pPr indent="0" lvl="0" marL="0" marR="0" rtl="0" algn="l">
              <a:lnSpc>
                <a:spcPct val="100000"/>
              </a:lnSpc>
              <a:spcBef>
                <a:spcPts val="0"/>
              </a:spcBef>
              <a:spcAft>
                <a:spcPts val="0"/>
              </a:spcAft>
              <a:buNone/>
            </a:pPr>
            <a:r>
              <a:t/>
            </a:r>
            <a:endParaRPr sz="2000">
              <a:solidFill>
                <a:srgbClr val="103864"/>
              </a:solidFill>
              <a:latin typeface="Sora"/>
              <a:ea typeface="Sora"/>
              <a:cs typeface="Sora"/>
              <a:sym typeface="Sora"/>
            </a:endParaRPr>
          </a:p>
          <a:p>
            <a:pPr indent="0" lvl="0" marL="0" marR="0" rtl="0" algn="l">
              <a:lnSpc>
                <a:spcPct val="100000"/>
              </a:lnSpc>
              <a:spcBef>
                <a:spcPts val="0"/>
              </a:spcBef>
              <a:spcAft>
                <a:spcPts val="0"/>
              </a:spcAft>
              <a:buNone/>
            </a:pPr>
            <a:r>
              <a:rPr lang="en-US" sz="2000">
                <a:solidFill>
                  <a:srgbClr val="103864"/>
                </a:solidFill>
                <a:latin typeface="Sora"/>
                <a:ea typeface="Sora"/>
                <a:cs typeface="Sora"/>
                <a:sym typeface="Sora"/>
              </a:rPr>
              <a:t>Dilihat dari proporsi pengguna tiap region, masing-masing memiliki jumlah data yang hampir sama yaitu sekitar ¼ dari keseluruhan data dan memiliki rata-rata tagihan yang tidak jauh berbeda.</a:t>
            </a:r>
            <a:endParaRPr sz="2000">
              <a:solidFill>
                <a:srgbClr val="103864"/>
              </a:solidFill>
              <a:latin typeface="Sora"/>
              <a:ea typeface="Sora"/>
              <a:cs typeface="Sora"/>
              <a:sym typeface="Sora"/>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103864"/>
              </a:solidFill>
              <a:latin typeface="Sora"/>
              <a:ea typeface="Sora"/>
              <a:cs typeface="Sora"/>
              <a:sym typeface="Sor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142ad2f6649_0_64"/>
          <p:cNvSpPr txBox="1"/>
          <p:nvPr>
            <p:ph type="title"/>
          </p:nvPr>
        </p:nvSpPr>
        <p:spPr>
          <a:xfrm>
            <a:off x="316523" y="2691441"/>
            <a:ext cx="11582400" cy="896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03864"/>
              </a:buClr>
              <a:buSzPts val="4000"/>
              <a:buFont typeface="Sora"/>
              <a:buNone/>
            </a:pPr>
            <a:r>
              <a:rPr lang="en-US" sz="4000"/>
              <a:t>Continuous Variables Analysis</a:t>
            </a:r>
            <a:endParaRPr sz="4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142ad2f6649_0_119"/>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BMI vs Smokers</a:t>
            </a:r>
            <a:endParaRPr/>
          </a:p>
        </p:txBody>
      </p:sp>
      <p:sp>
        <p:nvSpPr>
          <p:cNvPr id="301" name="Google Shape;301;g142ad2f6649_0_119"/>
          <p:cNvSpPr txBox="1"/>
          <p:nvPr/>
        </p:nvSpPr>
        <p:spPr>
          <a:xfrm>
            <a:off x="401540" y="1556075"/>
            <a:ext cx="11388900" cy="4402200"/>
          </a:xfrm>
          <a:prstGeom prst="rect">
            <a:avLst/>
          </a:prstGeom>
          <a:noFill/>
          <a:ln>
            <a:noFill/>
          </a:ln>
        </p:spPr>
        <p:txBody>
          <a:bodyPr anchorCtr="0" anchor="t" bIns="45700" lIns="91425" spcFirstLastPara="1" rIns="91425" wrap="square" tIns="45700">
            <a:spAutoFit/>
          </a:bodyPr>
          <a:lstStyle/>
          <a:p>
            <a:pPr indent="-355600" lvl="0" marL="457200" rtl="0" algn="l">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Peluang seorang perokok dengan BMI diatas 25 akan mendapatkan</a:t>
            </a:r>
            <a:endParaRPr sz="2000">
              <a:solidFill>
                <a:srgbClr val="103864"/>
              </a:solidFill>
              <a:latin typeface="Sora"/>
              <a:ea typeface="Sora"/>
              <a:cs typeface="Sora"/>
              <a:sym typeface="Sora"/>
            </a:endParaRPr>
          </a:p>
          <a:p>
            <a:pPr indent="0" lvl="0" marL="457200" rtl="0" algn="l">
              <a:spcBef>
                <a:spcPts val="0"/>
              </a:spcBef>
              <a:spcAft>
                <a:spcPts val="0"/>
              </a:spcAft>
              <a:buNone/>
            </a:pPr>
            <a:r>
              <a:rPr lang="en-US" sz="2000">
                <a:solidFill>
                  <a:srgbClr val="103864"/>
                </a:solidFill>
                <a:latin typeface="Sora"/>
                <a:ea typeface="Sora"/>
                <a:cs typeface="Sora"/>
                <a:sym typeface="Sora"/>
              </a:rPr>
              <a:t>tagihan kesehatan di atas 16.700 adalah 0.98.</a:t>
            </a:r>
            <a:endParaRPr sz="2000">
              <a:solidFill>
                <a:srgbClr val="103864"/>
              </a:solidFill>
              <a:latin typeface="Sora"/>
              <a:ea typeface="Sora"/>
              <a:cs typeface="Sora"/>
              <a:sym typeface="Sora"/>
            </a:endParaRPr>
          </a:p>
          <a:p>
            <a:pPr indent="-355600" lvl="0" marL="457200" rtl="0" algn="l">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Peluang seseorang acak tagihan kesehatannya diatas 16.700 diketahui dia adalah</a:t>
            </a:r>
            <a:endParaRPr sz="2000">
              <a:solidFill>
                <a:srgbClr val="103864"/>
              </a:solidFill>
              <a:latin typeface="Sora"/>
              <a:ea typeface="Sora"/>
              <a:cs typeface="Sora"/>
              <a:sym typeface="Sora"/>
            </a:endParaRPr>
          </a:p>
          <a:p>
            <a:pPr indent="0" lvl="0" marL="457200" rtl="0" algn="l">
              <a:spcBef>
                <a:spcPts val="0"/>
              </a:spcBef>
              <a:spcAft>
                <a:spcPts val="0"/>
              </a:spcAft>
              <a:buNone/>
            </a:pPr>
            <a:r>
              <a:rPr lang="en-US" sz="2000">
                <a:solidFill>
                  <a:srgbClr val="103864"/>
                </a:solidFill>
                <a:latin typeface="Sora"/>
                <a:ea typeface="Sora"/>
                <a:cs typeface="Sora"/>
                <a:sym typeface="Sora"/>
              </a:rPr>
              <a:t>perokok adalah 0.92.</a:t>
            </a:r>
            <a:endParaRPr sz="2000">
              <a:solidFill>
                <a:srgbClr val="103864"/>
              </a:solidFill>
              <a:latin typeface="Sora"/>
              <a:ea typeface="Sora"/>
              <a:cs typeface="Sora"/>
              <a:sym typeface="Sora"/>
            </a:endParaRPr>
          </a:p>
          <a:p>
            <a:pPr indent="-355600" lvl="0" marL="457200" rtl="0" algn="l">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Peluang terjadinya:</a:t>
            </a:r>
            <a:endParaRPr sz="2000">
              <a:solidFill>
                <a:srgbClr val="103864"/>
              </a:solidFill>
              <a:latin typeface="Sora"/>
              <a:ea typeface="Sora"/>
              <a:cs typeface="Sora"/>
              <a:sym typeface="Sora"/>
            </a:endParaRPr>
          </a:p>
          <a:p>
            <a:pPr indent="-355600" lvl="1" marL="914400" rtl="0" algn="l">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Seseorang dengan BMI di atas 25 mendapatkan tagihan kesehatan diatas 16.7k: 0.259</a:t>
            </a:r>
            <a:endParaRPr sz="2000">
              <a:solidFill>
                <a:srgbClr val="103864"/>
              </a:solidFill>
              <a:latin typeface="Sora"/>
              <a:ea typeface="Sora"/>
              <a:cs typeface="Sora"/>
              <a:sym typeface="Sora"/>
            </a:endParaRPr>
          </a:p>
          <a:p>
            <a:pPr indent="-355600" lvl="1" marL="914400" rtl="0" algn="l">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Seseorang dengan BMI di bawah 25 mendapatkan tagihan kesehatan diatas 16.7k: 0.208</a:t>
            </a:r>
            <a:endParaRPr sz="2000">
              <a:solidFill>
                <a:srgbClr val="103864"/>
              </a:solidFill>
              <a:latin typeface="Sora"/>
              <a:ea typeface="Sora"/>
              <a:cs typeface="Sora"/>
              <a:sym typeface="Sora"/>
            </a:endParaRPr>
          </a:p>
          <a:p>
            <a:pPr indent="-355600" lvl="0" marL="457200" rtl="0" algn="l">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Peluang terjadinya:</a:t>
            </a:r>
            <a:endParaRPr sz="2000">
              <a:solidFill>
                <a:srgbClr val="103864"/>
              </a:solidFill>
              <a:latin typeface="Sora"/>
              <a:ea typeface="Sora"/>
              <a:cs typeface="Sora"/>
              <a:sym typeface="Sora"/>
            </a:endParaRPr>
          </a:p>
          <a:p>
            <a:pPr indent="-355600" lvl="1" marL="914400" rtl="0" algn="l">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seseorang perokok dengan BMI diatas 25 mendapatkan tagihan kesehatan di atas 16.7k: 0.98 </a:t>
            </a:r>
            <a:endParaRPr sz="2000">
              <a:solidFill>
                <a:srgbClr val="103864"/>
              </a:solidFill>
              <a:latin typeface="Sora"/>
              <a:ea typeface="Sora"/>
              <a:cs typeface="Sora"/>
              <a:sym typeface="Sora"/>
            </a:endParaRPr>
          </a:p>
          <a:p>
            <a:pPr indent="-355600" lvl="1" marL="914400" rtl="0" algn="l">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seseorang non perokok dengan BMI diatas 25 mendapatkan tagihan kesehatan</a:t>
            </a:r>
            <a:endParaRPr sz="2000">
              <a:solidFill>
                <a:srgbClr val="103864"/>
              </a:solidFill>
              <a:latin typeface="Sora"/>
              <a:ea typeface="Sora"/>
              <a:cs typeface="Sora"/>
              <a:sym typeface="Sora"/>
            </a:endParaRPr>
          </a:p>
          <a:p>
            <a:pPr indent="0" lvl="0" marL="914400" rtl="0" algn="l">
              <a:spcBef>
                <a:spcPts val="0"/>
              </a:spcBef>
              <a:spcAft>
                <a:spcPts val="0"/>
              </a:spcAft>
              <a:buNone/>
            </a:pPr>
            <a:r>
              <a:rPr lang="en-US" sz="2000">
                <a:solidFill>
                  <a:srgbClr val="103864"/>
                </a:solidFill>
                <a:latin typeface="Sora"/>
                <a:ea typeface="Sora"/>
                <a:cs typeface="Sora"/>
                <a:sym typeface="Sora"/>
              </a:rPr>
              <a:t>diatas 16.7k: 0.077</a:t>
            </a:r>
            <a:endParaRPr sz="2000">
              <a:solidFill>
                <a:srgbClr val="103864"/>
              </a:solidFill>
              <a:latin typeface="Sora"/>
              <a:ea typeface="Sora"/>
              <a:cs typeface="Sora"/>
              <a:sym typeface="Sor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4"/>
          <p:cNvSpPr txBox="1"/>
          <p:nvPr>
            <p:ph type="title"/>
          </p:nvPr>
        </p:nvSpPr>
        <p:spPr>
          <a:xfrm>
            <a:off x="388943" y="365125"/>
            <a:ext cx="1140154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Outline</a:t>
            </a:r>
            <a:endParaRPr/>
          </a:p>
        </p:txBody>
      </p:sp>
      <p:sp>
        <p:nvSpPr>
          <p:cNvPr id="198" name="Google Shape;198;p4"/>
          <p:cNvSpPr txBox="1"/>
          <p:nvPr/>
        </p:nvSpPr>
        <p:spPr>
          <a:xfrm>
            <a:off x="401515" y="1584375"/>
            <a:ext cx="11388900" cy="25551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Introduction</a:t>
            </a:r>
            <a:endParaRPr b="0" i="0" sz="2000" u="none" cap="none" strike="noStrike">
              <a:solidFill>
                <a:srgbClr val="103864"/>
              </a:solidFill>
              <a:latin typeface="Sora"/>
              <a:ea typeface="Sora"/>
              <a:cs typeface="Sora"/>
              <a:sym typeface="Sora"/>
            </a:endParaRPr>
          </a:p>
          <a:p>
            <a:pPr indent="-285750" lvl="0" marL="28575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Dataset</a:t>
            </a:r>
            <a:endParaRPr b="0" i="0" sz="2000" u="none" cap="none" strike="noStrike">
              <a:solidFill>
                <a:srgbClr val="103864"/>
              </a:solidFill>
              <a:latin typeface="Sora"/>
              <a:ea typeface="Sora"/>
              <a:cs typeface="Sora"/>
              <a:sym typeface="Sora"/>
            </a:endParaRPr>
          </a:p>
          <a:p>
            <a:pPr indent="-285750" lvl="0" marL="28575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Descriptive Statistic Analysis</a:t>
            </a:r>
            <a:endParaRPr b="0" i="0" sz="2000" u="none" cap="none" strike="noStrike">
              <a:solidFill>
                <a:srgbClr val="103864"/>
              </a:solidFill>
              <a:latin typeface="Sora"/>
              <a:ea typeface="Sora"/>
              <a:cs typeface="Sora"/>
              <a:sym typeface="Sora"/>
            </a:endParaRPr>
          </a:p>
          <a:p>
            <a:pPr indent="-285750" lvl="0" marL="28575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Categorical Variables Analysis</a:t>
            </a:r>
            <a:endParaRPr b="0" i="0" sz="2000" u="none" cap="none" strike="noStrike">
              <a:solidFill>
                <a:srgbClr val="103864"/>
              </a:solidFill>
              <a:latin typeface="Sora"/>
              <a:ea typeface="Sora"/>
              <a:cs typeface="Sora"/>
              <a:sym typeface="Sora"/>
            </a:endParaRPr>
          </a:p>
          <a:p>
            <a:pPr indent="-285750" lvl="0" marL="28575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Continuous Variables Analysis</a:t>
            </a:r>
            <a:endParaRPr b="0" i="0" sz="2000" u="none" cap="none" strike="noStrike">
              <a:solidFill>
                <a:srgbClr val="103864"/>
              </a:solidFill>
              <a:latin typeface="Sora"/>
              <a:ea typeface="Sora"/>
              <a:cs typeface="Sora"/>
              <a:sym typeface="Sora"/>
            </a:endParaRPr>
          </a:p>
          <a:p>
            <a:pPr indent="-285750" lvl="0" marL="28575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Variables Correlation</a:t>
            </a:r>
            <a:endParaRPr b="0" i="0" sz="2000" u="none" cap="none" strike="noStrike">
              <a:solidFill>
                <a:srgbClr val="103864"/>
              </a:solidFill>
              <a:latin typeface="Sora"/>
              <a:ea typeface="Sora"/>
              <a:cs typeface="Sora"/>
              <a:sym typeface="Sora"/>
            </a:endParaRPr>
          </a:p>
          <a:p>
            <a:pPr indent="-285750" lvl="0" marL="28575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Hypothesis Testing</a:t>
            </a:r>
            <a:endParaRPr b="0" i="0" sz="2000" u="none" cap="none" strike="noStrike">
              <a:solidFill>
                <a:srgbClr val="103864"/>
              </a:solidFill>
              <a:latin typeface="Sora"/>
              <a:ea typeface="Sora"/>
              <a:cs typeface="Sora"/>
              <a:sym typeface="Sora"/>
            </a:endParaRPr>
          </a:p>
          <a:p>
            <a:pPr indent="-285750" lvl="0" marL="28575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Conclusion</a:t>
            </a:r>
            <a:endParaRPr b="0" i="0" sz="2000" u="none" cap="none" strike="noStrike">
              <a:solidFill>
                <a:srgbClr val="103864"/>
              </a:solidFill>
              <a:latin typeface="Sora"/>
              <a:ea typeface="Sora"/>
              <a:cs typeface="Sora"/>
              <a:sym typeface="Sor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142ad2f6649_0_124"/>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Analysis</a:t>
            </a:r>
            <a:endParaRPr/>
          </a:p>
        </p:txBody>
      </p:sp>
      <p:sp>
        <p:nvSpPr>
          <p:cNvPr id="307" name="Google Shape;307;g142ad2f6649_0_124"/>
          <p:cNvSpPr txBox="1"/>
          <p:nvPr/>
        </p:nvSpPr>
        <p:spPr>
          <a:xfrm>
            <a:off x="401515" y="1584375"/>
            <a:ext cx="11388900" cy="2786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500">
                <a:solidFill>
                  <a:srgbClr val="103864"/>
                </a:solidFill>
                <a:latin typeface="Sora"/>
                <a:ea typeface="Sora"/>
                <a:cs typeface="Sora"/>
                <a:sym typeface="Sora"/>
              </a:rPr>
              <a:t>Interpretasi dari analisis antara BMI dan tagihan adalah baik BMI yang lebih tinggi maupun BMI yang lebih rendah dari 25 memiliki peluang yang sama yaitu sekitar 0.2 untuk memiliki tagihan asuransi yang besarnya di atas 16700.</a:t>
            </a:r>
            <a:endParaRPr sz="2500">
              <a:solidFill>
                <a:srgbClr val="103864"/>
              </a:solidFill>
              <a:latin typeface="Sora"/>
              <a:ea typeface="Sora"/>
              <a:cs typeface="Sora"/>
              <a:sym typeface="Sora"/>
            </a:endParaRPr>
          </a:p>
          <a:p>
            <a:pPr indent="0" lvl="0" marL="0" marR="0" rtl="0" algn="l">
              <a:lnSpc>
                <a:spcPct val="100000"/>
              </a:lnSpc>
              <a:spcBef>
                <a:spcPts val="0"/>
              </a:spcBef>
              <a:spcAft>
                <a:spcPts val="0"/>
              </a:spcAft>
              <a:buNone/>
            </a:pPr>
            <a:r>
              <a:rPr lang="en-US" sz="2500">
                <a:solidFill>
                  <a:srgbClr val="103864"/>
                </a:solidFill>
                <a:latin typeface="Sora"/>
                <a:ea typeface="Sora"/>
                <a:cs typeface="Sora"/>
                <a:sym typeface="Sora"/>
              </a:rPr>
              <a:t>Sedangkan ketika BMI disandingkan dengan pengguna perokok, jika BMI nya tinggi, di atas 25, maka memiliki peluang besar mendapatkan tagihan di atas 16700 yaitu 0.98.</a:t>
            </a:r>
            <a:endParaRPr sz="2500">
              <a:solidFill>
                <a:srgbClr val="103864"/>
              </a:solidFill>
              <a:latin typeface="Sora"/>
              <a:ea typeface="Sora"/>
              <a:cs typeface="Sora"/>
              <a:sym typeface="Sor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142ad2f6649_0_149"/>
          <p:cNvSpPr txBox="1"/>
          <p:nvPr>
            <p:ph type="title"/>
          </p:nvPr>
        </p:nvSpPr>
        <p:spPr>
          <a:xfrm>
            <a:off x="316523" y="2691441"/>
            <a:ext cx="11582400" cy="896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03864"/>
              </a:buClr>
              <a:buSzPts val="4000"/>
              <a:buFont typeface="Sora"/>
              <a:buNone/>
            </a:pPr>
            <a:r>
              <a:rPr lang="en-US" sz="4000"/>
              <a:t>Variables Correlation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142ad2f6649_0_154"/>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Correlation </a:t>
            </a:r>
            <a:endParaRPr/>
          </a:p>
        </p:txBody>
      </p:sp>
      <p:pic>
        <p:nvPicPr>
          <p:cNvPr id="319" name="Google Shape;319;g142ad2f6649_0_154"/>
          <p:cNvPicPr preferRelativeResize="0"/>
          <p:nvPr/>
        </p:nvPicPr>
        <p:blipFill>
          <a:blip r:embed="rId3">
            <a:alphaModFix/>
          </a:blip>
          <a:stretch>
            <a:fillRect/>
          </a:stretch>
        </p:blipFill>
        <p:spPr>
          <a:xfrm>
            <a:off x="779425" y="1690825"/>
            <a:ext cx="10291350" cy="4195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142ad2f6649_0_69"/>
          <p:cNvSpPr txBox="1"/>
          <p:nvPr>
            <p:ph type="title"/>
          </p:nvPr>
        </p:nvSpPr>
        <p:spPr>
          <a:xfrm>
            <a:off x="316523" y="2691441"/>
            <a:ext cx="11582400" cy="896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03864"/>
              </a:buClr>
              <a:buSzPts val="4000"/>
              <a:buFont typeface="Sora"/>
              <a:buNone/>
            </a:pPr>
            <a:r>
              <a:rPr lang="en-US" sz="4000"/>
              <a:t>Hypothesis Testing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142ad2f6649_0_129"/>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Smoker’s charges are higher than non smoker’s</a:t>
            </a:r>
            <a:endParaRPr/>
          </a:p>
        </p:txBody>
      </p:sp>
      <p:sp>
        <p:nvSpPr>
          <p:cNvPr id="331" name="Google Shape;331;g142ad2f6649_0_129"/>
          <p:cNvSpPr txBox="1"/>
          <p:nvPr/>
        </p:nvSpPr>
        <p:spPr>
          <a:xfrm>
            <a:off x="401515" y="1584375"/>
            <a:ext cx="11388900" cy="28629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Ho :  Smoker’s charges are higher than non smoker’s (&gt;=)</a:t>
            </a:r>
            <a:endParaRPr sz="2000">
              <a:solidFill>
                <a:srgbClr val="103864"/>
              </a:solidFill>
              <a:latin typeface="Sora"/>
              <a:ea typeface="Sora"/>
              <a:cs typeface="Sora"/>
              <a:sym typeface="Sora"/>
            </a:endParaRPr>
          </a:p>
          <a:p>
            <a:pPr indent="-355600" lvl="0" marL="4572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Ha :  Smoker’s charges are not higher than non smoker’s (&lt;)</a:t>
            </a:r>
            <a:endParaRPr sz="2000">
              <a:solidFill>
                <a:srgbClr val="103864"/>
              </a:solidFill>
              <a:latin typeface="Sora"/>
              <a:ea typeface="Sora"/>
              <a:cs typeface="Sora"/>
              <a:sym typeface="Sora"/>
            </a:endParaRPr>
          </a:p>
          <a:p>
            <a:pPr indent="-355600" lvl="0" marL="4572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Hipotesis yang dilakukan adalah lower tailed (uji pihak kiri), keputusan memiliki aturan menolak Ho jika statistik uji lebih kecil dari nilai kritis.</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103864"/>
              </a:solidFill>
              <a:latin typeface="Sora"/>
              <a:ea typeface="Sora"/>
              <a:cs typeface="Sora"/>
              <a:sym typeface="Sora"/>
            </a:endParaRPr>
          </a:p>
          <a:p>
            <a:pPr indent="-355600" lvl="0" marL="45720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Result</a:t>
            </a:r>
            <a:endParaRPr b="0" i="0" sz="2000" u="none" cap="none" strike="noStrike">
              <a:solidFill>
                <a:srgbClr val="103864"/>
              </a:solidFill>
              <a:latin typeface="Sora"/>
              <a:ea typeface="Sora"/>
              <a:cs typeface="Sora"/>
              <a:sym typeface="Sora"/>
            </a:endParaRPr>
          </a:p>
          <a:p>
            <a:pPr indent="-355600" lvl="1" marL="91440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Nilai p-value yang kita dapatkan adalah </a:t>
            </a:r>
            <a:r>
              <a:rPr lang="en-US" sz="2000">
                <a:solidFill>
                  <a:srgbClr val="103864"/>
                </a:solidFill>
                <a:latin typeface="Sora"/>
                <a:ea typeface="Sora"/>
                <a:cs typeface="Sora"/>
                <a:sym typeface="Sora"/>
              </a:rPr>
              <a:t>0.479</a:t>
            </a:r>
            <a:endParaRPr b="0" i="0" sz="2000" u="none" cap="none" strike="noStrike">
              <a:solidFill>
                <a:srgbClr val="103864"/>
              </a:solidFill>
              <a:latin typeface="Sora"/>
              <a:ea typeface="Sora"/>
              <a:cs typeface="Sora"/>
              <a:sym typeface="Sora"/>
            </a:endParaRPr>
          </a:p>
          <a:p>
            <a:pPr indent="-355600" lvl="1" marL="91440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Karena </a:t>
            </a:r>
            <a:r>
              <a:rPr lang="en-US" sz="2000">
                <a:solidFill>
                  <a:srgbClr val="103864"/>
                </a:solidFill>
                <a:latin typeface="Sora"/>
                <a:ea typeface="Sora"/>
                <a:cs typeface="Sora"/>
                <a:sym typeface="Sora"/>
              </a:rPr>
              <a:t>lebih</a:t>
            </a:r>
            <a:r>
              <a:rPr b="0" i="0" lang="en-US" sz="2000" u="none" cap="none" strike="noStrike">
                <a:solidFill>
                  <a:srgbClr val="103864"/>
                </a:solidFill>
                <a:latin typeface="Sora"/>
                <a:ea typeface="Sora"/>
                <a:cs typeface="Sora"/>
                <a:sym typeface="Sora"/>
              </a:rPr>
              <a:t> dari alpha</a:t>
            </a:r>
            <a:r>
              <a:rPr lang="en-US" sz="2000">
                <a:solidFill>
                  <a:srgbClr val="103864"/>
                </a:solidFill>
                <a:latin typeface="Sora"/>
                <a:ea typeface="Sora"/>
                <a:cs typeface="Sora"/>
                <a:sym typeface="Sora"/>
              </a:rPr>
              <a:t>(0.05)</a:t>
            </a:r>
            <a:r>
              <a:rPr b="0" i="0" lang="en-US" sz="2000" u="none" cap="none" strike="noStrike">
                <a:solidFill>
                  <a:srgbClr val="103864"/>
                </a:solidFill>
                <a:latin typeface="Sora"/>
                <a:ea typeface="Sora"/>
                <a:cs typeface="Sora"/>
                <a:sym typeface="Sora"/>
              </a:rPr>
              <a:t>, maka kita </a:t>
            </a:r>
            <a:r>
              <a:rPr lang="en-US" sz="2000">
                <a:solidFill>
                  <a:srgbClr val="103864"/>
                </a:solidFill>
                <a:latin typeface="Sora"/>
                <a:ea typeface="Sora"/>
                <a:cs typeface="Sora"/>
                <a:sym typeface="Sora"/>
              </a:rPr>
              <a:t>menerima klaim tersebut bahwa tagihan perokok lebih besar daripada non perokok.</a:t>
            </a:r>
            <a:endParaRPr b="0" i="0" sz="2000" u="none" cap="none" strike="noStrike">
              <a:solidFill>
                <a:srgbClr val="103864"/>
              </a:solidFill>
              <a:latin typeface="Sora"/>
              <a:ea typeface="Sora"/>
              <a:cs typeface="Sora"/>
              <a:sym typeface="Sor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142ad2f6649_0_134"/>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Charges of BMI above 25 are higher than BMI under 25</a:t>
            </a:r>
            <a:endParaRPr/>
          </a:p>
        </p:txBody>
      </p:sp>
      <p:sp>
        <p:nvSpPr>
          <p:cNvPr id="337" name="Google Shape;337;g142ad2f6649_0_134"/>
          <p:cNvSpPr txBox="1"/>
          <p:nvPr/>
        </p:nvSpPr>
        <p:spPr>
          <a:xfrm>
            <a:off x="401515" y="1584375"/>
            <a:ext cx="11388900" cy="28629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Ho :  Charges of BMI above 25 &gt;= than BMI under 25</a:t>
            </a:r>
            <a:endParaRPr sz="2000">
              <a:solidFill>
                <a:srgbClr val="103864"/>
              </a:solidFill>
              <a:latin typeface="Sora"/>
              <a:ea typeface="Sora"/>
              <a:cs typeface="Sora"/>
              <a:sym typeface="Sora"/>
            </a:endParaRPr>
          </a:p>
          <a:p>
            <a:pPr indent="-355600" lvl="0" marL="457200" rtl="0" algn="l">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Ha :  Charges of BMI above 25 &lt; than BMI under 25</a:t>
            </a:r>
            <a:endParaRPr sz="2000">
              <a:solidFill>
                <a:srgbClr val="103864"/>
              </a:solidFill>
              <a:latin typeface="Sora"/>
              <a:ea typeface="Sora"/>
              <a:cs typeface="Sora"/>
              <a:sym typeface="Sora"/>
            </a:endParaRPr>
          </a:p>
          <a:p>
            <a:pPr indent="-355600" lvl="0" marL="457200" rtl="0" algn="l">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Hipotesis yang dilakukan adalah lower tailed (uji pihak kiri), keputusan memiliki aturan menolak Ho jika statistik uji lebih kecil dari nilai kritis.</a:t>
            </a:r>
            <a:endParaRPr sz="2000">
              <a:solidFill>
                <a:srgbClr val="103864"/>
              </a:solidFill>
              <a:latin typeface="Sora"/>
              <a:ea typeface="Sora"/>
              <a:cs typeface="Sora"/>
              <a:sym typeface="Sora"/>
            </a:endParaRPr>
          </a:p>
          <a:p>
            <a:pPr indent="0" lvl="0" marL="457200" rtl="0" algn="l">
              <a:spcBef>
                <a:spcPts val="0"/>
              </a:spcBef>
              <a:spcAft>
                <a:spcPts val="0"/>
              </a:spcAft>
              <a:buNone/>
            </a:pPr>
            <a:r>
              <a:t/>
            </a:r>
            <a:endParaRPr sz="2000">
              <a:solidFill>
                <a:srgbClr val="103864"/>
              </a:solidFill>
              <a:latin typeface="Sora"/>
              <a:ea typeface="Sora"/>
              <a:cs typeface="Sora"/>
              <a:sym typeface="Sora"/>
            </a:endParaRPr>
          </a:p>
          <a:p>
            <a:pPr indent="-355600" lvl="0" marL="457200" rtl="0" algn="l">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Result</a:t>
            </a:r>
            <a:endParaRPr sz="2000">
              <a:solidFill>
                <a:srgbClr val="103864"/>
              </a:solidFill>
              <a:latin typeface="Sora"/>
              <a:ea typeface="Sora"/>
              <a:cs typeface="Sora"/>
              <a:sym typeface="Sora"/>
            </a:endParaRPr>
          </a:p>
          <a:p>
            <a:pPr indent="-355600" lvl="1" marL="914400" rtl="0" algn="l">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Nilai p-value yang kita dapatkan adalah 1.822</a:t>
            </a:r>
            <a:endParaRPr sz="2000">
              <a:solidFill>
                <a:srgbClr val="103864"/>
              </a:solidFill>
              <a:latin typeface="Sora"/>
              <a:ea typeface="Sora"/>
              <a:cs typeface="Sora"/>
              <a:sym typeface="Sora"/>
            </a:endParaRPr>
          </a:p>
          <a:p>
            <a:pPr indent="-355600" lvl="1" marL="914400" rtl="0" algn="l">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Karena lebih dari alpha(0.05), maka kita tolak klaim tersebut karena dilihat dari analisis deskriptif nya pun BMI tidak memiliki pengaruh terhadap nilai tagihan.</a:t>
            </a:r>
            <a:endParaRPr sz="2000">
              <a:solidFill>
                <a:srgbClr val="103864"/>
              </a:solidFill>
              <a:latin typeface="Sora"/>
              <a:ea typeface="Sora"/>
              <a:cs typeface="Sora"/>
              <a:sym typeface="Sor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16350bc60a3_0_6"/>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Region has no effect on smoking habits</a:t>
            </a:r>
            <a:endParaRPr/>
          </a:p>
        </p:txBody>
      </p:sp>
      <p:sp>
        <p:nvSpPr>
          <p:cNvPr id="343" name="Google Shape;343;g16350bc60a3_0_6"/>
          <p:cNvSpPr txBox="1"/>
          <p:nvPr/>
        </p:nvSpPr>
        <p:spPr>
          <a:xfrm>
            <a:off x="401515" y="1584375"/>
            <a:ext cx="11388900" cy="28629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Ho :  </a:t>
            </a:r>
            <a:r>
              <a:rPr lang="en-US" sz="2000">
                <a:solidFill>
                  <a:srgbClr val="103864"/>
                </a:solidFill>
                <a:latin typeface="Sora"/>
                <a:ea typeface="Sora"/>
                <a:cs typeface="Sora"/>
                <a:sym typeface="Sora"/>
              </a:rPr>
              <a:t>Region has no effect on smoking habits</a:t>
            </a:r>
            <a:endParaRPr sz="2000">
              <a:solidFill>
                <a:srgbClr val="103864"/>
              </a:solidFill>
              <a:latin typeface="Sora"/>
              <a:ea typeface="Sora"/>
              <a:cs typeface="Sora"/>
              <a:sym typeface="Sora"/>
            </a:endParaRPr>
          </a:p>
          <a:p>
            <a:pPr indent="-355600" lvl="0" marL="457200" rtl="0" algn="l">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Ha :  </a:t>
            </a:r>
            <a:r>
              <a:rPr lang="en-US" sz="2000">
                <a:solidFill>
                  <a:srgbClr val="103864"/>
                </a:solidFill>
                <a:latin typeface="Sora"/>
                <a:ea typeface="Sora"/>
                <a:cs typeface="Sora"/>
                <a:sym typeface="Sora"/>
              </a:rPr>
              <a:t>Region has an effect on smoking habits</a:t>
            </a:r>
            <a:endParaRPr sz="2000">
              <a:solidFill>
                <a:srgbClr val="103864"/>
              </a:solidFill>
              <a:latin typeface="Sora"/>
              <a:ea typeface="Sora"/>
              <a:cs typeface="Sora"/>
              <a:sym typeface="Sora"/>
            </a:endParaRPr>
          </a:p>
          <a:p>
            <a:pPr indent="-355600" lvl="0" marL="457200" rtl="0" algn="l">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Hipotesis yang dilakukan adalah upper tailed (uji pihak tailed), keputusan memiliki aturan menolak Ho jika statistik uji lebih besar dari nilai kritis.</a:t>
            </a:r>
            <a:endParaRPr sz="2000">
              <a:solidFill>
                <a:srgbClr val="103864"/>
              </a:solidFill>
              <a:latin typeface="Sora"/>
              <a:ea typeface="Sora"/>
              <a:cs typeface="Sora"/>
              <a:sym typeface="Sora"/>
            </a:endParaRPr>
          </a:p>
          <a:p>
            <a:pPr indent="0" lvl="0" marL="457200" rtl="0" algn="l">
              <a:spcBef>
                <a:spcPts val="0"/>
              </a:spcBef>
              <a:spcAft>
                <a:spcPts val="0"/>
              </a:spcAft>
              <a:buNone/>
            </a:pPr>
            <a:r>
              <a:t/>
            </a:r>
            <a:endParaRPr sz="2000">
              <a:solidFill>
                <a:srgbClr val="103864"/>
              </a:solidFill>
              <a:latin typeface="Sora"/>
              <a:ea typeface="Sora"/>
              <a:cs typeface="Sora"/>
              <a:sym typeface="Sora"/>
            </a:endParaRPr>
          </a:p>
          <a:p>
            <a:pPr indent="-355600" lvl="0" marL="457200" rtl="0" algn="l">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Result</a:t>
            </a:r>
            <a:endParaRPr sz="2000">
              <a:solidFill>
                <a:srgbClr val="103864"/>
              </a:solidFill>
              <a:latin typeface="Sora"/>
              <a:ea typeface="Sora"/>
              <a:cs typeface="Sora"/>
              <a:sym typeface="Sora"/>
            </a:endParaRPr>
          </a:p>
          <a:p>
            <a:pPr indent="-355600" lvl="1" marL="914400" rtl="0" algn="l">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Nilai p-value yang kita dapatkan adalah 0.062</a:t>
            </a:r>
            <a:endParaRPr sz="2000">
              <a:solidFill>
                <a:srgbClr val="103864"/>
              </a:solidFill>
              <a:latin typeface="Sora"/>
              <a:ea typeface="Sora"/>
              <a:cs typeface="Sora"/>
              <a:sym typeface="Sora"/>
            </a:endParaRPr>
          </a:p>
          <a:p>
            <a:pPr indent="-355600" lvl="1" marL="914400" rtl="0" algn="l">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Karena lebih dari alpha(0.05), maka kita menerima klaim tersebut bahwa region tidak memiliki andil apa-apa pada jumlah pengguna perokok</a:t>
            </a:r>
            <a:endParaRPr sz="2000">
              <a:solidFill>
                <a:srgbClr val="103864"/>
              </a:solidFill>
              <a:latin typeface="Sora"/>
              <a:ea typeface="Sora"/>
              <a:cs typeface="Sora"/>
              <a:sym typeface="Sor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142ad2f6649_0_144"/>
          <p:cNvSpPr txBox="1"/>
          <p:nvPr>
            <p:ph type="title"/>
          </p:nvPr>
        </p:nvSpPr>
        <p:spPr>
          <a:xfrm>
            <a:off x="316523" y="2691441"/>
            <a:ext cx="11582400" cy="896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03864"/>
              </a:buClr>
              <a:buSzPts val="4000"/>
              <a:buFont typeface="Sora"/>
              <a:buNone/>
            </a:pPr>
            <a:r>
              <a:rPr lang="en-US" sz="4000"/>
              <a:t>Conclusion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142ad2f6649_0_139"/>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Conclusion</a:t>
            </a:r>
            <a:endParaRPr/>
          </a:p>
        </p:txBody>
      </p:sp>
      <p:sp>
        <p:nvSpPr>
          <p:cNvPr id="355" name="Google Shape;355;g142ad2f6649_0_139"/>
          <p:cNvSpPr txBox="1"/>
          <p:nvPr/>
        </p:nvSpPr>
        <p:spPr>
          <a:xfrm>
            <a:off x="401515" y="1584375"/>
            <a:ext cx="11388900" cy="16317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Rata-rata BMI dari keseluruhan data, perokok maupun non perokok, perempuan maupun laki-laki hampir ada di nilai yang sama.</a:t>
            </a:r>
            <a:endParaRPr sz="2000">
              <a:solidFill>
                <a:srgbClr val="103864"/>
              </a:solidFill>
              <a:latin typeface="Sora"/>
              <a:ea typeface="Sora"/>
              <a:cs typeface="Sora"/>
              <a:sym typeface="Sora"/>
            </a:endParaRPr>
          </a:p>
          <a:p>
            <a:pPr indent="-355600" lvl="0" marL="4572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Nilai BMI tidak memiliki pengaruh terhadap tagihan setiap pengguna.</a:t>
            </a:r>
            <a:endParaRPr sz="2000">
              <a:solidFill>
                <a:srgbClr val="103864"/>
              </a:solidFill>
              <a:latin typeface="Sora"/>
              <a:ea typeface="Sora"/>
              <a:cs typeface="Sora"/>
              <a:sym typeface="Sora"/>
            </a:endParaRPr>
          </a:p>
          <a:p>
            <a:pPr indent="-355600" lvl="0" marL="4572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Pengguna perokok dan non perokok memiliki korelasi yang cukup tinggi pada nilai tagihan kesehatan.</a:t>
            </a:r>
            <a:endParaRPr sz="2000">
              <a:solidFill>
                <a:srgbClr val="103864"/>
              </a:solidFill>
              <a:latin typeface="Sora"/>
              <a:ea typeface="Sora"/>
              <a:cs typeface="Sora"/>
              <a:sym typeface="Sor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1451da43991_0_41"/>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Notes</a:t>
            </a:r>
            <a:endParaRPr/>
          </a:p>
        </p:txBody>
      </p:sp>
      <p:sp>
        <p:nvSpPr>
          <p:cNvPr id="361" name="Google Shape;361;g1451da43991_0_41"/>
          <p:cNvSpPr txBox="1"/>
          <p:nvPr/>
        </p:nvSpPr>
        <p:spPr>
          <a:xfrm>
            <a:off x="401515" y="1584375"/>
            <a:ext cx="11388900" cy="7080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rgbClr val="103864"/>
              </a:buClr>
              <a:buSzPts val="2000"/>
              <a:buFont typeface="Sora"/>
              <a:buChar char="•"/>
            </a:pPr>
            <a:r>
              <a:rPr b="0" i="0" lang="en-US" sz="2000" u="none" cap="none" strike="noStrike">
                <a:solidFill>
                  <a:srgbClr val="103864"/>
                </a:solidFill>
                <a:latin typeface="Sora"/>
                <a:ea typeface="Sora"/>
                <a:cs typeface="Sora"/>
                <a:sym typeface="Sora"/>
              </a:rPr>
              <a:t>Things you need to upgrade:</a:t>
            </a:r>
            <a:r>
              <a:rPr lang="en-US" sz="2000">
                <a:solidFill>
                  <a:srgbClr val="103864"/>
                </a:solidFill>
                <a:latin typeface="Sora"/>
                <a:ea typeface="Sora"/>
                <a:cs typeface="Sora"/>
                <a:sym typeface="Sora"/>
              </a:rPr>
              <a:t> I </a:t>
            </a:r>
            <a:r>
              <a:rPr lang="en-US" sz="2000">
                <a:solidFill>
                  <a:srgbClr val="103864"/>
                </a:solidFill>
                <a:latin typeface="Sora"/>
                <a:ea typeface="Sora"/>
                <a:cs typeface="Sora"/>
                <a:sym typeface="Sora"/>
              </a:rPr>
              <a:t>have to review all material and need to do more exercises.</a:t>
            </a:r>
            <a:endParaRPr b="1" i="0" sz="2000" u="none" cap="none" strike="noStrike">
              <a:solidFill>
                <a:srgbClr val="103864"/>
              </a:solidFill>
              <a:latin typeface="Sora"/>
              <a:ea typeface="Sora"/>
              <a:cs typeface="Sora"/>
              <a:sym typeface="Sor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5"/>
          <p:cNvSpPr txBox="1"/>
          <p:nvPr>
            <p:ph type="title"/>
          </p:nvPr>
        </p:nvSpPr>
        <p:spPr>
          <a:xfrm>
            <a:off x="316523" y="2691441"/>
            <a:ext cx="11582400" cy="89656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03864"/>
              </a:buClr>
              <a:buSzPts val="4000"/>
              <a:buFont typeface="Sora"/>
              <a:buNone/>
            </a:pPr>
            <a:r>
              <a:rPr lang="en-US" sz="4000"/>
              <a:t>Introduction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
          <p:cNvSpPr txBox="1"/>
          <p:nvPr>
            <p:ph type="title"/>
          </p:nvPr>
        </p:nvSpPr>
        <p:spPr>
          <a:xfrm>
            <a:off x="388943" y="365125"/>
            <a:ext cx="1150998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Reference</a:t>
            </a:r>
            <a:endParaRPr/>
          </a:p>
        </p:txBody>
      </p:sp>
      <p:sp>
        <p:nvSpPr>
          <p:cNvPr id="367" name="Google Shape;367;p2"/>
          <p:cNvSpPr txBox="1"/>
          <p:nvPr/>
        </p:nvSpPr>
        <p:spPr>
          <a:xfrm>
            <a:off x="401515" y="1584375"/>
            <a:ext cx="11388900" cy="10158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103864"/>
              </a:buClr>
              <a:buSzPts val="2000"/>
              <a:buFont typeface="Arial"/>
              <a:buChar char="•"/>
            </a:pPr>
            <a:r>
              <a:rPr lang="en-US" sz="2000">
                <a:solidFill>
                  <a:srgbClr val="103864"/>
                </a:solidFill>
                <a:latin typeface="Sora"/>
                <a:ea typeface="Sora"/>
                <a:cs typeface="Sora"/>
                <a:sym typeface="Sora"/>
              </a:rPr>
              <a:t>materi Pacmann</a:t>
            </a:r>
            <a:endParaRPr sz="2000">
              <a:solidFill>
                <a:srgbClr val="103864"/>
              </a:solidFill>
              <a:latin typeface="Sora"/>
              <a:ea typeface="Sora"/>
              <a:cs typeface="Sora"/>
              <a:sym typeface="Sora"/>
            </a:endParaRPr>
          </a:p>
          <a:p>
            <a:pPr indent="-285750" lvl="0" marL="28575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https://www.kaggle.com/code/mihirjhaveri/heathcare-insurance-eda-hypothesis-testing/data</a:t>
            </a:r>
            <a:endParaRPr sz="2000">
              <a:solidFill>
                <a:srgbClr val="103864"/>
              </a:solidFill>
              <a:latin typeface="Sora"/>
              <a:ea typeface="Sora"/>
              <a:cs typeface="Sora"/>
              <a:sym typeface="Sor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
          <p:cNvSpPr txBox="1"/>
          <p:nvPr>
            <p:ph type="title"/>
          </p:nvPr>
        </p:nvSpPr>
        <p:spPr>
          <a:xfrm>
            <a:off x="388943" y="365125"/>
            <a:ext cx="1140154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Introduction</a:t>
            </a:r>
            <a:endParaRPr/>
          </a:p>
        </p:txBody>
      </p:sp>
      <p:sp>
        <p:nvSpPr>
          <p:cNvPr id="210" name="Google Shape;210;p3"/>
          <p:cNvSpPr txBox="1"/>
          <p:nvPr/>
        </p:nvSpPr>
        <p:spPr>
          <a:xfrm>
            <a:off x="401515" y="1584375"/>
            <a:ext cx="11388900" cy="3417000"/>
          </a:xfrm>
          <a:prstGeom prst="rect">
            <a:avLst/>
          </a:prstGeom>
          <a:noFill/>
          <a:ln>
            <a:noFill/>
          </a:ln>
        </p:spPr>
        <p:txBody>
          <a:bodyPr anchorCtr="0" anchor="t" bIns="45700" lIns="91425" spcFirstLastPara="1" rIns="91425" wrap="square" tIns="45700">
            <a:spAutoFit/>
          </a:bodyPr>
          <a:lstStyle/>
          <a:p>
            <a:pPr indent="-381000" lvl="0" marL="457200" rtl="0" algn="l">
              <a:spcBef>
                <a:spcPts val="0"/>
              </a:spcBef>
              <a:spcAft>
                <a:spcPts val="0"/>
              </a:spcAft>
              <a:buClr>
                <a:srgbClr val="103864"/>
              </a:buClr>
              <a:buSzPts val="2400"/>
              <a:buFont typeface="Sora"/>
              <a:buChar char="•"/>
            </a:pPr>
            <a:r>
              <a:rPr lang="en-US" sz="2400">
                <a:solidFill>
                  <a:srgbClr val="103864"/>
                </a:solidFill>
                <a:latin typeface="Sora"/>
                <a:ea typeface="Sora"/>
                <a:cs typeface="Sora"/>
                <a:sym typeface="Sora"/>
              </a:rPr>
              <a:t>Project Probability ini merupakan tugas akhir kelas Probability dari Pacmann AI.</a:t>
            </a:r>
            <a:endParaRPr sz="2400">
              <a:solidFill>
                <a:srgbClr val="103864"/>
              </a:solidFill>
              <a:latin typeface="Sora"/>
              <a:ea typeface="Sora"/>
              <a:cs typeface="Sora"/>
              <a:sym typeface="Sora"/>
            </a:endParaRPr>
          </a:p>
          <a:p>
            <a:pPr indent="-381000" lvl="0" marL="457200" rtl="0" algn="l">
              <a:spcBef>
                <a:spcPts val="0"/>
              </a:spcBef>
              <a:spcAft>
                <a:spcPts val="0"/>
              </a:spcAft>
              <a:buClr>
                <a:srgbClr val="103864"/>
              </a:buClr>
              <a:buSzPts val="2400"/>
              <a:buFont typeface="Sora"/>
              <a:buChar char="•"/>
            </a:pPr>
            <a:r>
              <a:rPr lang="en-US" sz="2400">
                <a:solidFill>
                  <a:srgbClr val="103864"/>
                </a:solidFill>
                <a:latin typeface="Sora"/>
                <a:ea typeface="Sora"/>
                <a:cs typeface="Sora"/>
                <a:sym typeface="Sora"/>
              </a:rPr>
              <a:t>Dalam projek ini, terdapat data healthcare insurance yang berisi data umur, gender, tempat tinggal pengguna, banyak anak tertanggung asuransi, nilai bmi, keadaan merokok atau tidaknya pengguna.</a:t>
            </a:r>
            <a:endParaRPr sz="2400">
              <a:solidFill>
                <a:srgbClr val="103864"/>
              </a:solidFill>
              <a:latin typeface="Sora"/>
              <a:ea typeface="Sora"/>
              <a:cs typeface="Sora"/>
              <a:sym typeface="Sora"/>
            </a:endParaRPr>
          </a:p>
          <a:p>
            <a:pPr indent="-381000" lvl="0" marL="457200" rtl="0" algn="l">
              <a:spcBef>
                <a:spcPts val="0"/>
              </a:spcBef>
              <a:spcAft>
                <a:spcPts val="0"/>
              </a:spcAft>
              <a:buClr>
                <a:srgbClr val="103864"/>
              </a:buClr>
              <a:buSzPts val="2400"/>
              <a:buFont typeface="Sora"/>
              <a:buChar char="•"/>
            </a:pPr>
            <a:r>
              <a:rPr lang="en-US" sz="2400">
                <a:solidFill>
                  <a:srgbClr val="103864"/>
                </a:solidFill>
                <a:latin typeface="Sora"/>
                <a:ea typeface="Sora"/>
                <a:cs typeface="Sora"/>
                <a:sym typeface="Sora"/>
              </a:rPr>
              <a:t>Melalui project probability ini, akan dilakukan analisis variabel-variabel yang memiliki hubungan dengan tagihan kesehatan yang diterima oleh setiap pengguna.</a:t>
            </a:r>
            <a:endParaRPr sz="2400">
              <a:solidFill>
                <a:srgbClr val="103864"/>
              </a:solidFill>
              <a:latin typeface="Sora"/>
              <a:ea typeface="Sora"/>
              <a:cs typeface="Sora"/>
              <a:sym typeface="Sora"/>
            </a:endParaRPr>
          </a:p>
          <a:p>
            <a:pPr indent="-381000" lvl="0" marL="457200" rtl="0" algn="l">
              <a:spcBef>
                <a:spcPts val="0"/>
              </a:spcBef>
              <a:spcAft>
                <a:spcPts val="0"/>
              </a:spcAft>
              <a:buClr>
                <a:srgbClr val="103864"/>
              </a:buClr>
              <a:buSzPts val="2400"/>
              <a:buFont typeface="Sora"/>
              <a:buChar char="•"/>
            </a:pPr>
            <a:r>
              <a:rPr lang="en-US" sz="2400">
                <a:solidFill>
                  <a:srgbClr val="103864"/>
                </a:solidFill>
                <a:latin typeface="Sora"/>
                <a:ea typeface="Sora"/>
                <a:cs typeface="Sora"/>
                <a:sym typeface="Sora"/>
              </a:rPr>
              <a:t>Tools yang digunakan untuk melakukan analisis adalah Python.</a:t>
            </a:r>
            <a:endParaRPr sz="2000">
              <a:solidFill>
                <a:srgbClr val="103864"/>
              </a:solidFill>
              <a:latin typeface="Sora"/>
              <a:ea typeface="Sora"/>
              <a:cs typeface="Sora"/>
              <a:sym typeface="Sor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142ad2f6649_0_74"/>
          <p:cNvSpPr txBox="1"/>
          <p:nvPr>
            <p:ph type="title"/>
          </p:nvPr>
        </p:nvSpPr>
        <p:spPr>
          <a:xfrm>
            <a:off x="316523" y="2691441"/>
            <a:ext cx="11582400" cy="896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03864"/>
              </a:buClr>
              <a:buSzPts val="4000"/>
              <a:buFont typeface="Sora"/>
              <a:buNone/>
            </a:pPr>
            <a:r>
              <a:rPr lang="en-US" sz="4000"/>
              <a:t>Dataset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42ad2f6649_0_79"/>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Dataset</a:t>
            </a:r>
            <a:endParaRPr/>
          </a:p>
        </p:txBody>
      </p:sp>
      <p:sp>
        <p:nvSpPr>
          <p:cNvPr id="222" name="Google Shape;222;g142ad2f6649_0_79"/>
          <p:cNvSpPr txBox="1"/>
          <p:nvPr/>
        </p:nvSpPr>
        <p:spPr>
          <a:xfrm>
            <a:off x="401515" y="1584375"/>
            <a:ext cx="11388900" cy="2862900"/>
          </a:xfrm>
          <a:prstGeom prst="rect">
            <a:avLst/>
          </a:prstGeom>
          <a:noFill/>
          <a:ln>
            <a:noFill/>
          </a:ln>
        </p:spPr>
        <p:txBody>
          <a:bodyPr anchorCtr="0" anchor="t" bIns="45700" lIns="91425" spcFirstLastPara="1" rIns="91425" wrap="square" tIns="45700">
            <a:spAutoFit/>
          </a:bodyPr>
          <a:lstStyle/>
          <a:p>
            <a:pPr indent="-355600" lvl="0" marL="457200" rtl="0" algn="l">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Dataset yang disediakan adalah data tagihan kesehatan personal. Data ini memiliki 7 variable:</a:t>
            </a:r>
            <a:endParaRPr sz="2000">
              <a:solidFill>
                <a:srgbClr val="103864"/>
              </a:solidFill>
              <a:latin typeface="Sora"/>
              <a:ea typeface="Sora"/>
              <a:cs typeface="Sora"/>
              <a:sym typeface="Sora"/>
            </a:endParaRPr>
          </a:p>
          <a:p>
            <a:pPr indent="0" lvl="0" marL="457200" rtl="0" algn="l">
              <a:spcBef>
                <a:spcPts val="0"/>
              </a:spcBef>
              <a:spcAft>
                <a:spcPts val="0"/>
              </a:spcAft>
              <a:buNone/>
            </a:pPr>
            <a:r>
              <a:rPr lang="en-US" sz="2000">
                <a:solidFill>
                  <a:srgbClr val="103864"/>
                </a:solidFill>
                <a:latin typeface="Sora"/>
                <a:ea typeface="Sora"/>
                <a:cs typeface="Sora"/>
                <a:sym typeface="Sora"/>
              </a:rPr>
              <a:t>● age</a:t>
            </a:r>
            <a:endParaRPr sz="2000">
              <a:solidFill>
                <a:srgbClr val="103864"/>
              </a:solidFill>
              <a:latin typeface="Sora"/>
              <a:ea typeface="Sora"/>
              <a:cs typeface="Sora"/>
              <a:sym typeface="Sora"/>
            </a:endParaRPr>
          </a:p>
          <a:p>
            <a:pPr indent="0" lvl="0" marL="457200" rtl="0" algn="l">
              <a:spcBef>
                <a:spcPts val="0"/>
              </a:spcBef>
              <a:spcAft>
                <a:spcPts val="0"/>
              </a:spcAft>
              <a:buNone/>
            </a:pPr>
            <a:r>
              <a:rPr lang="en-US" sz="2000">
                <a:solidFill>
                  <a:srgbClr val="103864"/>
                </a:solidFill>
                <a:latin typeface="Sora"/>
                <a:ea typeface="Sora"/>
                <a:cs typeface="Sora"/>
                <a:sym typeface="Sora"/>
              </a:rPr>
              <a:t>● sex</a:t>
            </a:r>
            <a:endParaRPr sz="2000">
              <a:solidFill>
                <a:srgbClr val="103864"/>
              </a:solidFill>
              <a:latin typeface="Sora"/>
              <a:ea typeface="Sora"/>
              <a:cs typeface="Sora"/>
              <a:sym typeface="Sora"/>
            </a:endParaRPr>
          </a:p>
          <a:p>
            <a:pPr indent="0" lvl="0" marL="457200" rtl="0" algn="l">
              <a:spcBef>
                <a:spcPts val="0"/>
              </a:spcBef>
              <a:spcAft>
                <a:spcPts val="0"/>
              </a:spcAft>
              <a:buNone/>
            </a:pPr>
            <a:r>
              <a:rPr lang="en-US" sz="2000">
                <a:solidFill>
                  <a:srgbClr val="103864"/>
                </a:solidFill>
                <a:latin typeface="Sora"/>
                <a:ea typeface="Sora"/>
                <a:cs typeface="Sora"/>
                <a:sym typeface="Sora"/>
              </a:rPr>
              <a:t>● bmi</a:t>
            </a:r>
            <a:endParaRPr sz="2000">
              <a:solidFill>
                <a:srgbClr val="103864"/>
              </a:solidFill>
              <a:latin typeface="Sora"/>
              <a:ea typeface="Sora"/>
              <a:cs typeface="Sora"/>
              <a:sym typeface="Sora"/>
            </a:endParaRPr>
          </a:p>
          <a:p>
            <a:pPr indent="0" lvl="0" marL="457200" rtl="0" algn="l">
              <a:spcBef>
                <a:spcPts val="0"/>
              </a:spcBef>
              <a:spcAft>
                <a:spcPts val="0"/>
              </a:spcAft>
              <a:buNone/>
            </a:pPr>
            <a:r>
              <a:rPr lang="en-US" sz="2000">
                <a:solidFill>
                  <a:srgbClr val="103864"/>
                </a:solidFill>
                <a:latin typeface="Sora"/>
                <a:ea typeface="Sora"/>
                <a:cs typeface="Sora"/>
                <a:sym typeface="Sora"/>
              </a:rPr>
              <a:t>● children</a:t>
            </a:r>
            <a:endParaRPr sz="2000">
              <a:solidFill>
                <a:srgbClr val="103864"/>
              </a:solidFill>
              <a:latin typeface="Sora"/>
              <a:ea typeface="Sora"/>
              <a:cs typeface="Sora"/>
              <a:sym typeface="Sora"/>
            </a:endParaRPr>
          </a:p>
          <a:p>
            <a:pPr indent="0" lvl="0" marL="457200" rtl="0" algn="l">
              <a:spcBef>
                <a:spcPts val="0"/>
              </a:spcBef>
              <a:spcAft>
                <a:spcPts val="0"/>
              </a:spcAft>
              <a:buNone/>
            </a:pPr>
            <a:r>
              <a:rPr lang="en-US" sz="2000">
                <a:solidFill>
                  <a:srgbClr val="103864"/>
                </a:solidFill>
                <a:latin typeface="Sora"/>
                <a:ea typeface="Sora"/>
                <a:cs typeface="Sora"/>
                <a:sym typeface="Sora"/>
              </a:rPr>
              <a:t>● smoker</a:t>
            </a:r>
            <a:endParaRPr sz="2000">
              <a:solidFill>
                <a:srgbClr val="103864"/>
              </a:solidFill>
              <a:latin typeface="Sora"/>
              <a:ea typeface="Sora"/>
              <a:cs typeface="Sora"/>
              <a:sym typeface="Sora"/>
            </a:endParaRPr>
          </a:p>
          <a:p>
            <a:pPr indent="0" lvl="0" marL="457200" rtl="0" algn="l">
              <a:spcBef>
                <a:spcPts val="0"/>
              </a:spcBef>
              <a:spcAft>
                <a:spcPts val="0"/>
              </a:spcAft>
              <a:buNone/>
            </a:pPr>
            <a:r>
              <a:rPr lang="en-US" sz="2000">
                <a:solidFill>
                  <a:srgbClr val="103864"/>
                </a:solidFill>
                <a:latin typeface="Sora"/>
                <a:ea typeface="Sora"/>
                <a:cs typeface="Sora"/>
                <a:sym typeface="Sora"/>
              </a:rPr>
              <a:t>● region</a:t>
            </a:r>
            <a:endParaRPr sz="2000">
              <a:solidFill>
                <a:srgbClr val="103864"/>
              </a:solidFill>
              <a:latin typeface="Sora"/>
              <a:ea typeface="Sora"/>
              <a:cs typeface="Sora"/>
              <a:sym typeface="Sora"/>
            </a:endParaRPr>
          </a:p>
          <a:p>
            <a:pPr indent="0" lvl="0" marL="457200" rtl="0" algn="l">
              <a:spcBef>
                <a:spcPts val="0"/>
              </a:spcBef>
              <a:spcAft>
                <a:spcPts val="0"/>
              </a:spcAft>
              <a:buNone/>
            </a:pPr>
            <a:r>
              <a:rPr lang="en-US" sz="2000">
                <a:solidFill>
                  <a:srgbClr val="103864"/>
                </a:solidFill>
                <a:latin typeface="Sora"/>
                <a:ea typeface="Sora"/>
                <a:cs typeface="Sora"/>
                <a:sym typeface="Sora"/>
              </a:rPr>
              <a:t>● charges</a:t>
            </a:r>
            <a:endParaRPr sz="2000">
              <a:solidFill>
                <a:srgbClr val="103864"/>
              </a:solidFill>
              <a:latin typeface="Sora"/>
              <a:ea typeface="Sora"/>
              <a:cs typeface="Sora"/>
              <a:sym typeface="Sor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42ad2f6649_0_44"/>
          <p:cNvSpPr txBox="1"/>
          <p:nvPr>
            <p:ph type="title"/>
          </p:nvPr>
        </p:nvSpPr>
        <p:spPr>
          <a:xfrm>
            <a:off x="316523" y="2691441"/>
            <a:ext cx="11582400" cy="896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03864"/>
              </a:buClr>
              <a:buSzPts val="4000"/>
              <a:buFont typeface="Sora"/>
              <a:buNone/>
            </a:pPr>
            <a:r>
              <a:rPr lang="en-US" sz="4000"/>
              <a:t>Descriptive Statistics Analysis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142ad2f6649_0_84"/>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Rata-rata usia</a:t>
            </a:r>
            <a:endParaRPr/>
          </a:p>
        </p:txBody>
      </p:sp>
      <p:sp>
        <p:nvSpPr>
          <p:cNvPr id="234" name="Google Shape;234;g142ad2f6649_0_84"/>
          <p:cNvSpPr txBox="1"/>
          <p:nvPr/>
        </p:nvSpPr>
        <p:spPr>
          <a:xfrm>
            <a:off x="401515" y="1584375"/>
            <a:ext cx="11388900" cy="2909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000">
                <a:solidFill>
                  <a:srgbClr val="103864"/>
                </a:solidFill>
                <a:latin typeface="Sora"/>
                <a:ea typeface="Sora"/>
                <a:cs typeface="Sora"/>
                <a:sym typeface="Sora"/>
              </a:rPr>
              <a:t>Dari data healthcare insurance tersebut dihitung rata-rata usia dari setiap pengguna.</a:t>
            </a:r>
            <a:endParaRPr sz="2000">
              <a:solidFill>
                <a:srgbClr val="103864"/>
              </a:solidFill>
              <a:latin typeface="Sora"/>
              <a:ea typeface="Sora"/>
              <a:cs typeface="Sora"/>
              <a:sym typeface="Sora"/>
            </a:endParaRPr>
          </a:p>
          <a:p>
            <a:pPr indent="0" lvl="0" marL="457200" rtl="0" algn="l">
              <a:spcBef>
                <a:spcPts val="0"/>
              </a:spcBef>
              <a:spcAft>
                <a:spcPts val="0"/>
              </a:spcAft>
              <a:buNone/>
            </a:pPr>
            <a:r>
              <a:t/>
            </a:r>
            <a:endParaRPr sz="2000">
              <a:solidFill>
                <a:srgbClr val="103864"/>
              </a:solidFill>
              <a:latin typeface="Sora"/>
              <a:ea typeface="Sora"/>
              <a:cs typeface="Sora"/>
              <a:sym typeface="Sora"/>
            </a:endParaRPr>
          </a:p>
          <a:p>
            <a:pPr indent="-355600" lvl="0" marL="457200" rtl="0" algn="l">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Rata-rata usia pengguna asuransi adalah 39.2</a:t>
            </a:r>
            <a:endParaRPr sz="2000">
              <a:solidFill>
                <a:srgbClr val="103864"/>
              </a:solidFill>
              <a:latin typeface="Sora"/>
              <a:ea typeface="Sora"/>
              <a:cs typeface="Sora"/>
              <a:sym typeface="Sora"/>
            </a:endParaRPr>
          </a:p>
          <a:p>
            <a:pPr indent="-355600" lvl="0" marL="457200" rtl="0" algn="l">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Dengan rata-rata usia perempuan 39.50 dan rata-rata usia laki-laki 38.9</a:t>
            </a:r>
            <a:endParaRPr sz="2000">
              <a:solidFill>
                <a:srgbClr val="103864"/>
              </a:solidFill>
              <a:latin typeface="Sora"/>
              <a:ea typeface="Sora"/>
              <a:cs typeface="Sora"/>
              <a:sym typeface="Sora"/>
            </a:endParaRPr>
          </a:p>
          <a:p>
            <a:pPr indent="0" lvl="0" marL="0" rtl="0" algn="l">
              <a:spcBef>
                <a:spcPts val="0"/>
              </a:spcBef>
              <a:spcAft>
                <a:spcPts val="0"/>
              </a:spcAft>
              <a:buNone/>
            </a:pPr>
            <a:r>
              <a:t/>
            </a:r>
            <a:endParaRPr sz="2000">
              <a:solidFill>
                <a:srgbClr val="103864"/>
              </a:solidFill>
              <a:latin typeface="Sora"/>
              <a:ea typeface="Sora"/>
              <a:cs typeface="Sora"/>
              <a:sym typeface="Sora"/>
            </a:endParaRPr>
          </a:p>
          <a:p>
            <a:pPr indent="0" lvl="0" marL="0" rtl="0" algn="l">
              <a:spcBef>
                <a:spcPts val="0"/>
              </a:spcBef>
              <a:spcAft>
                <a:spcPts val="0"/>
              </a:spcAft>
              <a:buNone/>
            </a:pPr>
            <a:r>
              <a:t/>
            </a:r>
            <a:endParaRPr sz="2000">
              <a:solidFill>
                <a:srgbClr val="103864"/>
              </a:solidFill>
              <a:latin typeface="Sora"/>
              <a:ea typeface="Sora"/>
              <a:cs typeface="Sora"/>
              <a:sym typeface="Sora"/>
            </a:endParaRPr>
          </a:p>
          <a:p>
            <a:pPr indent="0" lvl="0" marL="0" rtl="0" algn="l">
              <a:spcBef>
                <a:spcPts val="0"/>
              </a:spcBef>
              <a:spcAft>
                <a:spcPts val="0"/>
              </a:spcAft>
              <a:buClr>
                <a:schemeClr val="dk1"/>
              </a:buClr>
              <a:buSzPts val="1100"/>
              <a:buFont typeface="Arial"/>
              <a:buNone/>
            </a:pPr>
            <a:r>
              <a:rPr lang="en-US" sz="2100">
                <a:solidFill>
                  <a:srgbClr val="103864"/>
                </a:solidFill>
                <a:latin typeface="Sora"/>
                <a:ea typeface="Sora"/>
                <a:cs typeface="Sora"/>
                <a:sym typeface="Sora"/>
              </a:rPr>
              <a:t>Rata-rata usia dari data pengguna perokok adalah 38.51:</a:t>
            </a:r>
            <a:endParaRPr sz="2100">
              <a:solidFill>
                <a:srgbClr val="103864"/>
              </a:solidFill>
              <a:latin typeface="Sora"/>
              <a:ea typeface="Sora"/>
              <a:cs typeface="Sora"/>
              <a:sym typeface="Sora"/>
            </a:endParaRPr>
          </a:p>
          <a:p>
            <a:pPr indent="-361950" lvl="1" marL="914400" rtl="0" algn="l">
              <a:spcBef>
                <a:spcPts val="0"/>
              </a:spcBef>
              <a:spcAft>
                <a:spcPts val="0"/>
              </a:spcAft>
              <a:buClr>
                <a:srgbClr val="103864"/>
              </a:buClr>
              <a:buSzPts val="2100"/>
              <a:buFont typeface="Sora"/>
              <a:buChar char="○"/>
            </a:pPr>
            <a:r>
              <a:rPr lang="en-US" sz="2100">
                <a:solidFill>
                  <a:srgbClr val="103864"/>
                </a:solidFill>
                <a:latin typeface="Sora"/>
                <a:ea typeface="Sora"/>
                <a:cs typeface="Sora"/>
                <a:sym typeface="Sora"/>
              </a:rPr>
              <a:t>Perempuan: 38.6</a:t>
            </a:r>
            <a:endParaRPr sz="2100">
              <a:solidFill>
                <a:srgbClr val="103864"/>
              </a:solidFill>
              <a:latin typeface="Sora"/>
              <a:ea typeface="Sora"/>
              <a:cs typeface="Sora"/>
              <a:sym typeface="Sora"/>
            </a:endParaRPr>
          </a:p>
          <a:p>
            <a:pPr indent="-361950" lvl="1" marL="914400" rtl="0" algn="l">
              <a:spcBef>
                <a:spcPts val="0"/>
              </a:spcBef>
              <a:spcAft>
                <a:spcPts val="0"/>
              </a:spcAft>
              <a:buClr>
                <a:srgbClr val="103864"/>
              </a:buClr>
              <a:buSzPts val="2100"/>
              <a:buFont typeface="Sora"/>
              <a:buChar char="○"/>
            </a:pPr>
            <a:r>
              <a:rPr lang="en-US" sz="2100">
                <a:solidFill>
                  <a:srgbClr val="103864"/>
                </a:solidFill>
                <a:latin typeface="Sora"/>
                <a:ea typeface="Sora"/>
                <a:cs typeface="Sora"/>
                <a:sym typeface="Sora"/>
              </a:rPr>
              <a:t>Laki-laki:  38.4</a:t>
            </a:r>
            <a:endParaRPr sz="1800">
              <a:solidFill>
                <a:srgbClr val="103864"/>
              </a:solidFill>
              <a:latin typeface="Sora"/>
              <a:ea typeface="Sora"/>
              <a:cs typeface="Sora"/>
              <a:sym typeface="Sor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142ad2f6649_0_89"/>
          <p:cNvSpPr txBox="1"/>
          <p:nvPr>
            <p:ph type="title"/>
          </p:nvPr>
        </p:nvSpPr>
        <p:spPr>
          <a:xfrm>
            <a:off x="388943" y="365125"/>
            <a:ext cx="11401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03864"/>
              </a:buClr>
              <a:buSzPts val="3200"/>
              <a:buFont typeface="Sora"/>
              <a:buNone/>
            </a:pPr>
            <a:r>
              <a:rPr lang="en-US"/>
              <a:t>Rata-rata BMI</a:t>
            </a:r>
            <a:endParaRPr/>
          </a:p>
        </p:txBody>
      </p:sp>
      <p:sp>
        <p:nvSpPr>
          <p:cNvPr id="240" name="Google Shape;240;g142ad2f6649_0_89"/>
          <p:cNvSpPr txBox="1"/>
          <p:nvPr/>
        </p:nvSpPr>
        <p:spPr>
          <a:xfrm>
            <a:off x="401515" y="1584375"/>
            <a:ext cx="11388900" cy="28629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Rata-rata BMI dari semua pengguna asuransi adalah 30.66</a:t>
            </a:r>
            <a:endParaRPr sz="2000">
              <a:solidFill>
                <a:srgbClr val="103864"/>
              </a:solidFill>
              <a:latin typeface="Sora"/>
              <a:ea typeface="Sora"/>
              <a:cs typeface="Sora"/>
              <a:sym typeface="Sora"/>
            </a:endParaRPr>
          </a:p>
          <a:p>
            <a:pPr indent="0" lvl="0" marL="457200" marR="0" rtl="0" algn="l">
              <a:lnSpc>
                <a:spcPct val="100000"/>
              </a:lnSpc>
              <a:spcBef>
                <a:spcPts val="0"/>
              </a:spcBef>
              <a:spcAft>
                <a:spcPts val="0"/>
              </a:spcAft>
              <a:buNone/>
            </a:pPr>
            <a:r>
              <a:t/>
            </a:r>
            <a:endParaRPr sz="2000">
              <a:solidFill>
                <a:srgbClr val="103864"/>
              </a:solidFill>
              <a:latin typeface="Sora"/>
              <a:ea typeface="Sora"/>
              <a:cs typeface="Sora"/>
              <a:sym typeface="Sora"/>
            </a:endParaRPr>
          </a:p>
          <a:p>
            <a:pPr indent="-355600" lvl="0" marL="4572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Rata-rata BMI pengguna:</a:t>
            </a:r>
            <a:endParaRPr sz="2000">
              <a:solidFill>
                <a:srgbClr val="103864"/>
              </a:solidFill>
              <a:latin typeface="Sora"/>
              <a:ea typeface="Sora"/>
              <a:cs typeface="Sora"/>
              <a:sym typeface="Sora"/>
            </a:endParaRPr>
          </a:p>
          <a:p>
            <a:pPr indent="-355600" lvl="1" marL="9144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perokok adalah 30.70</a:t>
            </a:r>
            <a:endParaRPr sz="2000">
              <a:solidFill>
                <a:srgbClr val="103864"/>
              </a:solidFill>
              <a:latin typeface="Sora"/>
              <a:ea typeface="Sora"/>
              <a:cs typeface="Sora"/>
              <a:sym typeface="Sora"/>
            </a:endParaRPr>
          </a:p>
          <a:p>
            <a:pPr indent="-355600" lvl="1" marL="914400" marR="0" rtl="0" algn="l">
              <a:lnSpc>
                <a:spcPct val="100000"/>
              </a:lnSpc>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non perokok adalah 30.65</a:t>
            </a:r>
            <a:endParaRPr sz="2000">
              <a:solidFill>
                <a:srgbClr val="103864"/>
              </a:solidFill>
              <a:latin typeface="Sora"/>
              <a:ea typeface="Sora"/>
              <a:cs typeface="Sora"/>
              <a:sym typeface="Sora"/>
            </a:endParaRPr>
          </a:p>
          <a:p>
            <a:pPr indent="0" lvl="0" marL="914400" marR="0" rtl="0" algn="l">
              <a:lnSpc>
                <a:spcPct val="100000"/>
              </a:lnSpc>
              <a:spcBef>
                <a:spcPts val="0"/>
              </a:spcBef>
              <a:spcAft>
                <a:spcPts val="0"/>
              </a:spcAft>
              <a:buNone/>
            </a:pPr>
            <a:r>
              <a:t/>
            </a:r>
            <a:endParaRPr sz="2000">
              <a:solidFill>
                <a:srgbClr val="103864"/>
              </a:solidFill>
              <a:latin typeface="Sora"/>
              <a:ea typeface="Sora"/>
              <a:cs typeface="Sora"/>
              <a:sym typeface="Sora"/>
            </a:endParaRPr>
          </a:p>
          <a:p>
            <a:pPr indent="-355600" lvl="0" marL="457200" rtl="0" algn="l">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Rata-rata BMI berdasarkan gender:</a:t>
            </a:r>
            <a:endParaRPr sz="2000">
              <a:solidFill>
                <a:srgbClr val="103864"/>
              </a:solidFill>
              <a:latin typeface="Sora"/>
              <a:ea typeface="Sora"/>
              <a:cs typeface="Sora"/>
              <a:sym typeface="Sora"/>
            </a:endParaRPr>
          </a:p>
          <a:p>
            <a:pPr indent="-355600" lvl="1" marL="914400" rtl="0" algn="l">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perempuan: 30.37</a:t>
            </a:r>
            <a:endParaRPr sz="2000">
              <a:solidFill>
                <a:srgbClr val="103864"/>
              </a:solidFill>
              <a:latin typeface="Sora"/>
              <a:ea typeface="Sora"/>
              <a:cs typeface="Sora"/>
              <a:sym typeface="Sora"/>
            </a:endParaRPr>
          </a:p>
          <a:p>
            <a:pPr indent="-355600" lvl="1" marL="914400" rtl="0" algn="l">
              <a:spcBef>
                <a:spcPts val="0"/>
              </a:spcBef>
              <a:spcAft>
                <a:spcPts val="0"/>
              </a:spcAft>
              <a:buClr>
                <a:srgbClr val="103864"/>
              </a:buClr>
              <a:buSzPts val="2000"/>
              <a:buFont typeface="Sora"/>
              <a:buChar char="○"/>
            </a:pPr>
            <a:r>
              <a:rPr lang="en-US" sz="2000">
                <a:solidFill>
                  <a:srgbClr val="103864"/>
                </a:solidFill>
                <a:latin typeface="Sora"/>
                <a:ea typeface="Sora"/>
                <a:cs typeface="Sora"/>
                <a:sym typeface="Sora"/>
              </a:rPr>
              <a:t>laki-laki: 30.94</a:t>
            </a:r>
            <a:endParaRPr sz="2000">
              <a:solidFill>
                <a:srgbClr val="103864"/>
              </a:solidFill>
              <a:latin typeface="Sora"/>
              <a:ea typeface="Sora"/>
              <a:cs typeface="Sora"/>
              <a:sym typeface="Sor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2022-06-30T03:08:43Z</dcterms:created>
  <dc:creator>RIDO TRI PUTRA</dc:creator>
</cp:coreProperties>
</file>