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63" r:id="rId3"/>
    <p:sldId id="258" r:id="rId4"/>
    <p:sldId id="259" r:id="rId5"/>
    <p:sldId id="262" r:id="rId6"/>
    <p:sldId id="264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226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F0B1D609-983F-4642-BC5F-6D79E4CD88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A29CAC-00FC-4B7B-982E-E16BA7CBE8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476FF-4184-46FB-81FE-EEAAD9BC7EB7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2DF7720-6442-4717-9DBA-261D00E849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A97DAB-B042-4AA5-9DB2-3137FC1018E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26491-35B0-48EE-A0BB-6B94CE9CD4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8791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633082-7DB2-4910-B298-A0AD1B9B2F92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419708-B746-4213-AD15-2CC5437C2C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08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Fig 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19708-B746-4213-AD15-2CC5437C2CD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80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19708-B746-4213-AD15-2CC5437C2CD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4130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噪声会</a:t>
            </a:r>
            <a:r>
              <a:rPr lang="zh-CN" altLang="en-US" b="1" dirty="0"/>
              <a:t>模糊发放阈值</a:t>
            </a:r>
            <a:r>
              <a:rPr lang="zh-CN" altLang="en-US" dirty="0"/>
              <a:t>，让低输入时偶尔也能触发脉冲。但整体趋势仍然是：输入越大 → 触阈越快 → 发放率越高 → </a:t>
            </a:r>
            <a:r>
              <a:rPr lang="zh-CN" altLang="en-US" b="1" dirty="0"/>
              <a:t>线性上升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19708-B746-4213-AD15-2CC5437C2CD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485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7E76D-3885-4784-8236-78C31EB604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E07DDD-A35F-46E0-8DB0-3BC56F432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4F322D-D071-49AC-A3F6-93E08C276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C61F-19DC-47AD-A368-650281239453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6AF4F-22A3-4543-A8B9-C210F5234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AE6E89-ADF2-4BE1-92E2-4759F2CC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144C-1AC5-4E42-B297-51A17FC7D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27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DC93F-DE5C-4D54-A246-2B0AEFC7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CAD966-DE45-474F-AE51-DDCE1C9C9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9454F-BBBD-48EB-AD7B-0139C004C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C61F-19DC-47AD-A368-650281239453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7370C-EE2C-41B2-AF3E-CA389F3C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BC2E19-8652-4DA5-92C8-2CF9EA77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144C-1AC5-4E42-B297-51A17FC7D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202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70161E8-7F83-4B17-BD10-68E184C62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20B4EC-567F-49BE-95BA-86BF9B17B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F8CC4-BB39-4C05-8B9C-C67D32834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C61F-19DC-47AD-A368-650281239453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D60E0D-566A-4D07-8B0E-CCBB819E6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D549B-24A2-4DCE-B599-408347A76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144C-1AC5-4E42-B297-51A17FC7D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2168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DE8D73-E54D-485D-9E6D-A39A5D4E7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4DFF05-A982-4215-990E-56F2D4BE9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9ADF75-96DD-43EE-A55C-40397E779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C61F-19DC-47AD-A368-650281239453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08B81-FDC6-495B-9D02-C2B6E5CED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B99F5-2228-4E22-B42B-453DD3A8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144C-1AC5-4E42-B297-51A17FC7D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12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B3FFF-C8D5-408E-9ABB-B530BF3B5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289CB2-AD68-445B-BA7A-153B89140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25AC5-260D-4174-A8BD-F6DC2752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C61F-19DC-47AD-A368-650281239453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70F19C-E25B-46A1-A314-A3BBE582D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C7638-B50C-4F9D-94DE-28170CEE4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144C-1AC5-4E42-B297-51A17FC7D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059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50062-2CE3-425D-9A10-83D71C93D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EAC47-8B2C-40EF-8108-DC64A6E01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CAECA7-9A05-4554-8557-B512C42CF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A220FB-EDD5-4CE6-B448-E3218EF7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C61F-19DC-47AD-A368-650281239453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73CC37-309A-48C9-AC67-6C490281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780F59-5846-4458-9C42-07267FBD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144C-1AC5-4E42-B297-51A17FC7D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504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4966C-0443-4E3C-BBE2-E6DB3D56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2453FC-7774-4F72-BB8D-86C754EF5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0DB353C-1F01-4A62-8845-16029791D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59813B2-E41D-43E9-9382-86003770DD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13518A-DEB1-4113-B83F-D412BB5549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F7D193-7181-4A5F-B361-BA3580F1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C61F-19DC-47AD-A368-650281239453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0D5E85F-8986-465B-8807-D4F861AC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3A18EC-5994-480C-835B-24C381FC6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144C-1AC5-4E42-B297-51A17FC7D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97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80994-B089-4BCA-BCA7-CAC436CC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962FF72-662C-44D8-A6B9-23E244496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C61F-19DC-47AD-A368-650281239453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0C50697-F615-4EE0-A722-AD2C0495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DF9429-566C-46DD-879A-492CCF1A0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144C-1AC5-4E42-B297-51A17FC7D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572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469E1C-B565-48EE-858A-F93F752BE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C61F-19DC-47AD-A368-650281239453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B39A6FE-B8F1-4708-A840-CC607AC2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2014EF-58E1-47ED-8BF9-0E758999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144C-1AC5-4E42-B297-51A17FC7D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3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3A69C-BE2F-4072-BE29-423B8331F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24212-8E54-4BEC-8177-14C6185BCE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BB48C1-EC3B-4953-86F8-9F875023CF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FA9806-334D-4886-B4C0-DA1AD37D0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C61F-19DC-47AD-A368-650281239453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BBBE9F-FEB6-4D9D-A671-963AB9A6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EB464C-CC9B-47F0-917B-DEF69CA48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144C-1AC5-4E42-B297-51A17FC7D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6762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8D242-9727-45F9-8BCE-F25C67DCB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9A72671-C8CF-43CB-8D7F-622C88893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F0D5B8-8E72-42EE-A09F-F1A140B18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B5E6D3-6B2F-464F-9E77-9EF806BB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1C61F-19DC-47AD-A368-650281239453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6542FE-418B-436D-8A3C-4E4F6ED7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F3454D-9CE3-451B-A3F7-607BB718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1144C-1AC5-4E42-B297-51A17FC7D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02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C2BD85-5FC1-4503-9386-C6E4853C4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643BD-46D1-4F09-8236-C74FFF48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774024-AB36-4FF4-BCE6-0645A106C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1C61F-19DC-47AD-A368-650281239453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502488-18CF-463D-A6EA-745C62DE78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7B01A2-12C8-4BBB-B822-A6C37C86E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1144C-1AC5-4E42-B297-51A17FC7D0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9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5.png"/><Relationship Id="rId7" Type="http://schemas.openxmlformats.org/officeDocument/2006/relationships/image" Target="../media/image1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C4E0614-D180-432D-A36A-85F5F857C62D}"/>
              </a:ext>
            </a:extLst>
          </p:cNvPr>
          <p:cNvSpPr txBox="1"/>
          <p:nvPr/>
        </p:nvSpPr>
        <p:spPr>
          <a:xfrm>
            <a:off x="250973" y="242888"/>
            <a:ext cx="3185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单个神经元 </a:t>
            </a:r>
            <a:r>
              <a:rPr lang="en-US" altLang="zh-CN" sz="2400" dirty="0"/>
              <a:t>LIF</a:t>
            </a:r>
            <a:r>
              <a:rPr lang="zh-CN" altLang="en-US" sz="2400" dirty="0"/>
              <a:t>模型下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6E41E4B-4132-45C4-8D54-1494D0473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11" y="2855586"/>
            <a:ext cx="3804271" cy="150029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3F57A8D-BA73-486C-93F6-EF9802FB6B17}"/>
              </a:ext>
            </a:extLst>
          </p:cNvPr>
          <p:cNvSpPr txBox="1"/>
          <p:nvPr/>
        </p:nvSpPr>
        <p:spPr>
          <a:xfrm>
            <a:off x="250973" y="2406382"/>
            <a:ext cx="526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单个神经元 </a:t>
            </a:r>
            <a:r>
              <a:rPr lang="en-US" altLang="zh-CN" sz="2400" dirty="0" err="1"/>
              <a:t>NaP_K</a:t>
            </a:r>
            <a:r>
              <a:rPr lang="zh-CN" altLang="en-US" sz="2400" dirty="0"/>
              <a:t>模型下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B15123F-3E01-4FCF-9A30-D90BB7C4E92D}"/>
              </a:ext>
            </a:extLst>
          </p:cNvPr>
          <p:cNvSpPr txBox="1"/>
          <p:nvPr/>
        </p:nvSpPr>
        <p:spPr>
          <a:xfrm>
            <a:off x="337508" y="4474748"/>
            <a:ext cx="5263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单个神经元 </a:t>
            </a:r>
            <a:r>
              <a:rPr lang="en-US" altLang="zh-CN" sz="2400" dirty="0" err="1"/>
              <a:t>NaP_K_Ca</a:t>
            </a:r>
            <a:r>
              <a:rPr lang="en-US" altLang="zh-CN" sz="2400" dirty="0"/>
              <a:t>(ORN)</a:t>
            </a:r>
            <a:r>
              <a:rPr lang="zh-CN" altLang="en-US" sz="2400" dirty="0"/>
              <a:t>模型下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E56DAC1-2F74-4E54-9B32-CE3C1F578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15" y="5050992"/>
            <a:ext cx="3939367" cy="161721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A263D46-6603-4916-B23E-007A223E3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434" y="2840803"/>
            <a:ext cx="2437883" cy="1825106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65EC38C-A4CB-479C-81F4-D3436564D1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4023" y="4965027"/>
            <a:ext cx="2624704" cy="1911634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2FDD0BF-DAE1-427D-A4A5-D3E7F9C5B8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9382" y="630051"/>
            <a:ext cx="2710311" cy="201065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4C25F9DB-15A9-4815-982B-E679C20E37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932" y="750580"/>
            <a:ext cx="4084425" cy="165580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4DEF2FCE-6020-4F8F-99F3-0EC935645F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64347" y="983096"/>
            <a:ext cx="4576680" cy="185770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D7467A1B-F20B-49C6-835D-9E8442E0DE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01202" y="2602341"/>
            <a:ext cx="1462268" cy="1106238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5313153D-A768-4B24-B915-26CC365E4569}"/>
              </a:ext>
            </a:extLst>
          </p:cNvPr>
          <p:cNvSpPr txBox="1"/>
          <p:nvPr/>
        </p:nvSpPr>
        <p:spPr>
          <a:xfrm flipH="1">
            <a:off x="7868727" y="648871"/>
            <a:ext cx="353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V_th</a:t>
            </a:r>
            <a:r>
              <a:rPr lang="en-US" altLang="zh-CN" dirty="0"/>
              <a:t>: -52mV   </a:t>
            </a:r>
            <a:r>
              <a:rPr lang="en-US" altLang="zh-CN" dirty="0" err="1"/>
              <a:t>V_rest</a:t>
            </a:r>
            <a:r>
              <a:rPr lang="en-US" altLang="zh-CN" dirty="0"/>
              <a:t>: -55mV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BC95294-231C-4557-A403-450DCECBF1EE}"/>
              </a:ext>
            </a:extLst>
          </p:cNvPr>
          <p:cNvSpPr txBox="1"/>
          <p:nvPr/>
        </p:nvSpPr>
        <p:spPr>
          <a:xfrm flipH="1">
            <a:off x="3591419" y="477004"/>
            <a:ext cx="353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V_th</a:t>
            </a:r>
            <a:r>
              <a:rPr lang="en-US" altLang="zh-CN" dirty="0"/>
              <a:t>: -50mV   </a:t>
            </a:r>
            <a:r>
              <a:rPr lang="en-US" altLang="zh-CN" dirty="0" err="1"/>
              <a:t>V_rest</a:t>
            </a:r>
            <a:r>
              <a:rPr lang="en-US" altLang="zh-CN" dirty="0"/>
              <a:t>: -65mV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921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B3A9AA9-654F-4D2C-8AC1-221BE31E3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2132" y="3229630"/>
            <a:ext cx="2059947" cy="11483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FD937E-E6CC-4F88-829E-48EC9F2BE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444" y="4651401"/>
            <a:ext cx="2133843" cy="18475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7BC6F7A-7AD2-46E9-90D0-9DDA2BF30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191" y="2056677"/>
            <a:ext cx="2231608" cy="16455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7773A88-0588-4B0F-BCCC-7ACAE14287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215" y="5047838"/>
            <a:ext cx="2332238" cy="158047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8C6C44C-777B-4A37-99C2-A3308653AA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326" y="3799806"/>
            <a:ext cx="1981937" cy="134309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C486998-2287-4C46-A755-63AACF39DF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542" y="2454806"/>
            <a:ext cx="1959317" cy="8287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8866C23-92D5-4D43-8AD0-B4CB738993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762" y="2417586"/>
            <a:ext cx="1959317" cy="82871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EE60D4F-8FC4-4580-A7CC-CEC67BBD62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494" y="3257678"/>
            <a:ext cx="1959317" cy="109226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9246682-9F2C-4833-9E40-30EA367B4523}"/>
              </a:ext>
            </a:extLst>
          </p:cNvPr>
          <p:cNvSpPr txBox="1"/>
          <p:nvPr/>
        </p:nvSpPr>
        <p:spPr>
          <a:xfrm>
            <a:off x="1555885" y="268449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0C08CBA-D0EE-4E6F-8CC3-4F79507B54FC}"/>
              </a:ext>
            </a:extLst>
          </p:cNvPr>
          <p:cNvSpPr txBox="1"/>
          <p:nvPr/>
        </p:nvSpPr>
        <p:spPr>
          <a:xfrm>
            <a:off x="1481396" y="365473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322832-9BD1-426E-904D-F3C8CB734D4F}"/>
              </a:ext>
            </a:extLst>
          </p:cNvPr>
          <p:cNvSpPr txBox="1"/>
          <p:nvPr/>
        </p:nvSpPr>
        <p:spPr>
          <a:xfrm>
            <a:off x="5559676" y="557517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89C9F6A-74F4-4333-B906-3C034E8548F3}"/>
              </a:ext>
            </a:extLst>
          </p:cNvPr>
          <p:cNvSpPr/>
          <p:nvPr/>
        </p:nvSpPr>
        <p:spPr>
          <a:xfrm>
            <a:off x="5559676" y="4285726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445667A-B66A-42D5-8525-909F26531333}"/>
              </a:ext>
            </a:extLst>
          </p:cNvPr>
          <p:cNvSpPr txBox="1"/>
          <p:nvPr/>
        </p:nvSpPr>
        <p:spPr>
          <a:xfrm>
            <a:off x="5543407" y="257797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78FD399-FAAF-4631-826B-673181A03386}"/>
              </a:ext>
            </a:extLst>
          </p:cNvPr>
          <p:cNvSpPr/>
          <p:nvPr/>
        </p:nvSpPr>
        <p:spPr>
          <a:xfrm>
            <a:off x="366857" y="317437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LIF</a:t>
            </a:r>
            <a:r>
              <a:rPr lang="zh-CN" altLang="en-US" dirty="0"/>
              <a:t>模型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323433EF-6F15-4DEC-922D-62E96B86E6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53418" y="804844"/>
            <a:ext cx="4619241" cy="98266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DD21B623-5337-482D-9B1D-4DB653A77689}"/>
              </a:ext>
            </a:extLst>
          </p:cNvPr>
          <p:cNvSpPr txBox="1"/>
          <p:nvPr/>
        </p:nvSpPr>
        <p:spPr>
          <a:xfrm>
            <a:off x="8431122" y="1111510"/>
            <a:ext cx="1814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线性 </a:t>
            </a:r>
            <a:r>
              <a:rPr lang="en-US" altLang="zh-CN" dirty="0"/>
              <a:t>+ </a:t>
            </a:r>
            <a:r>
              <a:rPr lang="zh-CN" altLang="en-US" dirty="0"/>
              <a:t>简单阈值</a:t>
            </a:r>
          </a:p>
        </p:txBody>
      </p:sp>
    </p:spTree>
    <p:extLst>
      <p:ext uri="{BB962C8B-B14F-4D97-AF65-F5344CB8AC3E}">
        <p14:creationId xmlns:p14="http://schemas.microsoft.com/office/powerpoint/2010/main" val="151927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B3A9AA9-654F-4D2C-8AC1-221BE31E3E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997" y="2069705"/>
            <a:ext cx="2059947" cy="11483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CFD937E-E6CC-4F88-829E-48EC9F2BEA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44" y="3491476"/>
            <a:ext cx="2133843" cy="18475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7BC6F7A-7AD2-46E9-90D0-9DDA2BF30E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990" y="896752"/>
            <a:ext cx="2231608" cy="164559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7773A88-0588-4B0F-BCCC-7ACAE14287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014" y="3887913"/>
            <a:ext cx="2332238" cy="1580477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8C6C44C-777B-4A37-99C2-A3308653AA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125" y="2639881"/>
            <a:ext cx="1981937" cy="134309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C486998-2287-4C46-A755-63AACF39DF6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07" y="1294881"/>
            <a:ext cx="1959317" cy="82871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78866C23-92D5-4D43-8AD0-B4CB738993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627" y="1257661"/>
            <a:ext cx="1959317" cy="82871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7EE60D4F-8FC4-4580-A7CC-CEC67BBD62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59" y="2097753"/>
            <a:ext cx="1959317" cy="109226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39246682-9F2C-4833-9E40-30EA367B4523}"/>
              </a:ext>
            </a:extLst>
          </p:cNvPr>
          <p:cNvSpPr txBox="1"/>
          <p:nvPr/>
        </p:nvSpPr>
        <p:spPr>
          <a:xfrm>
            <a:off x="311285" y="152457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0C08CBA-D0EE-4E6F-8CC3-4F79507B54FC}"/>
              </a:ext>
            </a:extLst>
          </p:cNvPr>
          <p:cNvSpPr txBox="1"/>
          <p:nvPr/>
        </p:nvSpPr>
        <p:spPr>
          <a:xfrm>
            <a:off x="236796" y="2494813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0322832-9BD1-426E-904D-F3C8CB734D4F}"/>
              </a:ext>
            </a:extLst>
          </p:cNvPr>
          <p:cNvSpPr txBox="1"/>
          <p:nvPr/>
        </p:nvSpPr>
        <p:spPr>
          <a:xfrm>
            <a:off x="4213475" y="441524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89C9F6A-74F4-4333-B906-3C034E8548F3}"/>
              </a:ext>
            </a:extLst>
          </p:cNvPr>
          <p:cNvSpPr/>
          <p:nvPr/>
        </p:nvSpPr>
        <p:spPr>
          <a:xfrm>
            <a:off x="4213475" y="3125801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V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445667A-B66A-42D5-8525-909F26531333}"/>
              </a:ext>
            </a:extLst>
          </p:cNvPr>
          <p:cNvSpPr txBox="1"/>
          <p:nvPr/>
        </p:nvSpPr>
        <p:spPr>
          <a:xfrm>
            <a:off x="4197206" y="141804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</a:t>
            </a:r>
            <a:endParaRPr lang="zh-CN" altLang="en-US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71B94065-8939-4921-84A1-566BC1B89E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63126" y="1432298"/>
            <a:ext cx="5158884" cy="3571535"/>
          </a:xfrm>
          <a:prstGeom prst="rect">
            <a:avLst/>
          </a:prstGeom>
        </p:spPr>
      </p:pic>
      <p:sp>
        <p:nvSpPr>
          <p:cNvPr id="31" name="箭头: 下 30">
            <a:extLst>
              <a:ext uri="{FF2B5EF4-FFF2-40B4-BE49-F238E27FC236}">
                <a16:creationId xmlns:a16="http://schemas.microsoft.com/office/drawing/2014/main" id="{9639AAEF-3F6F-4363-BD97-BE6A21A1037D}"/>
              </a:ext>
            </a:extLst>
          </p:cNvPr>
          <p:cNvSpPr/>
          <p:nvPr/>
        </p:nvSpPr>
        <p:spPr>
          <a:xfrm rot="5400000">
            <a:off x="6408001" y="2803752"/>
            <a:ext cx="492953" cy="762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007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31DD196A-F777-4CCB-BF18-205C30C58F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58" y="869885"/>
            <a:ext cx="3042267" cy="20066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6754632-F3C9-4EC4-8437-3FB2DF60C5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33" y="796546"/>
            <a:ext cx="3249677" cy="215328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F3FA0BE-0497-4668-A4BD-13BD233B0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4666" y="796546"/>
            <a:ext cx="3581401" cy="1852925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338F1D08-387D-4913-8715-03A71524F3B4}"/>
              </a:ext>
            </a:extLst>
          </p:cNvPr>
          <p:cNvSpPr txBox="1"/>
          <p:nvPr/>
        </p:nvSpPr>
        <p:spPr>
          <a:xfrm>
            <a:off x="1857537" y="42721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  I(</a:t>
            </a:r>
            <a:r>
              <a:rPr lang="en-US" altLang="zh-CN" dirty="0" err="1"/>
              <a:t>pA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02A10B0-3EC2-4BAA-BDBE-B041D623E148}"/>
              </a:ext>
            </a:extLst>
          </p:cNvPr>
          <p:cNvSpPr txBox="1"/>
          <p:nvPr/>
        </p:nvSpPr>
        <p:spPr>
          <a:xfrm>
            <a:off x="4880137" y="427214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spike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32BF3AD-CDDF-45D4-8578-C555554BFB11}"/>
              </a:ext>
            </a:extLst>
          </p:cNvPr>
          <p:cNvSpPr txBox="1"/>
          <p:nvPr/>
        </p:nvSpPr>
        <p:spPr>
          <a:xfrm>
            <a:off x="8740937" y="376414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Firing rate</a:t>
            </a:r>
            <a:endParaRPr lang="zh-CN" alt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776F3341-A2EC-4225-A34C-B7940898E1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7160" y="4141421"/>
            <a:ext cx="5632550" cy="254656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D222D67-418C-47AF-BEB8-781FAEDAB7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5082" y="4141421"/>
            <a:ext cx="2833964" cy="2332378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1C3DCE33-F8C1-49E9-9966-080E8930D5FA}"/>
              </a:ext>
            </a:extLst>
          </p:cNvPr>
          <p:cNvSpPr txBox="1"/>
          <p:nvPr/>
        </p:nvSpPr>
        <p:spPr>
          <a:xfrm>
            <a:off x="7563465" y="493827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μ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B88CC993-809A-4BCB-8596-650DD4881999}"/>
              </a:ext>
            </a:extLst>
          </p:cNvPr>
          <p:cNvSpPr txBox="1"/>
          <p:nvPr/>
        </p:nvSpPr>
        <p:spPr>
          <a:xfrm>
            <a:off x="9348722" y="638471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dirty="0">
                <a:ea typeface="宋体" panose="02010600030101010101" pitchFamily="2" charset="-122"/>
              </a:rPr>
              <a:t>σ</a:t>
            </a:r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F979252-2315-43B8-9AFD-BD9B996E57B8}"/>
              </a:ext>
            </a:extLst>
          </p:cNvPr>
          <p:cNvSpPr txBox="1"/>
          <p:nvPr/>
        </p:nvSpPr>
        <p:spPr>
          <a:xfrm>
            <a:off x="10210055" y="382929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014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DD33EC62-0ECB-4C60-B8F8-48C841105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4011" y="1849418"/>
            <a:ext cx="2390373" cy="1332564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F6E90D0-08A8-4A97-B8C3-787D019B8B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003" y="3528457"/>
            <a:ext cx="3276460" cy="2836852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73601CF1-AB8E-44E4-8BB0-504548FEB3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830" y="603707"/>
            <a:ext cx="2589571" cy="190955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5B38DFCC-1C65-4AA2-A531-D3449524C4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555" y="4832662"/>
            <a:ext cx="2706341" cy="183399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B84E555C-B3C8-4FA3-8FDF-41AAA8BA8B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485" y="2732338"/>
            <a:ext cx="2706341" cy="1833994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4173C77-57D8-47D0-BC6E-209553529E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290" y="774914"/>
            <a:ext cx="2273603" cy="961645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34C5E444-B61A-45A5-89FE-C889D5FC4FF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397" y="694380"/>
            <a:ext cx="2273603" cy="96164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ABB01580-BEE2-4255-9B1B-7EBAF01D6A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989" y="1742429"/>
            <a:ext cx="2390373" cy="133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17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C1165178-330B-4013-8DCB-94A916DEF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447" y="694489"/>
            <a:ext cx="2179972" cy="138064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859CFAC-04EC-42D2-8AF0-8E522D864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37879"/>
            <a:ext cx="2179972" cy="1380648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335EF93C-47F1-4D2C-A7E7-2356689FE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553" y="694489"/>
            <a:ext cx="2179972" cy="138064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74A25649-7906-4D5E-9E2E-71A2C91D38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29" y="669825"/>
            <a:ext cx="2179972" cy="1387254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0361F7F-898D-4684-9633-1811517764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42" y="2461334"/>
            <a:ext cx="2469754" cy="156417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4AC5EF2E-9AAA-4887-B1A1-51E457BFFC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817" y="2928644"/>
            <a:ext cx="2179971" cy="138064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37990D4D-6FDC-41B0-A4EE-A9C2BF7606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157" y="2911744"/>
            <a:ext cx="2457993" cy="1564177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FED399F1-B274-41A4-86A6-D32D9E2089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554" y="2911744"/>
            <a:ext cx="2179971" cy="1380648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8E4ECE50-BCE8-4EF5-AE13-B9006EF8E1A5}"/>
              </a:ext>
            </a:extLst>
          </p:cNvPr>
          <p:cNvSpPr txBox="1"/>
          <p:nvPr/>
        </p:nvSpPr>
        <p:spPr>
          <a:xfrm>
            <a:off x="3643745" y="5403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电位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F0B4EF7-D8AE-4C4C-A6F0-E881112274FA}"/>
              </a:ext>
            </a:extLst>
          </p:cNvPr>
          <p:cNvSpPr txBox="1"/>
          <p:nvPr/>
        </p:nvSpPr>
        <p:spPr>
          <a:xfrm>
            <a:off x="6602417" y="4594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fr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C8CA810-1AC2-4739-BC2D-C5C5C98D7CCF}"/>
              </a:ext>
            </a:extLst>
          </p:cNvPr>
          <p:cNvSpPr txBox="1"/>
          <p:nvPr/>
        </p:nvSpPr>
        <p:spPr>
          <a:xfrm>
            <a:off x="9856985" y="45949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spike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E9B8EF9F-8DDF-4D9A-8B9C-569E6DD20335}"/>
              </a:ext>
            </a:extLst>
          </p:cNvPr>
          <p:cNvSpPr txBox="1"/>
          <p:nvPr/>
        </p:nvSpPr>
        <p:spPr>
          <a:xfrm>
            <a:off x="197384" y="509823"/>
            <a:ext cx="146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Mu=10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389D1A7-0E47-4DBF-A2BF-64BBE8F5B149}"/>
              </a:ext>
            </a:extLst>
          </p:cNvPr>
          <p:cNvSpPr txBox="1"/>
          <p:nvPr/>
        </p:nvSpPr>
        <p:spPr>
          <a:xfrm>
            <a:off x="300642" y="1994412"/>
            <a:ext cx="146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Mu=12</a:t>
            </a:r>
          </a:p>
          <a:p>
            <a:endParaRPr lang="zh-CN" altLang="en-US" dirty="0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CD67EB6D-D638-4855-9F34-5ADF1E81B03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419" y="5339600"/>
            <a:ext cx="1874027" cy="1186883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9AEFDFE9-1D73-4149-8524-B02B7DBB85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754" y="5091502"/>
            <a:ext cx="2178057" cy="1379436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1543C696-7A5E-48B3-BEF5-6DFC417BEF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30171"/>
            <a:ext cx="2597050" cy="1644798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632B6311-F8C8-44BC-82B6-A77D6515B0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722" y="5144187"/>
            <a:ext cx="2094871" cy="1326751"/>
          </a:xfrm>
          <a:prstGeom prst="rect">
            <a:avLst/>
          </a:prstGeom>
        </p:spPr>
      </p:pic>
      <p:sp>
        <p:nvSpPr>
          <p:cNvPr id="51" name="文本框 50">
            <a:extLst>
              <a:ext uri="{FF2B5EF4-FFF2-40B4-BE49-F238E27FC236}">
                <a16:creationId xmlns:a16="http://schemas.microsoft.com/office/drawing/2014/main" id="{90F55261-9369-4831-8297-05E5D3DB17D6}"/>
              </a:ext>
            </a:extLst>
          </p:cNvPr>
          <p:cNvSpPr txBox="1"/>
          <p:nvPr/>
        </p:nvSpPr>
        <p:spPr>
          <a:xfrm>
            <a:off x="468754" y="4605927"/>
            <a:ext cx="1465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Mu=16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698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宋体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1264</TotalTime>
  <Words>131</Words>
  <Application>Microsoft Office PowerPoint</Application>
  <PresentationFormat>宽屏</PresentationFormat>
  <Paragraphs>34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41</cp:revision>
  <dcterms:created xsi:type="dcterms:W3CDTF">2025-07-11T09:24:22Z</dcterms:created>
  <dcterms:modified xsi:type="dcterms:W3CDTF">2025-07-12T08:03:27Z</dcterms:modified>
</cp:coreProperties>
</file>