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5" r:id="rId3"/>
    <p:sldId id="306" r:id="rId4"/>
    <p:sldId id="315" r:id="rId5"/>
    <p:sldId id="316" r:id="rId6"/>
    <p:sldId id="317" r:id="rId7"/>
    <p:sldId id="318" r:id="rId8"/>
  </p:sldIdLst>
  <p:sldSz cx="9144000" cy="5143500" type="screen16x9"/>
  <p:notesSz cx="6858000" cy="9144000"/>
  <p:embeddedFontLst>
    <p:embeddedFont>
      <p:font typeface="Fira Sans Condensed" panose="020B0604020202020204" charset="0"/>
      <p:regular r:id="rId10"/>
      <p:bold r:id="rId11"/>
      <p:italic r:id="rId12"/>
      <p:boldItalic r:id="rId13"/>
    </p:embeddedFont>
    <p:embeddedFont>
      <p:font typeface="Fira Sans Condensed ExtraBold" panose="020B060402020202020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Preliminary results</a:t>
            </a:r>
          </a:p>
          <a:p>
            <a:pPr>
              <a:spcAft>
                <a:spcPts val="600"/>
              </a:spcAft>
            </a:pPr>
            <a:r>
              <a:rPr lang="en-US" dirty="0"/>
              <a:t>Current state</a:t>
            </a:r>
          </a:p>
          <a:p>
            <a:pPr>
              <a:spcAft>
                <a:spcPts val="600"/>
              </a:spcAft>
            </a:pPr>
            <a:r>
              <a:rPr lang="en-US" dirty="0"/>
              <a:t>Outlook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Random forest  (estimators=10, depth=40)</a:t>
            </a:r>
          </a:p>
          <a:p>
            <a:pPr>
              <a:spcAft>
                <a:spcPts val="600"/>
              </a:spcAft>
            </a:pPr>
            <a:r>
              <a:rPr lang="en-GB" dirty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Shape-based averaging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Global/local weighted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470464" cy="572700"/>
          </a:xfrm>
        </p:spPr>
        <p:txBody>
          <a:bodyPr/>
          <a:lstStyle/>
          <a:p>
            <a:r>
              <a:rPr lang="fr-CH" dirty="0"/>
              <a:t>Multi-atlas fusion (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r>
              <a:rPr lang="fr-CH" dirty="0"/>
              <a:t>)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96E16-3504-4AA0-B7E5-7F50CC2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6" y="1453143"/>
            <a:ext cx="6643067" cy="256699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DDA5C80-9FBC-46AA-8CE4-CF23D78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564" y="2562100"/>
            <a:ext cx="916607" cy="483987"/>
          </a:xfrm>
        </p:spPr>
        <p:txBody>
          <a:bodyPr/>
          <a:lstStyle/>
          <a:p>
            <a:pPr marL="127000" indent="0">
              <a:buNone/>
            </a:pPr>
            <a:r>
              <a:rPr lang="fr-CH" dirty="0" err="1"/>
              <a:t>w</a:t>
            </a:r>
            <a:r>
              <a:rPr lang="fr-CH" baseline="-25000" dirty="0" err="1"/>
              <a:t>i</a:t>
            </a:r>
            <a:r>
              <a:rPr lang="fr-CH" baseline="-25000" dirty="0"/>
              <a:t> </a:t>
            </a:r>
            <a:r>
              <a:rPr lang="fr-CH" dirty="0"/>
              <a:t>= 1</a:t>
            </a:r>
            <a:r>
              <a:rPr lang="fr-CH" baseline="-25000" dirty="0"/>
              <a:t>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8B2C26-1B7F-42ED-A2F0-920CB05D9276}"/>
              </a:ext>
            </a:extLst>
          </p:cNvPr>
          <p:cNvSpPr txBox="1">
            <a:spLocks/>
          </p:cNvSpPr>
          <p:nvPr/>
        </p:nvSpPr>
        <p:spPr>
          <a:xfrm>
            <a:off x="1711613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Multiple atlas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5A9CEA73-3868-436C-9102-F1F5363BABB7}"/>
              </a:ext>
            </a:extLst>
          </p:cNvPr>
          <p:cNvSpPr txBox="1">
            <a:spLocks/>
          </p:cNvSpPr>
          <p:nvPr/>
        </p:nvSpPr>
        <p:spPr>
          <a:xfrm>
            <a:off x="6262339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Atlas fusion</a:t>
            </a:r>
          </a:p>
        </p:txBody>
      </p:sp>
    </p:spTree>
    <p:extLst>
      <p:ext uri="{BB962C8B-B14F-4D97-AF65-F5344CB8AC3E}">
        <p14:creationId xmlns:p14="http://schemas.microsoft.com/office/powerpoint/2010/main" val="10903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79C4-7165-470B-803C-345AD710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49" y="864307"/>
            <a:ext cx="5099251" cy="413215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Multi-atlas fusion (Shape-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r>
              <a:rPr lang="fr-CH" dirty="0"/>
              <a:t>)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42F26187-C8FE-447A-A922-A0017A4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787" y="4691058"/>
            <a:ext cx="2629406" cy="360063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GB" sz="1200" i="1" dirty="0"/>
              <a:t>(Adapted from </a:t>
            </a:r>
            <a:r>
              <a:rPr lang="en-GB" sz="1200" i="1" dirty="0" err="1"/>
              <a:t>Rohlfin</a:t>
            </a:r>
            <a:r>
              <a:rPr lang="en-GB" sz="1200" i="1" dirty="0"/>
              <a:t> and al, 2007)</a:t>
            </a:r>
            <a:endParaRPr lang="en-GB" i="1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E4A92AE9-9DFD-4A5A-A2F2-11CBC8A5D42E}"/>
              </a:ext>
            </a:extLst>
          </p:cNvPr>
          <p:cNvSpPr txBox="1">
            <a:spLocks/>
          </p:cNvSpPr>
          <p:nvPr/>
        </p:nvSpPr>
        <p:spPr>
          <a:xfrm>
            <a:off x="672350" y="1554675"/>
            <a:ext cx="4064542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Assign for each pixel the label that minimize the sum of signed Euclidian distance map (SED).</a:t>
            </a:r>
          </a:p>
          <a:p>
            <a:pPr>
              <a:spcAft>
                <a:spcPts val="600"/>
              </a:spcAft>
            </a:pPr>
            <a:r>
              <a:rPr lang="en-GB" dirty="0"/>
              <a:t>Less fragmented result.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584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5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Machine Learning vs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97815-520C-404F-ABEA-14665761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3" b="7595"/>
          <a:stretch/>
        </p:blipFill>
        <p:spPr>
          <a:xfrm>
            <a:off x="1312142" y="1069111"/>
            <a:ext cx="5715533" cy="37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51672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B9D9A"/>
    </a:accent1>
    <a:accent2>
      <a:srgbClr val="E17C78"/>
    </a:accent2>
    <a:accent3>
      <a:srgbClr val="CF6965"/>
    </a:accent3>
    <a:accent4>
      <a:srgbClr val="E7E7E7"/>
    </a:accent4>
    <a:accent5>
      <a:srgbClr val="B7B7B7"/>
    </a:accent5>
    <a:accent6>
      <a:srgbClr val="FFFFFF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147</Words>
  <Application>Microsoft Office PowerPoint</Application>
  <PresentationFormat>On-screen Show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 Condensed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 </vt:lpstr>
      <vt:lpstr>Multi-atlas fusion (Majority Voting)  </vt:lpstr>
      <vt:lpstr>Multi-atlas fusion (Shape-based Averaging)   </vt:lpstr>
      <vt:lpstr>Machine Learning vs Majority Voting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Quentin Savary</dc:creator>
  <cp:lastModifiedBy>Quentin Savary</cp:lastModifiedBy>
  <cp:revision>78</cp:revision>
  <dcterms:modified xsi:type="dcterms:W3CDTF">2020-12-14T08:57:07Z</dcterms:modified>
</cp:coreProperties>
</file>