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305" r:id="rId3"/>
    <p:sldId id="306" r:id="rId4"/>
    <p:sldId id="315" r:id="rId5"/>
    <p:sldId id="313" r:id="rId6"/>
    <p:sldId id="314" r:id="rId7"/>
    <p:sldId id="309" r:id="rId8"/>
    <p:sldId id="307" r:id="rId9"/>
    <p:sldId id="310" r:id="rId10"/>
    <p:sldId id="311" r:id="rId11"/>
  </p:sldIdLst>
  <p:sldSz cx="9144000" cy="5143500" type="screen16x9"/>
  <p:notesSz cx="6858000" cy="9144000"/>
  <p:embeddedFontLst>
    <p:embeddedFont>
      <p:font typeface="Fira Sans Condensed" panose="020B0604020202020204" charset="0"/>
      <p:regular r:id="rId13"/>
      <p:bold r:id="rId14"/>
      <p:italic r:id="rId15"/>
      <p:boldItalic r:id="rId16"/>
    </p:embeddedFont>
    <p:embeddedFont>
      <p:font typeface="Fira Sans Condensed ExtraBold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</a:t>
            </a:r>
            <a:r>
              <a:rPr lang="en" dirty="0" smtClean="0"/>
              <a:t>Project </a:t>
            </a:r>
            <a:r>
              <a:rPr lang="en" dirty="0"/>
              <a:t>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Registration</a:t>
            </a:r>
          </a:p>
          <a:p>
            <a:pPr>
              <a:spcAft>
                <a:spcPts val="600"/>
              </a:spcAft>
            </a:pPr>
            <a:r>
              <a:rPr lang="en-US" dirty="0"/>
              <a:t>Preliminary results</a:t>
            </a:r>
          </a:p>
          <a:p>
            <a:pPr>
              <a:spcAft>
                <a:spcPts val="600"/>
              </a:spcAft>
            </a:pPr>
            <a:r>
              <a:rPr lang="en-US" dirty="0"/>
              <a:t>Current state</a:t>
            </a:r>
          </a:p>
          <a:p>
            <a:pPr>
              <a:spcAft>
                <a:spcPts val="600"/>
              </a:spcAft>
            </a:pPr>
            <a:r>
              <a:rPr lang="en-US" dirty="0"/>
              <a:t>Outlook</a:t>
            </a:r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an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Decision forest 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Atlas-based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Single atlas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Majority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Global/local weighted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Shape-based averaging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u="sng" dirty="0" err="1" smtClean="0"/>
              <a:t>SimpleElastix</a:t>
            </a:r>
            <a:r>
              <a:rPr lang="en-GB" u="sng" dirty="0" smtClean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6FBAE4E7-3A3E-415A-8FC6-165BDB05ADF1}"/>
              </a:ext>
            </a:extLst>
          </p:cNvPr>
          <p:cNvSpPr txBox="1"/>
          <p:nvPr/>
        </p:nvSpPr>
        <p:spPr>
          <a:xfrm>
            <a:off x="5309667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E3AF0D3-7CCB-49C7-8201-E4D490CA2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9" t="12941" r="24160" b="11014"/>
          <a:stretch/>
        </p:blipFill>
        <p:spPr>
          <a:xfrm>
            <a:off x="5409557" y="1487827"/>
            <a:ext cx="2843095" cy="33377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DE48117-B4F3-4EC6-BD89-D1CD35CC7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42" t="12259" r="24376" b="11695"/>
          <a:stretch/>
        </p:blipFill>
        <p:spPr>
          <a:xfrm>
            <a:off x="672348" y="1487827"/>
            <a:ext cx="2843094" cy="33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5" t="8628" r="8766" b="3934"/>
          <a:stretch/>
        </p:blipFill>
        <p:spPr>
          <a:xfrm>
            <a:off x="672349" y="1014977"/>
            <a:ext cx="6322339" cy="41285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Preliminary</a:t>
            </a:r>
            <a:r>
              <a:rPr lang="fr-CH" dirty="0"/>
              <a:t> </a:t>
            </a:r>
            <a:r>
              <a:rPr lang="fr-CH" dirty="0" err="1"/>
              <a:t>results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0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Implementation of non-rigid registration</a:t>
            </a:r>
          </a:p>
          <a:p>
            <a:pPr>
              <a:spcAft>
                <a:spcPts val="600"/>
              </a:spcAft>
            </a:pPr>
            <a:r>
              <a:rPr lang="en-US" dirty="0"/>
              <a:t>Implementation of majority voting atlas-based 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Comparison of the four different solution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ML-based segmentation with affine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ML-based segmentation with non-rigid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Atlas-based segmentation with affine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Atlas-based segmentation with non-rigid registration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Current</a:t>
            </a:r>
            <a:r>
              <a:rPr lang="fr-CH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9823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More </a:t>
            </a:r>
            <a:r>
              <a:rPr lang="en-GB" dirty="0" err="1"/>
              <a:t>altas</a:t>
            </a:r>
            <a:r>
              <a:rPr lang="en-GB" dirty="0"/>
              <a:t> building techniques</a:t>
            </a:r>
          </a:p>
          <a:p>
            <a:pPr>
              <a:spcAft>
                <a:spcPts val="600"/>
              </a:spcAft>
            </a:pPr>
            <a:r>
              <a:rPr lang="en-GB" dirty="0"/>
              <a:t>More ML segmentation types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Uniformize</a:t>
            </a:r>
            <a:r>
              <a:rPr lang="en-GB" dirty="0"/>
              <a:t> result plot</a:t>
            </a:r>
          </a:p>
          <a:p>
            <a:pPr>
              <a:spcAft>
                <a:spcPts val="600"/>
              </a:spcAft>
            </a:pPr>
            <a:r>
              <a:rPr lang="en-GB" dirty="0"/>
              <a:t>Eventually hybrid solution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ML for grey and white matter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Atlas for amygdala, hippocampus and thalamus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164</Words>
  <Application>Microsoft Office PowerPoint</Application>
  <PresentationFormat>Affichage à l'écran (16:9)</PresentationFormat>
  <Paragraphs>51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Fira Sans Condensed</vt:lpstr>
      <vt:lpstr>Arial</vt:lpstr>
      <vt:lpstr>Fira Sans Condensed ExtraBold</vt:lpstr>
      <vt:lpstr>Clinical Case in Neurology by Slidesgo</vt:lpstr>
      <vt:lpstr>MIALab Project – Group 2</vt:lpstr>
      <vt:lpstr>Table of content</vt:lpstr>
      <vt:lpstr>Hypothesis</vt:lpstr>
      <vt:lpstr>Segmentation </vt:lpstr>
      <vt:lpstr>Registration </vt:lpstr>
      <vt:lpstr>Registration </vt:lpstr>
      <vt:lpstr>Preliminary results</vt:lpstr>
      <vt:lpstr>Current state</vt:lpstr>
      <vt:lpstr>Outlook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cp:lastModifiedBy>Cyril Albrecht</cp:lastModifiedBy>
  <cp:revision>56</cp:revision>
  <dcterms:modified xsi:type="dcterms:W3CDTF">2020-11-16T12:51:14Z</dcterms:modified>
</cp:coreProperties>
</file>