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307" r:id="rId2"/>
    <p:sldId id="308" r:id="rId3"/>
  </p:sldIdLst>
  <p:sldSz cx="9144000" cy="5143500" type="screen16x9"/>
  <p:notesSz cx="6858000" cy="9144000"/>
  <p:embeddedFontLst>
    <p:embeddedFont>
      <p:font typeface="Fira Sans Condensed" panose="020B0604020202020204" charset="0"/>
      <p:regular r:id="rId5"/>
      <p:bold r:id="rId6"/>
      <p:italic r:id="rId7"/>
      <p:boldItalic r:id="rId8"/>
    </p:embeddedFont>
    <p:embeddedFont>
      <p:font typeface="Fira Sans Condensed ExtraBold" panose="020B0604020202020204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283086" cy="2838000"/>
          </a:xfrm>
        </p:spPr>
        <p:txBody>
          <a:bodyPr/>
          <a:lstStyle/>
          <a:p>
            <a:r>
              <a:rPr lang="fr-CH" dirty="0" err="1"/>
              <a:t>Implementation</a:t>
            </a:r>
            <a:r>
              <a:rPr lang="fr-CH" dirty="0"/>
              <a:t> of non-</a:t>
            </a:r>
            <a:r>
              <a:rPr lang="fr-CH" dirty="0" err="1"/>
              <a:t>rigid</a:t>
            </a:r>
            <a:r>
              <a:rPr lang="fr-CH" dirty="0"/>
              <a:t> registration</a:t>
            </a:r>
          </a:p>
          <a:p>
            <a:r>
              <a:rPr lang="fr-CH" dirty="0" err="1"/>
              <a:t>Implementation</a:t>
            </a:r>
            <a:r>
              <a:rPr lang="fr-CH" dirty="0"/>
              <a:t> of 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r>
              <a:rPr lang="fr-CH" dirty="0"/>
              <a:t> atlas-</a:t>
            </a:r>
            <a:r>
              <a:rPr lang="fr-CH" dirty="0" err="1"/>
              <a:t>based</a:t>
            </a:r>
            <a:r>
              <a:rPr lang="fr-CH" dirty="0"/>
              <a:t> segmentation</a:t>
            </a:r>
          </a:p>
          <a:p>
            <a:endParaRPr lang="fr-CH" dirty="0"/>
          </a:p>
          <a:p>
            <a:r>
              <a:rPr lang="fr-CH" dirty="0" err="1"/>
              <a:t>Comparison</a:t>
            </a:r>
            <a:r>
              <a:rPr lang="fr-CH" dirty="0"/>
              <a:t> of the four </a:t>
            </a:r>
            <a:r>
              <a:rPr lang="fr-CH" dirty="0" err="1"/>
              <a:t>differents</a:t>
            </a:r>
            <a:r>
              <a:rPr lang="fr-CH" dirty="0"/>
              <a:t> solution</a:t>
            </a:r>
          </a:p>
          <a:p>
            <a:pPr lvl="1">
              <a:spcBef>
                <a:spcPts val="300"/>
              </a:spcBef>
            </a:pPr>
            <a:r>
              <a:rPr lang="fr-CH" sz="1400" dirty="0"/>
              <a:t>ML-</a:t>
            </a:r>
            <a:r>
              <a:rPr lang="fr-CH" sz="1400" dirty="0" err="1"/>
              <a:t>based</a:t>
            </a:r>
            <a:r>
              <a:rPr lang="fr-CH" sz="1400" dirty="0"/>
              <a:t> segmentation </a:t>
            </a:r>
            <a:r>
              <a:rPr lang="fr-CH" sz="1400" dirty="0" err="1"/>
              <a:t>with</a:t>
            </a:r>
            <a:r>
              <a:rPr lang="fr-CH" sz="1400" dirty="0"/>
              <a:t> affine registration</a:t>
            </a:r>
          </a:p>
          <a:p>
            <a:pPr lvl="1">
              <a:spcBef>
                <a:spcPts val="300"/>
              </a:spcBef>
            </a:pPr>
            <a:r>
              <a:rPr lang="fr-CH" sz="1400" dirty="0"/>
              <a:t>ML-</a:t>
            </a:r>
            <a:r>
              <a:rPr lang="fr-CH" sz="1400" dirty="0" err="1"/>
              <a:t>based</a:t>
            </a:r>
            <a:r>
              <a:rPr lang="fr-CH" sz="1400" dirty="0"/>
              <a:t> segmentation </a:t>
            </a:r>
            <a:r>
              <a:rPr lang="fr-CH" sz="1400" dirty="0" err="1"/>
              <a:t>with</a:t>
            </a:r>
            <a:r>
              <a:rPr lang="fr-CH" sz="1400" dirty="0"/>
              <a:t> non-</a:t>
            </a:r>
            <a:r>
              <a:rPr lang="fr-CH" sz="1400" dirty="0" err="1"/>
              <a:t>rigid</a:t>
            </a:r>
            <a:r>
              <a:rPr lang="fr-CH" sz="1400" dirty="0"/>
              <a:t> registration</a:t>
            </a:r>
          </a:p>
          <a:p>
            <a:pPr lvl="1">
              <a:spcBef>
                <a:spcPts val="300"/>
              </a:spcBef>
            </a:pPr>
            <a:r>
              <a:rPr lang="fr-CH" sz="1400" dirty="0"/>
              <a:t>Atlas-</a:t>
            </a:r>
            <a:r>
              <a:rPr lang="fr-CH" sz="1400" dirty="0" err="1"/>
              <a:t>based</a:t>
            </a:r>
            <a:r>
              <a:rPr lang="fr-CH" sz="1400" dirty="0"/>
              <a:t> segmentation </a:t>
            </a:r>
            <a:r>
              <a:rPr lang="fr-CH" sz="1400" dirty="0" err="1"/>
              <a:t>with</a:t>
            </a:r>
            <a:r>
              <a:rPr lang="fr-CH" sz="1400" dirty="0"/>
              <a:t> affine registration</a:t>
            </a:r>
          </a:p>
          <a:p>
            <a:pPr lvl="1">
              <a:spcBef>
                <a:spcPts val="300"/>
              </a:spcBef>
            </a:pPr>
            <a:r>
              <a:rPr lang="fr-CH" sz="1400" dirty="0"/>
              <a:t>Atlas-</a:t>
            </a:r>
            <a:r>
              <a:rPr lang="fr-CH" sz="1400" dirty="0" err="1"/>
              <a:t>based</a:t>
            </a:r>
            <a:r>
              <a:rPr lang="fr-CH" sz="1400" dirty="0"/>
              <a:t> segmentation </a:t>
            </a:r>
            <a:r>
              <a:rPr lang="fr-CH" sz="1400" dirty="0" err="1"/>
              <a:t>with</a:t>
            </a:r>
            <a:r>
              <a:rPr lang="fr-CH" sz="1400" dirty="0"/>
              <a:t> non-</a:t>
            </a:r>
            <a:r>
              <a:rPr lang="fr-CH" sz="1400" dirty="0" err="1"/>
              <a:t>rigid</a:t>
            </a:r>
            <a:r>
              <a:rPr lang="fr-CH" sz="1400" dirty="0"/>
              <a:t> registration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Current</a:t>
            </a:r>
            <a:r>
              <a:rPr lang="fr-CH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9823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Machine </a:t>
            </a:r>
            <a:r>
              <a:rPr lang="fr-CH" dirty="0" err="1"/>
              <a:t>learning</a:t>
            </a:r>
            <a:endParaRPr lang="fr-CH" dirty="0"/>
          </a:p>
          <a:p>
            <a:pPr lvl="1">
              <a:spcBef>
                <a:spcPts val="0"/>
              </a:spcBef>
            </a:pPr>
            <a:r>
              <a:rPr lang="fr-CH" dirty="0" err="1"/>
              <a:t>Decision</a:t>
            </a:r>
            <a:r>
              <a:rPr lang="fr-CH" dirty="0"/>
              <a:t> </a:t>
            </a:r>
            <a:r>
              <a:rPr lang="fr-CH" dirty="0" err="1"/>
              <a:t>forest</a:t>
            </a:r>
            <a:r>
              <a:rPr lang="fr-CH" dirty="0"/>
              <a:t> </a:t>
            </a:r>
          </a:p>
          <a:p>
            <a:pPr lvl="1">
              <a:spcBef>
                <a:spcPts val="0"/>
              </a:spcBef>
            </a:pPr>
            <a:endParaRPr lang="fr-CH" dirty="0"/>
          </a:p>
          <a:p>
            <a:r>
              <a:rPr lang="fr-CH" dirty="0"/>
              <a:t>Atlas-</a:t>
            </a:r>
            <a:r>
              <a:rPr lang="fr-CH" dirty="0" err="1"/>
              <a:t>based</a:t>
            </a:r>
            <a:endParaRPr lang="fr-CH" dirty="0"/>
          </a:p>
          <a:p>
            <a:pPr lvl="1">
              <a:spcBef>
                <a:spcPts val="0"/>
              </a:spcBef>
            </a:pPr>
            <a:r>
              <a:rPr lang="fr-CH" sz="1400" dirty="0"/>
              <a:t>Single atlas</a:t>
            </a:r>
          </a:p>
          <a:p>
            <a:pPr lvl="1">
              <a:spcBef>
                <a:spcPts val="0"/>
              </a:spcBef>
            </a:pPr>
            <a:r>
              <a:rPr lang="fr-CH" sz="1400" dirty="0"/>
              <a:t>Multi-atlas</a:t>
            </a:r>
          </a:p>
          <a:p>
            <a:pPr lvl="2">
              <a:spcBef>
                <a:spcPts val="0"/>
              </a:spcBef>
            </a:pPr>
            <a:r>
              <a:rPr lang="fr-CH" sz="1400" dirty="0" err="1"/>
              <a:t>Majority</a:t>
            </a:r>
            <a:r>
              <a:rPr lang="fr-CH" sz="1400" dirty="0"/>
              <a:t> </a:t>
            </a:r>
            <a:r>
              <a:rPr lang="fr-CH" sz="1400" dirty="0" err="1"/>
              <a:t>voting</a:t>
            </a:r>
            <a:endParaRPr lang="fr-CH" sz="1400" dirty="0"/>
          </a:p>
          <a:p>
            <a:pPr lvl="2">
              <a:spcBef>
                <a:spcPts val="0"/>
              </a:spcBef>
            </a:pPr>
            <a:r>
              <a:rPr lang="fr-CH" sz="1400" dirty="0"/>
              <a:t>Global/local </a:t>
            </a:r>
            <a:r>
              <a:rPr lang="fr-CH" sz="1400" dirty="0" err="1"/>
              <a:t>weigthed</a:t>
            </a:r>
            <a:r>
              <a:rPr lang="fr-CH" sz="1400" dirty="0"/>
              <a:t> </a:t>
            </a:r>
            <a:r>
              <a:rPr lang="fr-CH" sz="1400" dirty="0" err="1"/>
              <a:t>voting</a:t>
            </a:r>
            <a:endParaRPr lang="fr-CH" sz="1400" dirty="0"/>
          </a:p>
          <a:p>
            <a:pPr lvl="2">
              <a:spcBef>
                <a:spcPts val="0"/>
              </a:spcBef>
            </a:pPr>
            <a:r>
              <a:rPr lang="fr-CH" sz="1400" dirty="0"/>
              <a:t>Shape-</a:t>
            </a:r>
            <a:r>
              <a:rPr lang="fr-CH" sz="1400" dirty="0" err="1"/>
              <a:t>based</a:t>
            </a:r>
            <a:r>
              <a:rPr lang="fr-CH" sz="1400" dirty="0"/>
              <a:t> </a:t>
            </a:r>
            <a:r>
              <a:rPr lang="fr-CH" sz="1400" dirty="0" err="1"/>
              <a:t>averaging</a:t>
            </a:r>
            <a:endParaRPr lang="fr-CH" sz="1400" dirty="0"/>
          </a:p>
          <a:p>
            <a:pPr lvl="2">
              <a:spcBef>
                <a:spcPts val="0"/>
              </a:spcBef>
            </a:pPr>
            <a:endParaRPr lang="fr-CH" dirty="0"/>
          </a:p>
          <a:p>
            <a:pPr lvl="2">
              <a:spcBef>
                <a:spcPts val="0"/>
              </a:spcBef>
            </a:pPr>
            <a:endParaRPr lang="fr-CH" dirty="0"/>
          </a:p>
          <a:p>
            <a:pPr lvl="2">
              <a:spcBef>
                <a:spcPts val="0"/>
              </a:spcBef>
            </a:pPr>
            <a:endParaRPr lang="fr-CH" dirty="0"/>
          </a:p>
          <a:p>
            <a:pPr lvl="2">
              <a:spcBef>
                <a:spcPts val="0"/>
              </a:spcBef>
            </a:pPr>
            <a:endParaRPr lang="fr-CH" dirty="0"/>
          </a:p>
          <a:p>
            <a:pPr lvl="2">
              <a:spcBef>
                <a:spcPts val="0"/>
              </a:spcBef>
            </a:pPr>
            <a:endParaRPr lang="fr-CH" dirty="0"/>
          </a:p>
          <a:p>
            <a:pPr lvl="2">
              <a:spcBef>
                <a:spcPts val="0"/>
              </a:spcBef>
            </a:pPr>
            <a:endParaRPr lang="fr-CH" dirty="0"/>
          </a:p>
          <a:p>
            <a:pPr marL="584200" lvl="1" indent="0">
              <a:spcBef>
                <a:spcPts val="0"/>
              </a:spcBef>
              <a:buNone/>
            </a:pPr>
            <a:endParaRPr lang="fr-CH" dirty="0"/>
          </a:p>
          <a:p>
            <a:pPr lvl="1">
              <a:spcBef>
                <a:spcPts val="0"/>
              </a:spcBef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037138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57</Words>
  <Application>Microsoft Office PowerPoint</Application>
  <PresentationFormat>On-screen Show (16:9)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Fira Sans Condensed ExtraBold</vt:lpstr>
      <vt:lpstr>Fira Sans Condensed</vt:lpstr>
      <vt:lpstr>Arial</vt:lpstr>
      <vt:lpstr>Clinical Case in Neurology by Slidesgo</vt:lpstr>
      <vt:lpstr>Current state</vt:lpstr>
      <vt:lpstr>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Quentin</cp:lastModifiedBy>
  <cp:revision>39</cp:revision>
  <dcterms:modified xsi:type="dcterms:W3CDTF">2020-11-16T11:15:50Z</dcterms:modified>
</cp:coreProperties>
</file>