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305" r:id="rId3"/>
    <p:sldId id="306" r:id="rId4"/>
    <p:sldId id="315" r:id="rId5"/>
    <p:sldId id="313" r:id="rId6"/>
    <p:sldId id="314" r:id="rId7"/>
    <p:sldId id="316" r:id="rId8"/>
    <p:sldId id="319" r:id="rId9"/>
    <p:sldId id="320" r:id="rId10"/>
    <p:sldId id="321" r:id="rId11"/>
    <p:sldId id="310" r:id="rId12"/>
    <p:sldId id="311" r:id="rId13"/>
  </p:sldIdLst>
  <p:sldSz cx="9144000" cy="5143500" type="screen16x9"/>
  <p:notesSz cx="6858000" cy="9144000"/>
  <p:embeddedFontLst>
    <p:embeddedFont>
      <p:font typeface="Fira Sans Condensed ExtraBold" panose="020B0604020202020204" charset="0"/>
      <p:bold r:id="rId15"/>
      <p:boldItalic r:id="rId16"/>
    </p:embeddedFont>
    <p:embeddedFont>
      <p:font typeface="Fira Sans Condensed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67727D-0A54-46C3-ABAF-F6555AA8D781}">
  <a:tblStyle styleId="{D667727D-0A54-46C3-ABAF-F6555AA8D7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7" autoAdjust="0"/>
    <p:restoredTop sz="94660"/>
  </p:normalViewPr>
  <p:slideViewPr>
    <p:cSldViewPr snapToGrid="0">
      <p:cViewPr varScale="1">
        <p:scale>
          <a:sx n="203" d="100"/>
          <a:sy n="203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76484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83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" name="Google Shape;10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" name="Google Shape;16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>
                <a:solidFill>
                  <a:srgbClr val="E17C7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1">
  <p:cSld name="ONE_COLUMN_TEXT_2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2"/>
          <p:cNvGrpSpPr/>
          <p:nvPr/>
        </p:nvGrpSpPr>
        <p:grpSpPr>
          <a:xfrm rot="5592968">
            <a:off x="3785047" y="-1820819"/>
            <a:ext cx="6070042" cy="6282999"/>
            <a:chOff x="1279825" y="238125"/>
            <a:chExt cx="5060100" cy="5237625"/>
          </a:xfrm>
        </p:grpSpPr>
        <p:sp>
          <p:nvSpPr>
            <p:cNvPr id="220" name="Google Shape;220;p2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xfrm>
            <a:off x="672350" y="1554675"/>
            <a:ext cx="5431200" cy="2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MIALab </a:t>
            </a:r>
            <a:r>
              <a:rPr lang="en" dirty="0" smtClean="0"/>
              <a:t>Project </a:t>
            </a:r>
            <a:r>
              <a:rPr lang="en" dirty="0"/>
              <a:t>– Group 2</a:t>
            </a:r>
            <a:endParaRPr dirty="0"/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1"/>
          </p:nvPr>
        </p:nvSpPr>
        <p:spPr>
          <a:xfrm>
            <a:off x="2234547" y="4055202"/>
            <a:ext cx="466812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Cyril Albrecht, Quentin Savary, Valerio Mollet</a:t>
            </a:r>
            <a:endParaRPr dirty="0"/>
          </a:p>
        </p:txBody>
      </p:sp>
      <p:grpSp>
        <p:nvGrpSpPr>
          <p:cNvPr id="251" name="Google Shape;251;p27"/>
          <p:cNvGrpSpPr/>
          <p:nvPr/>
        </p:nvGrpSpPr>
        <p:grpSpPr>
          <a:xfrm>
            <a:off x="3602920" y="631468"/>
            <a:ext cx="1938148" cy="2349389"/>
            <a:chOff x="1619125" y="238100"/>
            <a:chExt cx="4321400" cy="5238325"/>
          </a:xfrm>
        </p:grpSpPr>
        <p:sp>
          <p:nvSpPr>
            <p:cNvPr id="252" name="Google Shape;252;p27"/>
            <p:cNvSpPr/>
            <p:nvPr/>
          </p:nvSpPr>
          <p:spPr>
            <a:xfrm>
              <a:off x="3336550" y="2635750"/>
              <a:ext cx="191275" cy="191250"/>
            </a:xfrm>
            <a:custGeom>
              <a:avLst/>
              <a:gdLst/>
              <a:ahLst/>
              <a:cxnLst/>
              <a:rect l="l" t="t" r="r" b="b"/>
              <a:pathLst>
                <a:path w="7651" h="7650" extrusionOk="0">
                  <a:moveTo>
                    <a:pt x="1" y="0"/>
                  </a:moveTo>
                  <a:lnTo>
                    <a:pt x="1" y="7650"/>
                  </a:lnTo>
                  <a:lnTo>
                    <a:pt x="7650" y="7650"/>
                  </a:lnTo>
                  <a:lnTo>
                    <a:pt x="765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3482325" y="317700"/>
              <a:ext cx="694625" cy="5158725"/>
            </a:xfrm>
            <a:custGeom>
              <a:avLst/>
              <a:gdLst/>
              <a:ahLst/>
              <a:cxnLst/>
              <a:rect l="l" t="t" r="r" b="b"/>
              <a:pathLst>
                <a:path w="27785" h="206349" extrusionOk="0">
                  <a:moveTo>
                    <a:pt x="13893" y="1"/>
                  </a:moveTo>
                  <a:cubicBezTo>
                    <a:pt x="6947" y="1"/>
                    <a:pt x="1" y="2574"/>
                    <a:pt x="1" y="7720"/>
                  </a:cubicBezTo>
                  <a:lnTo>
                    <a:pt x="1" y="198629"/>
                  </a:lnTo>
                  <a:cubicBezTo>
                    <a:pt x="1" y="203775"/>
                    <a:pt x="6946" y="206348"/>
                    <a:pt x="13892" y="206348"/>
                  </a:cubicBezTo>
                  <a:cubicBezTo>
                    <a:pt x="20838" y="206348"/>
                    <a:pt x="27784" y="203775"/>
                    <a:pt x="27784" y="198629"/>
                  </a:cubicBezTo>
                  <a:lnTo>
                    <a:pt x="27784" y="7720"/>
                  </a:lnTo>
                  <a:cubicBezTo>
                    <a:pt x="27784" y="2574"/>
                    <a:pt x="20839" y="1"/>
                    <a:pt x="13893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3785025" y="238275"/>
              <a:ext cx="2155500" cy="5231700"/>
            </a:xfrm>
            <a:custGeom>
              <a:avLst/>
              <a:gdLst/>
              <a:ahLst/>
              <a:cxnLst/>
              <a:rect l="l" t="t" r="r" b="b"/>
              <a:pathLst>
                <a:path w="86220" h="209268" extrusionOk="0">
                  <a:moveTo>
                    <a:pt x="13048" y="1"/>
                  </a:moveTo>
                  <a:cubicBezTo>
                    <a:pt x="11559" y="1"/>
                    <a:pt x="10062" y="149"/>
                    <a:pt x="8598" y="541"/>
                  </a:cubicBezTo>
                  <a:cubicBezTo>
                    <a:pt x="7041" y="955"/>
                    <a:pt x="5498" y="1683"/>
                    <a:pt x="4260" y="2852"/>
                  </a:cubicBezTo>
                  <a:cubicBezTo>
                    <a:pt x="3012" y="4016"/>
                    <a:pt x="2200" y="5587"/>
                    <a:pt x="1918" y="7223"/>
                  </a:cubicBezTo>
                  <a:cubicBezTo>
                    <a:pt x="1626" y="8929"/>
                    <a:pt x="1799" y="10252"/>
                    <a:pt x="2004" y="11724"/>
                  </a:cubicBezTo>
                  <a:cubicBezTo>
                    <a:pt x="2238" y="13155"/>
                    <a:pt x="2623" y="14643"/>
                    <a:pt x="3548" y="15953"/>
                  </a:cubicBezTo>
                  <a:cubicBezTo>
                    <a:pt x="3791" y="16303"/>
                    <a:pt x="4072" y="16626"/>
                    <a:pt x="4384" y="16919"/>
                  </a:cubicBezTo>
                  <a:cubicBezTo>
                    <a:pt x="4351" y="16949"/>
                    <a:pt x="4321" y="16976"/>
                    <a:pt x="4287" y="17010"/>
                  </a:cubicBezTo>
                  <a:cubicBezTo>
                    <a:pt x="4118" y="17194"/>
                    <a:pt x="3906" y="17391"/>
                    <a:pt x="3714" y="17637"/>
                  </a:cubicBezTo>
                  <a:cubicBezTo>
                    <a:pt x="3506" y="17873"/>
                    <a:pt x="3306" y="18147"/>
                    <a:pt x="3100" y="18449"/>
                  </a:cubicBezTo>
                  <a:cubicBezTo>
                    <a:pt x="2891" y="18746"/>
                    <a:pt x="2716" y="19091"/>
                    <a:pt x="2531" y="19447"/>
                  </a:cubicBezTo>
                  <a:cubicBezTo>
                    <a:pt x="2374" y="19816"/>
                    <a:pt x="2184" y="20195"/>
                    <a:pt x="2088" y="20614"/>
                  </a:cubicBezTo>
                  <a:cubicBezTo>
                    <a:pt x="1951" y="21022"/>
                    <a:pt x="1883" y="21454"/>
                    <a:pt x="1822" y="21893"/>
                  </a:cubicBezTo>
                  <a:cubicBezTo>
                    <a:pt x="1740" y="22330"/>
                    <a:pt x="1763" y="22773"/>
                    <a:pt x="1723" y="23216"/>
                  </a:cubicBezTo>
                  <a:cubicBezTo>
                    <a:pt x="1727" y="23654"/>
                    <a:pt x="1784" y="24086"/>
                    <a:pt x="1853" y="24501"/>
                  </a:cubicBezTo>
                  <a:cubicBezTo>
                    <a:pt x="1970" y="24883"/>
                    <a:pt x="2115" y="25256"/>
                    <a:pt x="2285" y="25617"/>
                  </a:cubicBezTo>
                  <a:cubicBezTo>
                    <a:pt x="2446" y="25959"/>
                    <a:pt x="2673" y="26240"/>
                    <a:pt x="2860" y="26507"/>
                  </a:cubicBezTo>
                  <a:cubicBezTo>
                    <a:pt x="2995" y="26699"/>
                    <a:pt x="3149" y="26879"/>
                    <a:pt x="3318" y="27043"/>
                  </a:cubicBezTo>
                  <a:cubicBezTo>
                    <a:pt x="3199" y="27211"/>
                    <a:pt x="3089" y="27384"/>
                    <a:pt x="2989" y="27564"/>
                  </a:cubicBezTo>
                  <a:cubicBezTo>
                    <a:pt x="1971" y="29289"/>
                    <a:pt x="1423" y="31082"/>
                    <a:pt x="992" y="32873"/>
                  </a:cubicBezTo>
                  <a:cubicBezTo>
                    <a:pt x="198" y="36466"/>
                    <a:pt x="1" y="40082"/>
                    <a:pt x="171" y="43635"/>
                  </a:cubicBezTo>
                  <a:cubicBezTo>
                    <a:pt x="258" y="45412"/>
                    <a:pt x="466" y="47174"/>
                    <a:pt x="831" y="48905"/>
                  </a:cubicBezTo>
                  <a:cubicBezTo>
                    <a:pt x="1192" y="50633"/>
                    <a:pt x="1700" y="52339"/>
                    <a:pt x="2512" y="53965"/>
                  </a:cubicBezTo>
                  <a:cubicBezTo>
                    <a:pt x="2913" y="54776"/>
                    <a:pt x="3418" y="55569"/>
                    <a:pt x="4085" y="56283"/>
                  </a:cubicBezTo>
                  <a:cubicBezTo>
                    <a:pt x="4263" y="56457"/>
                    <a:pt x="4413" y="56643"/>
                    <a:pt x="4615" y="56801"/>
                  </a:cubicBezTo>
                  <a:lnTo>
                    <a:pt x="5222" y="57264"/>
                  </a:lnTo>
                  <a:cubicBezTo>
                    <a:pt x="5444" y="57400"/>
                    <a:pt x="5685" y="57518"/>
                    <a:pt x="5917" y="57636"/>
                  </a:cubicBezTo>
                  <a:lnTo>
                    <a:pt x="5975" y="57666"/>
                  </a:lnTo>
                  <a:cubicBezTo>
                    <a:pt x="5654" y="58259"/>
                    <a:pt x="5217" y="59067"/>
                    <a:pt x="4734" y="60116"/>
                  </a:cubicBezTo>
                  <a:cubicBezTo>
                    <a:pt x="4193" y="61278"/>
                    <a:pt x="3556" y="62705"/>
                    <a:pt x="2958" y="64399"/>
                  </a:cubicBezTo>
                  <a:cubicBezTo>
                    <a:pt x="2352" y="66090"/>
                    <a:pt x="1745" y="68040"/>
                    <a:pt x="1370" y="70266"/>
                  </a:cubicBezTo>
                  <a:cubicBezTo>
                    <a:pt x="1183" y="71379"/>
                    <a:pt x="1050" y="72560"/>
                    <a:pt x="1050" y="73814"/>
                  </a:cubicBezTo>
                  <a:cubicBezTo>
                    <a:pt x="1050" y="75053"/>
                    <a:pt x="1222" y="76424"/>
                    <a:pt x="1658" y="77719"/>
                  </a:cubicBezTo>
                  <a:cubicBezTo>
                    <a:pt x="2413" y="79975"/>
                    <a:pt x="2723" y="82520"/>
                    <a:pt x="3162" y="85226"/>
                  </a:cubicBezTo>
                  <a:cubicBezTo>
                    <a:pt x="3373" y="86578"/>
                    <a:pt x="3599" y="87973"/>
                    <a:pt x="3900" y="89393"/>
                  </a:cubicBezTo>
                  <a:cubicBezTo>
                    <a:pt x="4197" y="90812"/>
                    <a:pt x="4588" y="92265"/>
                    <a:pt x="5173" y="93697"/>
                  </a:cubicBezTo>
                  <a:cubicBezTo>
                    <a:pt x="5746" y="95131"/>
                    <a:pt x="6537" y="96554"/>
                    <a:pt x="7597" y="97816"/>
                  </a:cubicBezTo>
                  <a:cubicBezTo>
                    <a:pt x="7911" y="98183"/>
                    <a:pt x="8255" y="98529"/>
                    <a:pt x="8614" y="98861"/>
                  </a:cubicBezTo>
                  <a:cubicBezTo>
                    <a:pt x="8038" y="99256"/>
                    <a:pt x="7338" y="99850"/>
                    <a:pt x="6659" y="100728"/>
                  </a:cubicBezTo>
                  <a:cubicBezTo>
                    <a:pt x="5800" y="101830"/>
                    <a:pt x="5004" y="103360"/>
                    <a:pt x="4429" y="105219"/>
                  </a:cubicBezTo>
                  <a:cubicBezTo>
                    <a:pt x="4302" y="105687"/>
                    <a:pt x="4123" y="106164"/>
                    <a:pt x="4025" y="106670"/>
                  </a:cubicBezTo>
                  <a:lnTo>
                    <a:pt x="3711" y="108230"/>
                  </a:lnTo>
                  <a:cubicBezTo>
                    <a:pt x="3597" y="108766"/>
                    <a:pt x="3575" y="109321"/>
                    <a:pt x="3504" y="109889"/>
                  </a:cubicBezTo>
                  <a:cubicBezTo>
                    <a:pt x="3444" y="110457"/>
                    <a:pt x="3369" y="111039"/>
                    <a:pt x="3369" y="111633"/>
                  </a:cubicBezTo>
                  <a:cubicBezTo>
                    <a:pt x="3352" y="112228"/>
                    <a:pt x="3334" y="112835"/>
                    <a:pt x="3315" y="113454"/>
                  </a:cubicBezTo>
                  <a:cubicBezTo>
                    <a:pt x="3296" y="114073"/>
                    <a:pt x="3351" y="114698"/>
                    <a:pt x="3365" y="115338"/>
                  </a:cubicBezTo>
                  <a:cubicBezTo>
                    <a:pt x="3396" y="115977"/>
                    <a:pt x="3401" y="116633"/>
                    <a:pt x="3477" y="117285"/>
                  </a:cubicBezTo>
                  <a:cubicBezTo>
                    <a:pt x="3549" y="117940"/>
                    <a:pt x="3623" y="118604"/>
                    <a:pt x="3697" y="119279"/>
                  </a:cubicBezTo>
                  <a:lnTo>
                    <a:pt x="3930" y="121291"/>
                  </a:lnTo>
                  <a:cubicBezTo>
                    <a:pt x="4013" y="121969"/>
                    <a:pt x="4097" y="122656"/>
                    <a:pt x="4182" y="123350"/>
                  </a:cubicBezTo>
                  <a:cubicBezTo>
                    <a:pt x="4331" y="124738"/>
                    <a:pt x="4468" y="126108"/>
                    <a:pt x="4586" y="127533"/>
                  </a:cubicBezTo>
                  <a:cubicBezTo>
                    <a:pt x="4815" y="130382"/>
                    <a:pt x="4849" y="133328"/>
                    <a:pt x="4739" y="136291"/>
                  </a:cubicBezTo>
                  <a:cubicBezTo>
                    <a:pt x="4614" y="139241"/>
                    <a:pt x="4256" y="142263"/>
                    <a:pt x="3392" y="144994"/>
                  </a:cubicBezTo>
                  <a:cubicBezTo>
                    <a:pt x="3282" y="145325"/>
                    <a:pt x="3173" y="145667"/>
                    <a:pt x="3047" y="145967"/>
                  </a:cubicBezTo>
                  <a:cubicBezTo>
                    <a:pt x="3017" y="146044"/>
                    <a:pt x="2986" y="146123"/>
                    <a:pt x="2955" y="146186"/>
                  </a:cubicBezTo>
                  <a:lnTo>
                    <a:pt x="2891" y="146331"/>
                  </a:lnTo>
                  <a:cubicBezTo>
                    <a:pt x="2774" y="146544"/>
                    <a:pt x="2685" y="146721"/>
                    <a:pt x="2590" y="146913"/>
                  </a:cubicBezTo>
                  <a:cubicBezTo>
                    <a:pt x="2224" y="147657"/>
                    <a:pt x="1899" y="148421"/>
                    <a:pt x="1616" y="149200"/>
                  </a:cubicBezTo>
                  <a:cubicBezTo>
                    <a:pt x="1060" y="150757"/>
                    <a:pt x="646" y="152391"/>
                    <a:pt x="560" y="154123"/>
                  </a:cubicBezTo>
                  <a:cubicBezTo>
                    <a:pt x="520" y="154987"/>
                    <a:pt x="566" y="155877"/>
                    <a:pt x="756" y="156765"/>
                  </a:cubicBezTo>
                  <a:cubicBezTo>
                    <a:pt x="956" y="157650"/>
                    <a:pt x="1307" y="158530"/>
                    <a:pt x="1820" y="159308"/>
                  </a:cubicBezTo>
                  <a:cubicBezTo>
                    <a:pt x="2329" y="160088"/>
                    <a:pt x="2990" y="160752"/>
                    <a:pt x="3708" y="161274"/>
                  </a:cubicBezTo>
                  <a:lnTo>
                    <a:pt x="4256" y="161644"/>
                  </a:lnTo>
                  <a:lnTo>
                    <a:pt x="4823" y="161954"/>
                  </a:lnTo>
                  <a:cubicBezTo>
                    <a:pt x="5012" y="162061"/>
                    <a:pt x="5205" y="162146"/>
                    <a:pt x="5398" y="162225"/>
                  </a:cubicBezTo>
                  <a:lnTo>
                    <a:pt x="5687" y="162348"/>
                  </a:lnTo>
                  <a:lnTo>
                    <a:pt x="5768" y="162382"/>
                  </a:lnTo>
                  <a:cubicBezTo>
                    <a:pt x="5560" y="162788"/>
                    <a:pt x="5314" y="163288"/>
                    <a:pt x="5037" y="163891"/>
                  </a:cubicBezTo>
                  <a:cubicBezTo>
                    <a:pt x="4644" y="164775"/>
                    <a:pt x="4166" y="165853"/>
                    <a:pt x="3731" y="167138"/>
                  </a:cubicBezTo>
                  <a:cubicBezTo>
                    <a:pt x="3296" y="168422"/>
                    <a:pt x="2827" y="169892"/>
                    <a:pt x="2532" y="171564"/>
                  </a:cubicBezTo>
                  <a:cubicBezTo>
                    <a:pt x="2244" y="173232"/>
                    <a:pt x="2004" y="175106"/>
                    <a:pt x="2303" y="177154"/>
                  </a:cubicBezTo>
                  <a:cubicBezTo>
                    <a:pt x="2452" y="178173"/>
                    <a:pt x="2738" y="179238"/>
                    <a:pt x="3259" y="180270"/>
                  </a:cubicBezTo>
                  <a:cubicBezTo>
                    <a:pt x="3785" y="181291"/>
                    <a:pt x="4559" y="182281"/>
                    <a:pt x="5566" y="182996"/>
                  </a:cubicBezTo>
                  <a:cubicBezTo>
                    <a:pt x="5870" y="183218"/>
                    <a:pt x="6193" y="183411"/>
                    <a:pt x="6522" y="183588"/>
                  </a:cubicBezTo>
                  <a:cubicBezTo>
                    <a:pt x="6259" y="183914"/>
                    <a:pt x="5987" y="184264"/>
                    <a:pt x="5703" y="184668"/>
                  </a:cubicBezTo>
                  <a:cubicBezTo>
                    <a:pt x="4887" y="185833"/>
                    <a:pt x="4003" y="187348"/>
                    <a:pt x="3352" y="189245"/>
                  </a:cubicBezTo>
                  <a:cubicBezTo>
                    <a:pt x="2700" y="191134"/>
                    <a:pt x="2313" y="193422"/>
                    <a:pt x="2514" y="195871"/>
                  </a:cubicBezTo>
                  <a:cubicBezTo>
                    <a:pt x="2545" y="196176"/>
                    <a:pt x="2577" y="196485"/>
                    <a:pt x="2609" y="196795"/>
                  </a:cubicBezTo>
                  <a:lnTo>
                    <a:pt x="2635" y="197029"/>
                  </a:lnTo>
                  <a:lnTo>
                    <a:pt x="2647" y="197147"/>
                  </a:lnTo>
                  <a:lnTo>
                    <a:pt x="2649" y="197176"/>
                  </a:lnTo>
                  <a:lnTo>
                    <a:pt x="2662" y="197247"/>
                  </a:lnTo>
                  <a:lnTo>
                    <a:pt x="2673" y="197301"/>
                  </a:lnTo>
                  <a:lnTo>
                    <a:pt x="2756" y="197732"/>
                  </a:lnTo>
                  <a:cubicBezTo>
                    <a:pt x="2871" y="198312"/>
                    <a:pt x="2962" y="198884"/>
                    <a:pt x="3157" y="199544"/>
                  </a:cubicBezTo>
                  <a:cubicBezTo>
                    <a:pt x="3244" y="199865"/>
                    <a:pt x="3332" y="200189"/>
                    <a:pt x="3421" y="200515"/>
                  </a:cubicBezTo>
                  <a:cubicBezTo>
                    <a:pt x="3534" y="200828"/>
                    <a:pt x="3648" y="201144"/>
                    <a:pt x="3764" y="201462"/>
                  </a:cubicBezTo>
                  <a:cubicBezTo>
                    <a:pt x="3969" y="202104"/>
                    <a:pt x="4308" y="202721"/>
                    <a:pt x="4608" y="203356"/>
                  </a:cubicBezTo>
                  <a:cubicBezTo>
                    <a:pt x="4762" y="203672"/>
                    <a:pt x="4977" y="203967"/>
                    <a:pt x="5163" y="204274"/>
                  </a:cubicBezTo>
                  <a:cubicBezTo>
                    <a:pt x="5353" y="204581"/>
                    <a:pt x="5544" y="204889"/>
                    <a:pt x="5794" y="205167"/>
                  </a:cubicBezTo>
                  <a:cubicBezTo>
                    <a:pt x="6031" y="205452"/>
                    <a:pt x="6261" y="205744"/>
                    <a:pt x="6510" y="206023"/>
                  </a:cubicBezTo>
                  <a:lnTo>
                    <a:pt x="7349" y="206793"/>
                  </a:lnTo>
                  <a:cubicBezTo>
                    <a:pt x="8529" y="207748"/>
                    <a:pt x="9933" y="208537"/>
                    <a:pt x="11458" y="208883"/>
                  </a:cubicBezTo>
                  <a:cubicBezTo>
                    <a:pt x="12515" y="209136"/>
                    <a:pt x="13603" y="209268"/>
                    <a:pt x="14684" y="209268"/>
                  </a:cubicBezTo>
                  <a:cubicBezTo>
                    <a:pt x="15148" y="209268"/>
                    <a:pt x="15611" y="209244"/>
                    <a:pt x="16070" y="209194"/>
                  </a:cubicBezTo>
                  <a:cubicBezTo>
                    <a:pt x="16453" y="209156"/>
                    <a:pt x="16840" y="209129"/>
                    <a:pt x="17220" y="209080"/>
                  </a:cubicBezTo>
                  <a:lnTo>
                    <a:pt x="18350" y="208862"/>
                  </a:lnTo>
                  <a:cubicBezTo>
                    <a:pt x="19113" y="208740"/>
                    <a:pt x="19843" y="208516"/>
                    <a:pt x="20581" y="208304"/>
                  </a:cubicBezTo>
                  <a:cubicBezTo>
                    <a:pt x="21328" y="208114"/>
                    <a:pt x="22039" y="207835"/>
                    <a:pt x="22759" y="207571"/>
                  </a:cubicBezTo>
                  <a:cubicBezTo>
                    <a:pt x="23127" y="207431"/>
                    <a:pt x="23460" y="207320"/>
                    <a:pt x="23858" y="207159"/>
                  </a:cubicBezTo>
                  <a:lnTo>
                    <a:pt x="24888" y="206706"/>
                  </a:lnTo>
                  <a:lnTo>
                    <a:pt x="25923" y="206252"/>
                  </a:lnTo>
                  <a:lnTo>
                    <a:pt x="26965" y="205719"/>
                  </a:lnTo>
                  <a:cubicBezTo>
                    <a:pt x="27310" y="205538"/>
                    <a:pt x="27664" y="205370"/>
                    <a:pt x="28002" y="205176"/>
                  </a:cubicBezTo>
                  <a:lnTo>
                    <a:pt x="28999" y="204574"/>
                  </a:lnTo>
                  <a:cubicBezTo>
                    <a:pt x="29676" y="204195"/>
                    <a:pt x="30288" y="203697"/>
                    <a:pt x="30930" y="203260"/>
                  </a:cubicBezTo>
                  <a:cubicBezTo>
                    <a:pt x="31529" y="202761"/>
                    <a:pt x="32147" y="202285"/>
                    <a:pt x="32696" y="201734"/>
                  </a:cubicBezTo>
                  <a:cubicBezTo>
                    <a:pt x="33824" y="200669"/>
                    <a:pt x="34805" y="199487"/>
                    <a:pt x="35758" y="198368"/>
                  </a:cubicBezTo>
                  <a:cubicBezTo>
                    <a:pt x="36713" y="197250"/>
                    <a:pt x="37689" y="196208"/>
                    <a:pt x="38820" y="195371"/>
                  </a:cubicBezTo>
                  <a:cubicBezTo>
                    <a:pt x="39949" y="194539"/>
                    <a:pt x="41153" y="193814"/>
                    <a:pt x="42437" y="193283"/>
                  </a:cubicBezTo>
                  <a:cubicBezTo>
                    <a:pt x="44997" y="192173"/>
                    <a:pt x="47607" y="191300"/>
                    <a:pt x="50024" y="190345"/>
                  </a:cubicBezTo>
                  <a:cubicBezTo>
                    <a:pt x="52448" y="189400"/>
                    <a:pt x="54719" y="188393"/>
                    <a:pt x="56660" y="187179"/>
                  </a:cubicBezTo>
                  <a:cubicBezTo>
                    <a:pt x="58608" y="185977"/>
                    <a:pt x="60189" y="184548"/>
                    <a:pt x="61334" y="183092"/>
                  </a:cubicBezTo>
                  <a:cubicBezTo>
                    <a:pt x="61950" y="182393"/>
                    <a:pt x="62360" y="181621"/>
                    <a:pt x="62796" y="180952"/>
                  </a:cubicBezTo>
                  <a:cubicBezTo>
                    <a:pt x="63161" y="180241"/>
                    <a:pt x="63480" y="179576"/>
                    <a:pt x="63743" y="178970"/>
                  </a:cubicBezTo>
                  <a:lnTo>
                    <a:pt x="64327" y="177302"/>
                  </a:lnTo>
                  <a:cubicBezTo>
                    <a:pt x="64391" y="177096"/>
                    <a:pt x="64436" y="176909"/>
                    <a:pt x="64480" y="176727"/>
                  </a:cubicBezTo>
                  <a:cubicBezTo>
                    <a:pt x="64506" y="176716"/>
                    <a:pt x="64533" y="176707"/>
                    <a:pt x="64558" y="176696"/>
                  </a:cubicBezTo>
                  <a:cubicBezTo>
                    <a:pt x="67051" y="175700"/>
                    <a:pt x="69372" y="174147"/>
                    <a:pt x="71357" y="172249"/>
                  </a:cubicBezTo>
                  <a:cubicBezTo>
                    <a:pt x="73346" y="170346"/>
                    <a:pt x="74951" y="168072"/>
                    <a:pt x="76248" y="165678"/>
                  </a:cubicBezTo>
                  <a:cubicBezTo>
                    <a:pt x="77528" y="163272"/>
                    <a:pt x="78529" y="160743"/>
                    <a:pt x="79318" y="158184"/>
                  </a:cubicBezTo>
                  <a:cubicBezTo>
                    <a:pt x="80898" y="153059"/>
                    <a:pt x="81715" y="147830"/>
                    <a:pt x="82859" y="142907"/>
                  </a:cubicBezTo>
                  <a:cubicBezTo>
                    <a:pt x="84086" y="137858"/>
                    <a:pt x="84861" y="132786"/>
                    <a:pt x="85424" y="127881"/>
                  </a:cubicBezTo>
                  <a:cubicBezTo>
                    <a:pt x="85981" y="122969"/>
                    <a:pt x="86219" y="118178"/>
                    <a:pt x="86074" y="113623"/>
                  </a:cubicBezTo>
                  <a:cubicBezTo>
                    <a:pt x="85921" y="109075"/>
                    <a:pt x="85388" y="104724"/>
                    <a:pt x="83994" y="100884"/>
                  </a:cubicBezTo>
                  <a:cubicBezTo>
                    <a:pt x="83288" y="98979"/>
                    <a:pt x="82346" y="97185"/>
                    <a:pt x="81008" y="95788"/>
                  </a:cubicBezTo>
                  <a:cubicBezTo>
                    <a:pt x="80700" y="95485"/>
                    <a:pt x="80376" y="95204"/>
                    <a:pt x="80050" y="94931"/>
                  </a:cubicBezTo>
                  <a:lnTo>
                    <a:pt x="80050" y="94931"/>
                  </a:lnTo>
                  <a:lnTo>
                    <a:pt x="80228" y="94947"/>
                  </a:lnTo>
                  <a:cubicBezTo>
                    <a:pt x="80228" y="94947"/>
                    <a:pt x="80227" y="94538"/>
                    <a:pt x="80223" y="93825"/>
                  </a:cubicBezTo>
                  <a:cubicBezTo>
                    <a:pt x="80231" y="93471"/>
                    <a:pt x="80210" y="93035"/>
                    <a:pt x="80166" y="92533"/>
                  </a:cubicBezTo>
                  <a:cubicBezTo>
                    <a:pt x="80146" y="92284"/>
                    <a:pt x="80125" y="92018"/>
                    <a:pt x="80105" y="91738"/>
                  </a:cubicBezTo>
                  <a:cubicBezTo>
                    <a:pt x="80062" y="91456"/>
                    <a:pt x="80017" y="91160"/>
                    <a:pt x="79970" y="90850"/>
                  </a:cubicBezTo>
                  <a:cubicBezTo>
                    <a:pt x="79946" y="90696"/>
                    <a:pt x="79922" y="90540"/>
                    <a:pt x="79897" y="90379"/>
                  </a:cubicBezTo>
                  <a:cubicBezTo>
                    <a:pt x="79859" y="90219"/>
                    <a:pt x="79820" y="90055"/>
                    <a:pt x="79779" y="89888"/>
                  </a:cubicBezTo>
                  <a:cubicBezTo>
                    <a:pt x="79687" y="89558"/>
                    <a:pt x="79640" y="89215"/>
                    <a:pt x="79504" y="88868"/>
                  </a:cubicBezTo>
                  <a:cubicBezTo>
                    <a:pt x="79279" y="88171"/>
                    <a:pt x="78981" y="87444"/>
                    <a:pt x="78560" y="86743"/>
                  </a:cubicBezTo>
                  <a:cubicBezTo>
                    <a:pt x="78342" y="86394"/>
                    <a:pt x="78127" y="86040"/>
                    <a:pt x="77838" y="85722"/>
                  </a:cubicBezTo>
                  <a:cubicBezTo>
                    <a:pt x="77583" y="85383"/>
                    <a:pt x="77261" y="85093"/>
                    <a:pt x="76943" y="84802"/>
                  </a:cubicBezTo>
                  <a:cubicBezTo>
                    <a:pt x="76755" y="84649"/>
                    <a:pt x="76559" y="84504"/>
                    <a:pt x="76359" y="84365"/>
                  </a:cubicBezTo>
                  <a:cubicBezTo>
                    <a:pt x="76375" y="84297"/>
                    <a:pt x="76390" y="84233"/>
                    <a:pt x="76410" y="84153"/>
                  </a:cubicBezTo>
                  <a:cubicBezTo>
                    <a:pt x="76511" y="83694"/>
                    <a:pt x="76648" y="83026"/>
                    <a:pt x="76796" y="82173"/>
                  </a:cubicBezTo>
                  <a:cubicBezTo>
                    <a:pt x="77208" y="79820"/>
                    <a:pt x="77445" y="77440"/>
                    <a:pt x="77509" y="75052"/>
                  </a:cubicBezTo>
                  <a:cubicBezTo>
                    <a:pt x="77545" y="73567"/>
                    <a:pt x="77506" y="71952"/>
                    <a:pt x="77315" y="70245"/>
                  </a:cubicBezTo>
                  <a:cubicBezTo>
                    <a:pt x="77124" y="68539"/>
                    <a:pt x="76784" y="66741"/>
                    <a:pt x="76161" y="64942"/>
                  </a:cubicBezTo>
                  <a:cubicBezTo>
                    <a:pt x="75535" y="63150"/>
                    <a:pt x="74598" y="61355"/>
                    <a:pt x="73257" y="59825"/>
                  </a:cubicBezTo>
                  <a:cubicBezTo>
                    <a:pt x="71926" y="58290"/>
                    <a:pt x="70185" y="57073"/>
                    <a:pt x="68290" y="56339"/>
                  </a:cubicBezTo>
                  <a:cubicBezTo>
                    <a:pt x="67816" y="56151"/>
                    <a:pt x="67310" y="56014"/>
                    <a:pt x="66821" y="55853"/>
                  </a:cubicBezTo>
                  <a:cubicBezTo>
                    <a:pt x="66335" y="55712"/>
                    <a:pt x="65879" y="55646"/>
                    <a:pt x="65408" y="55539"/>
                  </a:cubicBezTo>
                  <a:lnTo>
                    <a:pt x="64003" y="55262"/>
                  </a:lnTo>
                  <a:cubicBezTo>
                    <a:pt x="63544" y="55189"/>
                    <a:pt x="63107" y="55050"/>
                    <a:pt x="62662" y="54938"/>
                  </a:cubicBezTo>
                  <a:cubicBezTo>
                    <a:pt x="62420" y="54872"/>
                    <a:pt x="62186" y="54788"/>
                    <a:pt x="61948" y="54712"/>
                  </a:cubicBezTo>
                  <a:cubicBezTo>
                    <a:pt x="62328" y="54594"/>
                    <a:pt x="62793" y="54425"/>
                    <a:pt x="63296" y="54091"/>
                  </a:cubicBezTo>
                  <a:cubicBezTo>
                    <a:pt x="64016" y="53637"/>
                    <a:pt x="64814" y="52834"/>
                    <a:pt x="65299" y="51680"/>
                  </a:cubicBezTo>
                  <a:cubicBezTo>
                    <a:pt x="65547" y="51108"/>
                    <a:pt x="65708" y="50468"/>
                    <a:pt x="65817" y="49787"/>
                  </a:cubicBezTo>
                  <a:cubicBezTo>
                    <a:pt x="65921" y="49106"/>
                    <a:pt x="65919" y="48390"/>
                    <a:pt x="65888" y="47650"/>
                  </a:cubicBezTo>
                  <a:cubicBezTo>
                    <a:pt x="65848" y="46911"/>
                    <a:pt x="65742" y="46156"/>
                    <a:pt x="65602" y="45381"/>
                  </a:cubicBezTo>
                  <a:cubicBezTo>
                    <a:pt x="65451" y="44611"/>
                    <a:pt x="65241" y="43832"/>
                    <a:pt x="65001" y="43042"/>
                  </a:cubicBezTo>
                  <a:cubicBezTo>
                    <a:pt x="64493" y="41401"/>
                    <a:pt x="63867" y="39799"/>
                    <a:pt x="63126" y="38248"/>
                  </a:cubicBezTo>
                  <a:cubicBezTo>
                    <a:pt x="61612" y="35032"/>
                    <a:pt x="59639" y="31818"/>
                    <a:pt x="57474" y="28758"/>
                  </a:cubicBezTo>
                  <a:cubicBezTo>
                    <a:pt x="55293" y="25708"/>
                    <a:pt x="52909" y="22814"/>
                    <a:pt x="50486" y="20266"/>
                  </a:cubicBezTo>
                  <a:cubicBezTo>
                    <a:pt x="49276" y="18988"/>
                    <a:pt x="48039" y="17815"/>
                    <a:pt x="46815" y="16742"/>
                  </a:cubicBezTo>
                  <a:cubicBezTo>
                    <a:pt x="45580" y="15668"/>
                    <a:pt x="44393" y="14714"/>
                    <a:pt x="42998" y="13984"/>
                  </a:cubicBezTo>
                  <a:lnTo>
                    <a:pt x="42700" y="13843"/>
                  </a:lnTo>
                  <a:cubicBezTo>
                    <a:pt x="42605" y="13799"/>
                    <a:pt x="42536" y="13779"/>
                    <a:pt x="42453" y="13746"/>
                  </a:cubicBezTo>
                  <a:cubicBezTo>
                    <a:pt x="42225" y="13656"/>
                    <a:pt x="42081" y="13640"/>
                    <a:pt x="41895" y="13583"/>
                  </a:cubicBezTo>
                  <a:cubicBezTo>
                    <a:pt x="41540" y="13498"/>
                    <a:pt x="41211" y="13385"/>
                    <a:pt x="40847" y="13368"/>
                  </a:cubicBezTo>
                  <a:cubicBezTo>
                    <a:pt x="40582" y="13342"/>
                    <a:pt x="40328" y="13306"/>
                    <a:pt x="40071" y="13306"/>
                  </a:cubicBezTo>
                  <a:cubicBezTo>
                    <a:pt x="39984" y="13306"/>
                    <a:pt x="39897" y="13310"/>
                    <a:pt x="39809" y="13320"/>
                  </a:cubicBezTo>
                  <a:lnTo>
                    <a:pt x="39307" y="13351"/>
                  </a:lnTo>
                  <a:cubicBezTo>
                    <a:pt x="39141" y="13380"/>
                    <a:pt x="38978" y="13424"/>
                    <a:pt x="38819" y="13462"/>
                  </a:cubicBezTo>
                  <a:cubicBezTo>
                    <a:pt x="38181" y="13604"/>
                    <a:pt x="37634" y="13942"/>
                    <a:pt x="37227" y="14308"/>
                  </a:cubicBezTo>
                  <a:cubicBezTo>
                    <a:pt x="36905" y="14630"/>
                    <a:pt x="36655" y="14958"/>
                    <a:pt x="36475" y="15283"/>
                  </a:cubicBezTo>
                  <a:cubicBezTo>
                    <a:pt x="35923" y="13749"/>
                    <a:pt x="35206" y="12213"/>
                    <a:pt x="34277" y="10867"/>
                  </a:cubicBezTo>
                  <a:cubicBezTo>
                    <a:pt x="33313" y="9464"/>
                    <a:pt x="32193" y="8196"/>
                    <a:pt x="30974" y="7057"/>
                  </a:cubicBezTo>
                  <a:cubicBezTo>
                    <a:pt x="29738" y="5941"/>
                    <a:pt x="28407" y="4957"/>
                    <a:pt x="27017" y="4097"/>
                  </a:cubicBezTo>
                  <a:cubicBezTo>
                    <a:pt x="25619" y="3247"/>
                    <a:pt x="24153" y="2545"/>
                    <a:pt x="22662" y="1941"/>
                  </a:cubicBezTo>
                  <a:cubicBezTo>
                    <a:pt x="19666" y="777"/>
                    <a:pt x="16528" y="48"/>
                    <a:pt x="13348" y="3"/>
                  </a:cubicBezTo>
                  <a:cubicBezTo>
                    <a:pt x="13248" y="1"/>
                    <a:pt x="13148" y="1"/>
                    <a:pt x="13048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3772275" y="367975"/>
              <a:ext cx="1992425" cy="4959875"/>
            </a:xfrm>
            <a:custGeom>
              <a:avLst/>
              <a:gdLst/>
              <a:ahLst/>
              <a:cxnLst/>
              <a:rect l="l" t="t" r="r" b="b"/>
              <a:pathLst>
                <a:path w="79697" h="198395" extrusionOk="0">
                  <a:moveTo>
                    <a:pt x="23613" y="1956"/>
                  </a:moveTo>
                  <a:lnTo>
                    <a:pt x="37305" y="16673"/>
                  </a:lnTo>
                  <a:lnTo>
                    <a:pt x="37305" y="40912"/>
                  </a:lnTo>
                  <a:lnTo>
                    <a:pt x="30315" y="48425"/>
                  </a:lnTo>
                  <a:lnTo>
                    <a:pt x="44957" y="64163"/>
                  </a:lnTo>
                  <a:lnTo>
                    <a:pt x="35569" y="74252"/>
                  </a:lnTo>
                  <a:lnTo>
                    <a:pt x="35569" y="96376"/>
                  </a:lnTo>
                  <a:lnTo>
                    <a:pt x="28984" y="103454"/>
                  </a:lnTo>
                  <a:lnTo>
                    <a:pt x="20700" y="103454"/>
                  </a:lnTo>
                  <a:cubicBezTo>
                    <a:pt x="20325" y="102324"/>
                    <a:pt x="19323" y="101516"/>
                    <a:pt x="18144" y="101516"/>
                  </a:cubicBezTo>
                  <a:cubicBezTo>
                    <a:pt x="16646" y="101516"/>
                    <a:pt x="15432" y="102821"/>
                    <a:pt x="15432" y="104431"/>
                  </a:cubicBezTo>
                  <a:cubicBezTo>
                    <a:pt x="15432" y="106041"/>
                    <a:pt x="16646" y="107346"/>
                    <a:pt x="18144" y="107346"/>
                  </a:cubicBezTo>
                  <a:cubicBezTo>
                    <a:pt x="19323" y="107346"/>
                    <a:pt x="20326" y="106538"/>
                    <a:pt x="20700" y="105409"/>
                  </a:cubicBezTo>
                  <a:lnTo>
                    <a:pt x="29836" y="105409"/>
                  </a:lnTo>
                  <a:lnTo>
                    <a:pt x="37525" y="97144"/>
                  </a:lnTo>
                  <a:lnTo>
                    <a:pt x="37525" y="75022"/>
                  </a:lnTo>
                  <a:lnTo>
                    <a:pt x="47627" y="64163"/>
                  </a:lnTo>
                  <a:lnTo>
                    <a:pt x="32985" y="48425"/>
                  </a:lnTo>
                  <a:lnTo>
                    <a:pt x="39261" y="41680"/>
                  </a:lnTo>
                  <a:lnTo>
                    <a:pt x="39261" y="23477"/>
                  </a:lnTo>
                  <a:lnTo>
                    <a:pt x="45858" y="23477"/>
                  </a:lnTo>
                  <a:lnTo>
                    <a:pt x="58812" y="37799"/>
                  </a:lnTo>
                  <a:lnTo>
                    <a:pt x="58812" y="53653"/>
                  </a:lnTo>
                  <a:lnTo>
                    <a:pt x="57656" y="53653"/>
                  </a:lnTo>
                  <a:lnTo>
                    <a:pt x="49205" y="44569"/>
                  </a:lnTo>
                  <a:lnTo>
                    <a:pt x="49205" y="38866"/>
                  </a:lnTo>
                  <a:cubicBezTo>
                    <a:pt x="50218" y="38444"/>
                    <a:pt x="50938" y="37387"/>
                    <a:pt x="50938" y="36147"/>
                  </a:cubicBezTo>
                  <a:cubicBezTo>
                    <a:pt x="50938" y="34537"/>
                    <a:pt x="49724" y="33233"/>
                    <a:pt x="48226" y="33233"/>
                  </a:cubicBezTo>
                  <a:cubicBezTo>
                    <a:pt x="46728" y="33233"/>
                    <a:pt x="45514" y="34537"/>
                    <a:pt x="45514" y="36147"/>
                  </a:cubicBezTo>
                  <a:cubicBezTo>
                    <a:pt x="45514" y="37387"/>
                    <a:pt x="46233" y="38445"/>
                    <a:pt x="47249" y="38866"/>
                  </a:cubicBezTo>
                  <a:lnTo>
                    <a:pt x="47249" y="45339"/>
                  </a:lnTo>
                  <a:lnTo>
                    <a:pt x="56804" y="55609"/>
                  </a:lnTo>
                  <a:lnTo>
                    <a:pt x="67147" y="55609"/>
                  </a:lnTo>
                  <a:lnTo>
                    <a:pt x="71671" y="60470"/>
                  </a:lnTo>
                  <a:lnTo>
                    <a:pt x="71671" y="88315"/>
                  </a:lnTo>
                  <a:lnTo>
                    <a:pt x="60732" y="87883"/>
                  </a:lnTo>
                  <a:lnTo>
                    <a:pt x="58976" y="89771"/>
                  </a:lnTo>
                  <a:cubicBezTo>
                    <a:pt x="58594" y="89556"/>
                    <a:pt x="58163" y="89443"/>
                    <a:pt x="57725" y="89443"/>
                  </a:cubicBezTo>
                  <a:cubicBezTo>
                    <a:pt x="56228" y="89443"/>
                    <a:pt x="55014" y="90748"/>
                    <a:pt x="55014" y="92359"/>
                  </a:cubicBezTo>
                  <a:cubicBezTo>
                    <a:pt x="55014" y="93968"/>
                    <a:pt x="56228" y="95273"/>
                    <a:pt x="57725" y="95273"/>
                  </a:cubicBezTo>
                  <a:cubicBezTo>
                    <a:pt x="59223" y="95273"/>
                    <a:pt x="60437" y="93968"/>
                    <a:pt x="60437" y="92359"/>
                  </a:cubicBezTo>
                  <a:cubicBezTo>
                    <a:pt x="60438" y="91989"/>
                    <a:pt x="60372" y="91623"/>
                    <a:pt x="60245" y="91278"/>
                  </a:cubicBezTo>
                  <a:lnTo>
                    <a:pt x="61552" y="89872"/>
                  </a:lnTo>
                  <a:lnTo>
                    <a:pt x="72209" y="90294"/>
                  </a:lnTo>
                  <a:lnTo>
                    <a:pt x="77742" y="96241"/>
                  </a:lnTo>
                  <a:lnTo>
                    <a:pt x="77742" y="129547"/>
                  </a:lnTo>
                  <a:lnTo>
                    <a:pt x="72084" y="135628"/>
                  </a:lnTo>
                  <a:lnTo>
                    <a:pt x="60592" y="135628"/>
                  </a:lnTo>
                  <a:lnTo>
                    <a:pt x="48487" y="148640"/>
                  </a:lnTo>
                  <a:cubicBezTo>
                    <a:pt x="48140" y="148474"/>
                    <a:pt x="47762" y="148387"/>
                    <a:pt x="47378" y="148387"/>
                  </a:cubicBezTo>
                  <a:cubicBezTo>
                    <a:pt x="45880" y="148387"/>
                    <a:pt x="44665" y="149691"/>
                    <a:pt x="44665" y="151302"/>
                  </a:cubicBezTo>
                  <a:cubicBezTo>
                    <a:pt x="44665" y="152912"/>
                    <a:pt x="45880" y="154216"/>
                    <a:pt x="47378" y="154216"/>
                  </a:cubicBezTo>
                  <a:cubicBezTo>
                    <a:pt x="48876" y="154216"/>
                    <a:pt x="50090" y="152912"/>
                    <a:pt x="50090" y="151302"/>
                  </a:cubicBezTo>
                  <a:cubicBezTo>
                    <a:pt x="50091" y="150875"/>
                    <a:pt x="50003" y="150454"/>
                    <a:pt x="49833" y="150063"/>
                  </a:cubicBezTo>
                  <a:lnTo>
                    <a:pt x="53232" y="146410"/>
                  </a:lnTo>
                  <a:lnTo>
                    <a:pt x="60061" y="153750"/>
                  </a:lnTo>
                  <a:lnTo>
                    <a:pt x="55268" y="158900"/>
                  </a:lnTo>
                  <a:cubicBezTo>
                    <a:pt x="54904" y="158708"/>
                    <a:pt x="54497" y="158609"/>
                    <a:pt x="54085" y="158609"/>
                  </a:cubicBezTo>
                  <a:cubicBezTo>
                    <a:pt x="52587" y="158609"/>
                    <a:pt x="51373" y="159914"/>
                    <a:pt x="51373" y="161523"/>
                  </a:cubicBezTo>
                  <a:cubicBezTo>
                    <a:pt x="51373" y="163133"/>
                    <a:pt x="52587" y="164439"/>
                    <a:pt x="54085" y="164439"/>
                  </a:cubicBezTo>
                  <a:cubicBezTo>
                    <a:pt x="55582" y="164439"/>
                    <a:pt x="56796" y="163134"/>
                    <a:pt x="56796" y="161523"/>
                  </a:cubicBezTo>
                  <a:cubicBezTo>
                    <a:pt x="56797" y="161128"/>
                    <a:pt x="56721" y="160735"/>
                    <a:pt x="56574" y="160368"/>
                  </a:cubicBezTo>
                  <a:lnTo>
                    <a:pt x="62732" y="153750"/>
                  </a:lnTo>
                  <a:lnTo>
                    <a:pt x="54567" y="144976"/>
                  </a:lnTo>
                  <a:lnTo>
                    <a:pt x="61444" y="137584"/>
                  </a:lnTo>
                  <a:lnTo>
                    <a:pt x="71532" y="137584"/>
                  </a:lnTo>
                  <a:lnTo>
                    <a:pt x="71532" y="156111"/>
                  </a:lnTo>
                  <a:lnTo>
                    <a:pt x="59206" y="169358"/>
                  </a:lnTo>
                  <a:lnTo>
                    <a:pt x="39837" y="169358"/>
                  </a:lnTo>
                  <a:lnTo>
                    <a:pt x="30369" y="179535"/>
                  </a:lnTo>
                  <a:lnTo>
                    <a:pt x="20170" y="179535"/>
                  </a:lnTo>
                  <a:cubicBezTo>
                    <a:pt x="19795" y="178405"/>
                    <a:pt x="18793" y="177597"/>
                    <a:pt x="17614" y="177597"/>
                  </a:cubicBezTo>
                  <a:cubicBezTo>
                    <a:pt x="16116" y="177597"/>
                    <a:pt x="14902" y="178902"/>
                    <a:pt x="14902" y="180513"/>
                  </a:cubicBezTo>
                  <a:cubicBezTo>
                    <a:pt x="14902" y="182122"/>
                    <a:pt x="16116" y="183427"/>
                    <a:pt x="17614" y="183427"/>
                  </a:cubicBezTo>
                  <a:cubicBezTo>
                    <a:pt x="18793" y="183427"/>
                    <a:pt x="19795" y="182619"/>
                    <a:pt x="20170" y="181490"/>
                  </a:cubicBezTo>
                  <a:lnTo>
                    <a:pt x="31221" y="181490"/>
                  </a:lnTo>
                  <a:lnTo>
                    <a:pt x="40689" y="171313"/>
                  </a:lnTo>
                  <a:lnTo>
                    <a:pt x="53295" y="171313"/>
                  </a:lnTo>
                  <a:lnTo>
                    <a:pt x="41156" y="184361"/>
                  </a:lnTo>
                  <a:lnTo>
                    <a:pt x="25789" y="184361"/>
                  </a:lnTo>
                  <a:lnTo>
                    <a:pt x="23859" y="186435"/>
                  </a:lnTo>
                  <a:lnTo>
                    <a:pt x="13294" y="186435"/>
                  </a:lnTo>
                  <a:cubicBezTo>
                    <a:pt x="12919" y="185307"/>
                    <a:pt x="11917" y="184499"/>
                    <a:pt x="10738" y="184499"/>
                  </a:cubicBezTo>
                  <a:cubicBezTo>
                    <a:pt x="9241" y="184499"/>
                    <a:pt x="8026" y="185804"/>
                    <a:pt x="8026" y="187413"/>
                  </a:cubicBezTo>
                  <a:cubicBezTo>
                    <a:pt x="8026" y="189023"/>
                    <a:pt x="9240" y="190328"/>
                    <a:pt x="10738" y="190328"/>
                  </a:cubicBezTo>
                  <a:cubicBezTo>
                    <a:pt x="11917" y="190328"/>
                    <a:pt x="12919" y="189521"/>
                    <a:pt x="13294" y="188391"/>
                  </a:cubicBezTo>
                  <a:lnTo>
                    <a:pt x="22040" y="188391"/>
                  </a:lnTo>
                  <a:lnTo>
                    <a:pt x="18751" y="191926"/>
                  </a:lnTo>
                  <a:lnTo>
                    <a:pt x="16656" y="191926"/>
                  </a:lnTo>
                  <a:cubicBezTo>
                    <a:pt x="16281" y="190797"/>
                    <a:pt x="15279" y="189988"/>
                    <a:pt x="14100" y="189988"/>
                  </a:cubicBezTo>
                  <a:cubicBezTo>
                    <a:pt x="12603" y="189988"/>
                    <a:pt x="11388" y="191293"/>
                    <a:pt x="11388" y="192904"/>
                  </a:cubicBezTo>
                  <a:cubicBezTo>
                    <a:pt x="11388" y="194513"/>
                    <a:pt x="12603" y="195818"/>
                    <a:pt x="14100" y="195818"/>
                  </a:cubicBezTo>
                  <a:cubicBezTo>
                    <a:pt x="15279" y="195818"/>
                    <a:pt x="16281" y="195010"/>
                    <a:pt x="16656" y="193882"/>
                  </a:cubicBezTo>
                  <a:lnTo>
                    <a:pt x="19604" y="193882"/>
                  </a:lnTo>
                  <a:lnTo>
                    <a:pt x="26642" y="186316"/>
                  </a:lnTo>
                  <a:lnTo>
                    <a:pt x="33102" y="186316"/>
                  </a:lnTo>
                  <a:lnTo>
                    <a:pt x="23686" y="196437"/>
                  </a:lnTo>
                  <a:lnTo>
                    <a:pt x="10192" y="196437"/>
                  </a:lnTo>
                  <a:lnTo>
                    <a:pt x="3100" y="188816"/>
                  </a:lnTo>
                  <a:lnTo>
                    <a:pt x="3100" y="183842"/>
                  </a:lnTo>
                  <a:lnTo>
                    <a:pt x="10001" y="176422"/>
                  </a:lnTo>
                  <a:lnTo>
                    <a:pt x="9962" y="176387"/>
                  </a:lnTo>
                  <a:lnTo>
                    <a:pt x="15077" y="176387"/>
                  </a:lnTo>
                  <a:lnTo>
                    <a:pt x="19707" y="171410"/>
                  </a:lnTo>
                  <a:lnTo>
                    <a:pt x="19707" y="161746"/>
                  </a:lnTo>
                  <a:lnTo>
                    <a:pt x="34847" y="145474"/>
                  </a:lnTo>
                  <a:cubicBezTo>
                    <a:pt x="35198" y="145647"/>
                    <a:pt x="35585" y="145738"/>
                    <a:pt x="35978" y="145738"/>
                  </a:cubicBezTo>
                  <a:cubicBezTo>
                    <a:pt x="37476" y="145738"/>
                    <a:pt x="38690" y="144433"/>
                    <a:pt x="38690" y="142823"/>
                  </a:cubicBezTo>
                  <a:cubicBezTo>
                    <a:pt x="38690" y="141213"/>
                    <a:pt x="37476" y="139908"/>
                    <a:pt x="35978" y="139908"/>
                  </a:cubicBezTo>
                  <a:cubicBezTo>
                    <a:pt x="34480" y="139908"/>
                    <a:pt x="33266" y="141213"/>
                    <a:pt x="33266" y="142823"/>
                  </a:cubicBezTo>
                  <a:cubicBezTo>
                    <a:pt x="33264" y="143241"/>
                    <a:pt x="33349" y="143654"/>
                    <a:pt x="33512" y="144038"/>
                  </a:cubicBezTo>
                  <a:lnTo>
                    <a:pt x="17751" y="160977"/>
                  </a:lnTo>
                  <a:lnTo>
                    <a:pt x="17751" y="170641"/>
                  </a:lnTo>
                  <a:lnTo>
                    <a:pt x="14225" y="174431"/>
                  </a:lnTo>
                  <a:lnTo>
                    <a:pt x="7233" y="174431"/>
                  </a:lnTo>
                  <a:lnTo>
                    <a:pt x="1956" y="168760"/>
                  </a:lnTo>
                  <a:lnTo>
                    <a:pt x="1956" y="157294"/>
                  </a:lnTo>
                  <a:lnTo>
                    <a:pt x="6847" y="152404"/>
                  </a:lnTo>
                  <a:lnTo>
                    <a:pt x="10053" y="155848"/>
                  </a:lnTo>
                  <a:lnTo>
                    <a:pt x="6178" y="160012"/>
                  </a:lnTo>
                  <a:lnTo>
                    <a:pt x="6178" y="165038"/>
                  </a:lnTo>
                  <a:cubicBezTo>
                    <a:pt x="5163" y="165461"/>
                    <a:pt x="4443" y="166519"/>
                    <a:pt x="4443" y="167758"/>
                  </a:cubicBezTo>
                  <a:cubicBezTo>
                    <a:pt x="4443" y="169367"/>
                    <a:pt x="5658" y="170673"/>
                    <a:pt x="7156" y="170673"/>
                  </a:cubicBezTo>
                  <a:cubicBezTo>
                    <a:pt x="8654" y="170673"/>
                    <a:pt x="9868" y="169367"/>
                    <a:pt x="9868" y="167758"/>
                  </a:cubicBezTo>
                  <a:cubicBezTo>
                    <a:pt x="9868" y="166519"/>
                    <a:pt x="9148" y="165461"/>
                    <a:pt x="8134" y="165038"/>
                  </a:cubicBezTo>
                  <a:lnTo>
                    <a:pt x="8134" y="160781"/>
                  </a:lnTo>
                  <a:lnTo>
                    <a:pt x="11814" y="156826"/>
                  </a:lnTo>
                  <a:lnTo>
                    <a:pt x="18487" y="156826"/>
                  </a:lnTo>
                  <a:lnTo>
                    <a:pt x="29700" y="144772"/>
                  </a:lnTo>
                  <a:lnTo>
                    <a:pt x="29700" y="137590"/>
                  </a:lnTo>
                  <a:cubicBezTo>
                    <a:pt x="30715" y="137168"/>
                    <a:pt x="31435" y="136111"/>
                    <a:pt x="31435" y="134871"/>
                  </a:cubicBezTo>
                  <a:cubicBezTo>
                    <a:pt x="31435" y="133261"/>
                    <a:pt x="30221" y="131955"/>
                    <a:pt x="28722" y="131955"/>
                  </a:cubicBezTo>
                  <a:cubicBezTo>
                    <a:pt x="27224" y="131955"/>
                    <a:pt x="26011" y="133261"/>
                    <a:pt x="26011" y="134871"/>
                  </a:cubicBezTo>
                  <a:cubicBezTo>
                    <a:pt x="26011" y="136109"/>
                    <a:pt x="26730" y="137168"/>
                    <a:pt x="27745" y="137589"/>
                  </a:cubicBezTo>
                  <a:lnTo>
                    <a:pt x="27745" y="144001"/>
                  </a:lnTo>
                  <a:lnTo>
                    <a:pt x="17634" y="154870"/>
                  </a:lnTo>
                  <a:lnTo>
                    <a:pt x="11814" y="154870"/>
                  </a:lnTo>
                  <a:lnTo>
                    <a:pt x="5048" y="147600"/>
                  </a:lnTo>
                  <a:lnTo>
                    <a:pt x="5048" y="100302"/>
                  </a:lnTo>
                  <a:lnTo>
                    <a:pt x="10922" y="93990"/>
                  </a:lnTo>
                  <a:lnTo>
                    <a:pt x="13809" y="97093"/>
                  </a:lnTo>
                  <a:lnTo>
                    <a:pt x="27853" y="97093"/>
                  </a:lnTo>
                  <a:lnTo>
                    <a:pt x="32790" y="91788"/>
                  </a:lnTo>
                  <a:lnTo>
                    <a:pt x="32790" y="73476"/>
                  </a:lnTo>
                  <a:cubicBezTo>
                    <a:pt x="33804" y="73053"/>
                    <a:pt x="34524" y="71996"/>
                    <a:pt x="34524" y="70756"/>
                  </a:cubicBezTo>
                  <a:cubicBezTo>
                    <a:pt x="34524" y="69147"/>
                    <a:pt x="33309" y="67842"/>
                    <a:pt x="31812" y="67842"/>
                  </a:cubicBezTo>
                  <a:cubicBezTo>
                    <a:pt x="30314" y="67842"/>
                    <a:pt x="29099" y="69147"/>
                    <a:pt x="29099" y="70756"/>
                  </a:cubicBezTo>
                  <a:cubicBezTo>
                    <a:pt x="29099" y="71996"/>
                    <a:pt x="29818" y="73053"/>
                    <a:pt x="30834" y="73476"/>
                  </a:cubicBezTo>
                  <a:lnTo>
                    <a:pt x="30834" y="84589"/>
                  </a:lnTo>
                  <a:lnTo>
                    <a:pt x="25884" y="79269"/>
                  </a:lnTo>
                  <a:lnTo>
                    <a:pt x="25884" y="70560"/>
                  </a:lnTo>
                  <a:cubicBezTo>
                    <a:pt x="26899" y="70139"/>
                    <a:pt x="27617" y="69081"/>
                    <a:pt x="27617" y="67842"/>
                  </a:cubicBezTo>
                  <a:cubicBezTo>
                    <a:pt x="27617" y="66231"/>
                    <a:pt x="26403" y="64926"/>
                    <a:pt x="24905" y="64926"/>
                  </a:cubicBezTo>
                  <a:cubicBezTo>
                    <a:pt x="23407" y="64926"/>
                    <a:pt x="22193" y="66231"/>
                    <a:pt x="22193" y="67842"/>
                  </a:cubicBezTo>
                  <a:cubicBezTo>
                    <a:pt x="22193" y="69081"/>
                    <a:pt x="22912" y="70139"/>
                    <a:pt x="23927" y="70560"/>
                  </a:cubicBezTo>
                  <a:lnTo>
                    <a:pt x="23927" y="80038"/>
                  </a:lnTo>
                  <a:lnTo>
                    <a:pt x="30833" y="87459"/>
                  </a:lnTo>
                  <a:lnTo>
                    <a:pt x="30833" y="91017"/>
                  </a:lnTo>
                  <a:lnTo>
                    <a:pt x="26999" y="95137"/>
                  </a:lnTo>
                  <a:lnTo>
                    <a:pt x="14661" y="95137"/>
                  </a:lnTo>
                  <a:lnTo>
                    <a:pt x="5287" y="85063"/>
                  </a:lnTo>
                  <a:lnTo>
                    <a:pt x="5287" y="64110"/>
                  </a:lnTo>
                  <a:lnTo>
                    <a:pt x="13075" y="72481"/>
                  </a:lnTo>
                  <a:lnTo>
                    <a:pt x="13075" y="80594"/>
                  </a:lnTo>
                  <a:cubicBezTo>
                    <a:pt x="12060" y="81016"/>
                    <a:pt x="11340" y="82074"/>
                    <a:pt x="11340" y="83314"/>
                  </a:cubicBezTo>
                  <a:cubicBezTo>
                    <a:pt x="11340" y="84923"/>
                    <a:pt x="12554" y="86228"/>
                    <a:pt x="14052" y="86228"/>
                  </a:cubicBezTo>
                  <a:cubicBezTo>
                    <a:pt x="15551" y="86228"/>
                    <a:pt x="16765" y="84923"/>
                    <a:pt x="16765" y="83314"/>
                  </a:cubicBezTo>
                  <a:cubicBezTo>
                    <a:pt x="16765" y="82074"/>
                    <a:pt x="16045" y="81016"/>
                    <a:pt x="15030" y="80594"/>
                  </a:cubicBezTo>
                  <a:lnTo>
                    <a:pt x="15030" y="71711"/>
                  </a:lnTo>
                  <a:lnTo>
                    <a:pt x="5644" y="61623"/>
                  </a:lnTo>
                  <a:lnTo>
                    <a:pt x="10443" y="56465"/>
                  </a:lnTo>
                  <a:lnTo>
                    <a:pt x="20088" y="56465"/>
                  </a:lnTo>
                  <a:lnTo>
                    <a:pt x="27261" y="64176"/>
                  </a:lnTo>
                  <a:lnTo>
                    <a:pt x="33747" y="64176"/>
                  </a:lnTo>
                  <a:cubicBezTo>
                    <a:pt x="34120" y="65305"/>
                    <a:pt x="35124" y="66112"/>
                    <a:pt x="36301" y="66112"/>
                  </a:cubicBezTo>
                  <a:cubicBezTo>
                    <a:pt x="37799" y="66112"/>
                    <a:pt x="39013" y="64808"/>
                    <a:pt x="39013" y="63198"/>
                  </a:cubicBezTo>
                  <a:cubicBezTo>
                    <a:pt x="39013" y="61588"/>
                    <a:pt x="37799" y="60283"/>
                    <a:pt x="36301" y="60283"/>
                  </a:cubicBezTo>
                  <a:cubicBezTo>
                    <a:pt x="35124" y="60283"/>
                    <a:pt x="34120" y="61092"/>
                    <a:pt x="33747" y="62220"/>
                  </a:cubicBezTo>
                  <a:lnTo>
                    <a:pt x="28114" y="62220"/>
                  </a:lnTo>
                  <a:lnTo>
                    <a:pt x="20941" y="54510"/>
                  </a:lnTo>
                  <a:lnTo>
                    <a:pt x="10444" y="54510"/>
                  </a:lnTo>
                  <a:lnTo>
                    <a:pt x="4472" y="48091"/>
                  </a:lnTo>
                  <a:lnTo>
                    <a:pt x="4472" y="29867"/>
                  </a:lnTo>
                  <a:lnTo>
                    <a:pt x="8734" y="25286"/>
                  </a:lnTo>
                  <a:lnTo>
                    <a:pt x="15394" y="25286"/>
                  </a:lnTo>
                  <a:lnTo>
                    <a:pt x="20144" y="30392"/>
                  </a:lnTo>
                  <a:lnTo>
                    <a:pt x="20144" y="36785"/>
                  </a:lnTo>
                  <a:lnTo>
                    <a:pt x="14390" y="36785"/>
                  </a:lnTo>
                  <a:lnTo>
                    <a:pt x="11936" y="39423"/>
                  </a:lnTo>
                  <a:cubicBezTo>
                    <a:pt x="11584" y="39250"/>
                    <a:pt x="11197" y="39159"/>
                    <a:pt x="10805" y="39159"/>
                  </a:cubicBezTo>
                  <a:cubicBezTo>
                    <a:pt x="9307" y="39159"/>
                    <a:pt x="8093" y="40464"/>
                    <a:pt x="8093" y="42074"/>
                  </a:cubicBezTo>
                  <a:cubicBezTo>
                    <a:pt x="8093" y="43684"/>
                    <a:pt x="9307" y="44989"/>
                    <a:pt x="10805" y="44989"/>
                  </a:cubicBezTo>
                  <a:cubicBezTo>
                    <a:pt x="12303" y="44989"/>
                    <a:pt x="13518" y="43684"/>
                    <a:pt x="13518" y="42074"/>
                  </a:cubicBezTo>
                  <a:cubicBezTo>
                    <a:pt x="13519" y="41656"/>
                    <a:pt x="13434" y="41243"/>
                    <a:pt x="13272" y="40859"/>
                  </a:cubicBezTo>
                  <a:lnTo>
                    <a:pt x="15243" y="38740"/>
                  </a:lnTo>
                  <a:lnTo>
                    <a:pt x="20145" y="38740"/>
                  </a:lnTo>
                  <a:lnTo>
                    <a:pt x="20145" y="46659"/>
                  </a:lnTo>
                  <a:lnTo>
                    <a:pt x="26611" y="53608"/>
                  </a:lnTo>
                  <a:cubicBezTo>
                    <a:pt x="26463" y="53976"/>
                    <a:pt x="26387" y="54369"/>
                    <a:pt x="26388" y="54767"/>
                  </a:cubicBezTo>
                  <a:cubicBezTo>
                    <a:pt x="26388" y="56376"/>
                    <a:pt x="27603" y="57681"/>
                    <a:pt x="29099" y="57681"/>
                  </a:cubicBezTo>
                  <a:cubicBezTo>
                    <a:pt x="30598" y="57681"/>
                    <a:pt x="31812" y="56376"/>
                    <a:pt x="31812" y="54767"/>
                  </a:cubicBezTo>
                  <a:cubicBezTo>
                    <a:pt x="31812" y="53157"/>
                    <a:pt x="30598" y="51851"/>
                    <a:pt x="29099" y="51851"/>
                  </a:cubicBezTo>
                  <a:cubicBezTo>
                    <a:pt x="28688" y="51851"/>
                    <a:pt x="28283" y="51952"/>
                    <a:pt x="27918" y="52142"/>
                  </a:cubicBezTo>
                  <a:lnTo>
                    <a:pt x="22100" y="45891"/>
                  </a:lnTo>
                  <a:lnTo>
                    <a:pt x="22100" y="29623"/>
                  </a:lnTo>
                  <a:lnTo>
                    <a:pt x="16246" y="23330"/>
                  </a:lnTo>
                  <a:lnTo>
                    <a:pt x="7883" y="23330"/>
                  </a:lnTo>
                  <a:lnTo>
                    <a:pt x="6061" y="25287"/>
                  </a:lnTo>
                  <a:lnTo>
                    <a:pt x="4678" y="23903"/>
                  </a:lnTo>
                  <a:lnTo>
                    <a:pt x="4678" y="19451"/>
                  </a:lnTo>
                  <a:lnTo>
                    <a:pt x="7328" y="16800"/>
                  </a:lnTo>
                  <a:lnTo>
                    <a:pt x="10054" y="19728"/>
                  </a:lnTo>
                  <a:lnTo>
                    <a:pt x="19165" y="19728"/>
                  </a:lnTo>
                  <a:lnTo>
                    <a:pt x="26390" y="27492"/>
                  </a:lnTo>
                  <a:lnTo>
                    <a:pt x="26390" y="36595"/>
                  </a:lnTo>
                  <a:cubicBezTo>
                    <a:pt x="25385" y="37021"/>
                    <a:pt x="24674" y="38075"/>
                    <a:pt x="24674" y="39306"/>
                  </a:cubicBezTo>
                  <a:cubicBezTo>
                    <a:pt x="24674" y="40917"/>
                    <a:pt x="25888" y="42221"/>
                    <a:pt x="27386" y="42221"/>
                  </a:cubicBezTo>
                  <a:cubicBezTo>
                    <a:pt x="28884" y="42221"/>
                    <a:pt x="30098" y="40917"/>
                    <a:pt x="30098" y="39306"/>
                  </a:cubicBezTo>
                  <a:cubicBezTo>
                    <a:pt x="30098" y="38060"/>
                    <a:pt x="29370" y="36996"/>
                    <a:pt x="28346" y="36580"/>
                  </a:cubicBezTo>
                  <a:lnTo>
                    <a:pt x="28346" y="26723"/>
                  </a:lnTo>
                  <a:lnTo>
                    <a:pt x="21837" y="19728"/>
                  </a:lnTo>
                  <a:lnTo>
                    <a:pt x="28557" y="19728"/>
                  </a:lnTo>
                  <a:cubicBezTo>
                    <a:pt x="28932" y="20856"/>
                    <a:pt x="29934" y="21664"/>
                    <a:pt x="31113" y="21664"/>
                  </a:cubicBezTo>
                  <a:cubicBezTo>
                    <a:pt x="32611" y="21664"/>
                    <a:pt x="33825" y="20359"/>
                    <a:pt x="33825" y="18750"/>
                  </a:cubicBezTo>
                  <a:cubicBezTo>
                    <a:pt x="33825" y="17139"/>
                    <a:pt x="32611" y="15834"/>
                    <a:pt x="31113" y="15834"/>
                  </a:cubicBezTo>
                  <a:cubicBezTo>
                    <a:pt x="29934" y="15834"/>
                    <a:pt x="28932" y="16642"/>
                    <a:pt x="28557" y="17772"/>
                  </a:cubicBezTo>
                  <a:lnTo>
                    <a:pt x="25537" y="17772"/>
                  </a:lnTo>
                  <a:lnTo>
                    <a:pt x="25537" y="15393"/>
                  </a:lnTo>
                  <a:lnTo>
                    <a:pt x="19072" y="8444"/>
                  </a:lnTo>
                  <a:lnTo>
                    <a:pt x="16189" y="8444"/>
                  </a:lnTo>
                  <a:cubicBezTo>
                    <a:pt x="15816" y="7315"/>
                    <a:pt x="14813" y="6507"/>
                    <a:pt x="13635" y="6507"/>
                  </a:cubicBezTo>
                  <a:cubicBezTo>
                    <a:pt x="12137" y="6507"/>
                    <a:pt x="10923" y="7812"/>
                    <a:pt x="10923" y="9422"/>
                  </a:cubicBezTo>
                  <a:cubicBezTo>
                    <a:pt x="10923" y="11032"/>
                    <a:pt x="12137" y="12336"/>
                    <a:pt x="13635" y="12336"/>
                  </a:cubicBezTo>
                  <a:cubicBezTo>
                    <a:pt x="14813" y="12336"/>
                    <a:pt x="15816" y="11529"/>
                    <a:pt x="16189" y="10399"/>
                  </a:cubicBezTo>
                  <a:lnTo>
                    <a:pt x="18219" y="10399"/>
                  </a:lnTo>
                  <a:lnTo>
                    <a:pt x="23581" y="16162"/>
                  </a:lnTo>
                  <a:lnTo>
                    <a:pt x="23581" y="17772"/>
                  </a:lnTo>
                  <a:lnTo>
                    <a:pt x="10906" y="17772"/>
                  </a:lnTo>
                  <a:lnTo>
                    <a:pt x="5959" y="12455"/>
                  </a:lnTo>
                  <a:lnTo>
                    <a:pt x="5959" y="6848"/>
                  </a:lnTo>
                  <a:lnTo>
                    <a:pt x="10510" y="1956"/>
                  </a:lnTo>
                  <a:close/>
                  <a:moveTo>
                    <a:pt x="9660" y="0"/>
                  </a:moveTo>
                  <a:lnTo>
                    <a:pt x="4003" y="6080"/>
                  </a:lnTo>
                  <a:lnTo>
                    <a:pt x="4003" y="13224"/>
                  </a:lnTo>
                  <a:lnTo>
                    <a:pt x="5997" y="15366"/>
                  </a:lnTo>
                  <a:lnTo>
                    <a:pt x="2723" y="18640"/>
                  </a:lnTo>
                  <a:lnTo>
                    <a:pt x="2723" y="24714"/>
                  </a:lnTo>
                  <a:lnTo>
                    <a:pt x="4730" y="26720"/>
                  </a:lnTo>
                  <a:lnTo>
                    <a:pt x="2517" y="29098"/>
                  </a:lnTo>
                  <a:lnTo>
                    <a:pt x="2517" y="48860"/>
                  </a:lnTo>
                  <a:lnTo>
                    <a:pt x="8683" y="55488"/>
                  </a:lnTo>
                  <a:lnTo>
                    <a:pt x="3332" y="61239"/>
                  </a:lnTo>
                  <a:lnTo>
                    <a:pt x="3332" y="85833"/>
                  </a:lnTo>
                  <a:lnTo>
                    <a:pt x="9586" y="92554"/>
                  </a:lnTo>
                  <a:lnTo>
                    <a:pt x="3093" y="99533"/>
                  </a:lnTo>
                  <a:lnTo>
                    <a:pt x="3093" y="148368"/>
                  </a:lnTo>
                  <a:lnTo>
                    <a:pt x="5516" y="150972"/>
                  </a:lnTo>
                  <a:lnTo>
                    <a:pt x="1" y="156485"/>
                  </a:lnTo>
                  <a:lnTo>
                    <a:pt x="1" y="169530"/>
                  </a:lnTo>
                  <a:lnTo>
                    <a:pt x="6381" y="176388"/>
                  </a:lnTo>
                  <a:lnTo>
                    <a:pt x="7364" y="176388"/>
                  </a:lnTo>
                  <a:lnTo>
                    <a:pt x="1144" y="183073"/>
                  </a:lnTo>
                  <a:lnTo>
                    <a:pt x="1144" y="189587"/>
                  </a:lnTo>
                  <a:lnTo>
                    <a:pt x="9339" y="198394"/>
                  </a:lnTo>
                  <a:lnTo>
                    <a:pt x="24538" y="198394"/>
                  </a:lnTo>
                  <a:lnTo>
                    <a:pt x="35774" y="186318"/>
                  </a:lnTo>
                  <a:lnTo>
                    <a:pt x="42007" y="186318"/>
                  </a:lnTo>
                  <a:lnTo>
                    <a:pt x="55966" y="171315"/>
                  </a:lnTo>
                  <a:lnTo>
                    <a:pt x="60058" y="171315"/>
                  </a:lnTo>
                  <a:lnTo>
                    <a:pt x="73487" y="156882"/>
                  </a:lnTo>
                  <a:lnTo>
                    <a:pt x="73487" y="136991"/>
                  </a:lnTo>
                  <a:lnTo>
                    <a:pt x="79697" y="130316"/>
                  </a:lnTo>
                  <a:lnTo>
                    <a:pt x="79697" y="95472"/>
                  </a:lnTo>
                  <a:lnTo>
                    <a:pt x="73627" y="88949"/>
                  </a:lnTo>
                  <a:lnTo>
                    <a:pt x="73627" y="59702"/>
                  </a:lnTo>
                  <a:lnTo>
                    <a:pt x="68000" y="53653"/>
                  </a:lnTo>
                  <a:lnTo>
                    <a:pt x="60767" y="53653"/>
                  </a:lnTo>
                  <a:lnTo>
                    <a:pt x="60767" y="37045"/>
                  </a:lnTo>
                  <a:lnTo>
                    <a:pt x="46727" y="21520"/>
                  </a:lnTo>
                  <a:lnTo>
                    <a:pt x="39261" y="21520"/>
                  </a:lnTo>
                  <a:lnTo>
                    <a:pt x="39261" y="15904"/>
                  </a:lnTo>
                  <a:lnTo>
                    <a:pt x="24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3951450" y="2823950"/>
              <a:ext cx="1158050" cy="1279525"/>
            </a:xfrm>
            <a:custGeom>
              <a:avLst/>
              <a:gdLst/>
              <a:ahLst/>
              <a:cxnLst/>
              <a:rect l="l" t="t" r="r" b="b"/>
              <a:pathLst>
                <a:path w="46322" h="51181" extrusionOk="0">
                  <a:moveTo>
                    <a:pt x="43609" y="1"/>
                  </a:moveTo>
                  <a:cubicBezTo>
                    <a:pt x="42113" y="1"/>
                    <a:pt x="40898" y="1305"/>
                    <a:pt x="40898" y="2916"/>
                  </a:cubicBezTo>
                  <a:cubicBezTo>
                    <a:pt x="40898" y="4155"/>
                    <a:pt x="41617" y="5213"/>
                    <a:pt x="42632" y="5634"/>
                  </a:cubicBezTo>
                  <a:lnTo>
                    <a:pt x="42632" y="15017"/>
                  </a:lnTo>
                  <a:lnTo>
                    <a:pt x="36650" y="21445"/>
                  </a:lnTo>
                  <a:lnTo>
                    <a:pt x="20275" y="21445"/>
                  </a:lnTo>
                  <a:lnTo>
                    <a:pt x="13449" y="14109"/>
                  </a:lnTo>
                  <a:lnTo>
                    <a:pt x="8397" y="14109"/>
                  </a:lnTo>
                  <a:cubicBezTo>
                    <a:pt x="8057" y="12917"/>
                    <a:pt x="7025" y="12049"/>
                    <a:pt x="5804" y="12049"/>
                  </a:cubicBezTo>
                  <a:cubicBezTo>
                    <a:pt x="4305" y="12049"/>
                    <a:pt x="3091" y="13355"/>
                    <a:pt x="3091" y="14964"/>
                  </a:cubicBezTo>
                  <a:cubicBezTo>
                    <a:pt x="3091" y="16574"/>
                    <a:pt x="4305" y="17880"/>
                    <a:pt x="5804" y="17880"/>
                  </a:cubicBezTo>
                  <a:cubicBezTo>
                    <a:pt x="6939" y="17880"/>
                    <a:pt x="7911" y="17130"/>
                    <a:pt x="8315" y="16065"/>
                  </a:cubicBezTo>
                  <a:lnTo>
                    <a:pt x="12598" y="16065"/>
                  </a:lnTo>
                  <a:lnTo>
                    <a:pt x="18514" y="22423"/>
                  </a:lnTo>
                  <a:lnTo>
                    <a:pt x="10893" y="30615"/>
                  </a:lnTo>
                  <a:lnTo>
                    <a:pt x="5267" y="30615"/>
                  </a:lnTo>
                  <a:cubicBezTo>
                    <a:pt x="4893" y="29485"/>
                    <a:pt x="3891" y="28677"/>
                    <a:pt x="2712" y="28677"/>
                  </a:cubicBezTo>
                  <a:cubicBezTo>
                    <a:pt x="1215" y="28677"/>
                    <a:pt x="1" y="29982"/>
                    <a:pt x="1" y="31593"/>
                  </a:cubicBezTo>
                  <a:cubicBezTo>
                    <a:pt x="1" y="33202"/>
                    <a:pt x="1214" y="34507"/>
                    <a:pt x="2712" y="34507"/>
                  </a:cubicBezTo>
                  <a:cubicBezTo>
                    <a:pt x="3891" y="34507"/>
                    <a:pt x="4894" y="33699"/>
                    <a:pt x="5267" y="32571"/>
                  </a:cubicBezTo>
                  <a:lnTo>
                    <a:pt x="10341" y="32571"/>
                  </a:lnTo>
                  <a:lnTo>
                    <a:pt x="10341" y="41436"/>
                  </a:lnTo>
                  <a:lnTo>
                    <a:pt x="6483" y="45581"/>
                  </a:lnTo>
                  <a:cubicBezTo>
                    <a:pt x="6150" y="45429"/>
                    <a:pt x="5789" y="45351"/>
                    <a:pt x="5424" y="45351"/>
                  </a:cubicBezTo>
                  <a:cubicBezTo>
                    <a:pt x="3926" y="45351"/>
                    <a:pt x="2712" y="46656"/>
                    <a:pt x="2712" y="48265"/>
                  </a:cubicBezTo>
                  <a:cubicBezTo>
                    <a:pt x="2712" y="49876"/>
                    <a:pt x="3926" y="51181"/>
                    <a:pt x="5424" y="51181"/>
                  </a:cubicBezTo>
                  <a:cubicBezTo>
                    <a:pt x="6921" y="51181"/>
                    <a:pt x="8136" y="49876"/>
                    <a:pt x="8136" y="48265"/>
                  </a:cubicBezTo>
                  <a:cubicBezTo>
                    <a:pt x="8136" y="47820"/>
                    <a:pt x="8041" y="47380"/>
                    <a:pt x="7856" y="46975"/>
                  </a:cubicBezTo>
                  <a:lnTo>
                    <a:pt x="12296" y="42204"/>
                  </a:lnTo>
                  <a:lnTo>
                    <a:pt x="12296" y="31977"/>
                  </a:lnTo>
                  <a:lnTo>
                    <a:pt x="20274" y="23401"/>
                  </a:lnTo>
                  <a:lnTo>
                    <a:pt x="37501" y="23401"/>
                  </a:lnTo>
                  <a:lnTo>
                    <a:pt x="44587" y="15786"/>
                  </a:lnTo>
                  <a:lnTo>
                    <a:pt x="44587" y="5636"/>
                  </a:lnTo>
                  <a:cubicBezTo>
                    <a:pt x="45602" y="5213"/>
                    <a:pt x="46322" y="4155"/>
                    <a:pt x="46322" y="2916"/>
                  </a:cubicBezTo>
                  <a:cubicBezTo>
                    <a:pt x="46322" y="1305"/>
                    <a:pt x="45108" y="1"/>
                    <a:pt x="436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4422550" y="2736650"/>
              <a:ext cx="1007875" cy="2043900"/>
            </a:xfrm>
            <a:custGeom>
              <a:avLst/>
              <a:gdLst/>
              <a:ahLst/>
              <a:cxnLst/>
              <a:rect l="l" t="t" r="r" b="b"/>
              <a:pathLst>
                <a:path w="40315" h="81756" extrusionOk="0">
                  <a:moveTo>
                    <a:pt x="37602" y="1"/>
                  </a:moveTo>
                  <a:cubicBezTo>
                    <a:pt x="36104" y="1"/>
                    <a:pt x="34890" y="1307"/>
                    <a:pt x="34890" y="2916"/>
                  </a:cubicBezTo>
                  <a:cubicBezTo>
                    <a:pt x="34890" y="4155"/>
                    <a:pt x="35610" y="5213"/>
                    <a:pt x="36624" y="5636"/>
                  </a:cubicBezTo>
                  <a:lnTo>
                    <a:pt x="36624" y="18509"/>
                  </a:lnTo>
                  <a:lnTo>
                    <a:pt x="20572" y="35760"/>
                  </a:lnTo>
                  <a:lnTo>
                    <a:pt x="11263" y="35760"/>
                  </a:lnTo>
                  <a:lnTo>
                    <a:pt x="8399" y="32682"/>
                  </a:lnTo>
                  <a:cubicBezTo>
                    <a:pt x="8536" y="32326"/>
                    <a:pt x="8607" y="31947"/>
                    <a:pt x="8606" y="31565"/>
                  </a:cubicBezTo>
                  <a:cubicBezTo>
                    <a:pt x="8606" y="29954"/>
                    <a:pt x="7392" y="28649"/>
                    <a:pt x="5894" y="28649"/>
                  </a:cubicBezTo>
                  <a:cubicBezTo>
                    <a:pt x="4396" y="28649"/>
                    <a:pt x="3183" y="29954"/>
                    <a:pt x="3183" y="31565"/>
                  </a:cubicBezTo>
                  <a:cubicBezTo>
                    <a:pt x="3183" y="33174"/>
                    <a:pt x="4397" y="34479"/>
                    <a:pt x="5894" y="34479"/>
                  </a:cubicBezTo>
                  <a:cubicBezTo>
                    <a:pt x="6320" y="34479"/>
                    <a:pt x="6738" y="34372"/>
                    <a:pt x="7112" y="34169"/>
                  </a:cubicBezTo>
                  <a:lnTo>
                    <a:pt x="10411" y="37716"/>
                  </a:lnTo>
                  <a:lnTo>
                    <a:pt x="20020" y="37716"/>
                  </a:lnTo>
                  <a:lnTo>
                    <a:pt x="20020" y="46247"/>
                  </a:lnTo>
                  <a:lnTo>
                    <a:pt x="4457" y="62975"/>
                  </a:lnTo>
                  <a:cubicBezTo>
                    <a:pt x="4107" y="62802"/>
                    <a:pt x="3720" y="62711"/>
                    <a:pt x="3330" y="62711"/>
                  </a:cubicBezTo>
                  <a:cubicBezTo>
                    <a:pt x="1831" y="62711"/>
                    <a:pt x="617" y="64016"/>
                    <a:pt x="617" y="65627"/>
                  </a:cubicBezTo>
                  <a:cubicBezTo>
                    <a:pt x="617" y="67236"/>
                    <a:pt x="1831" y="68541"/>
                    <a:pt x="3330" y="68541"/>
                  </a:cubicBezTo>
                  <a:cubicBezTo>
                    <a:pt x="4828" y="68541"/>
                    <a:pt x="6042" y="67236"/>
                    <a:pt x="6042" y="65627"/>
                  </a:cubicBezTo>
                  <a:cubicBezTo>
                    <a:pt x="6042" y="65208"/>
                    <a:pt x="5959" y="64793"/>
                    <a:pt x="5793" y="64409"/>
                  </a:cubicBezTo>
                  <a:lnTo>
                    <a:pt x="11458" y="58321"/>
                  </a:lnTo>
                  <a:lnTo>
                    <a:pt x="11458" y="67788"/>
                  </a:lnTo>
                  <a:lnTo>
                    <a:pt x="3702" y="76127"/>
                  </a:lnTo>
                  <a:cubicBezTo>
                    <a:pt x="3388" y="75995"/>
                    <a:pt x="3053" y="75926"/>
                    <a:pt x="2713" y="75926"/>
                  </a:cubicBezTo>
                  <a:cubicBezTo>
                    <a:pt x="1216" y="75926"/>
                    <a:pt x="0" y="77232"/>
                    <a:pt x="0" y="78842"/>
                  </a:cubicBezTo>
                  <a:cubicBezTo>
                    <a:pt x="0" y="80451"/>
                    <a:pt x="1216" y="81756"/>
                    <a:pt x="2713" y="81756"/>
                  </a:cubicBezTo>
                  <a:cubicBezTo>
                    <a:pt x="4211" y="81756"/>
                    <a:pt x="5425" y="80451"/>
                    <a:pt x="5425" y="78842"/>
                  </a:cubicBezTo>
                  <a:cubicBezTo>
                    <a:pt x="5426" y="78371"/>
                    <a:pt x="5320" y="77904"/>
                    <a:pt x="5112" y="77481"/>
                  </a:cubicBezTo>
                  <a:lnTo>
                    <a:pt x="13415" y="68558"/>
                  </a:lnTo>
                  <a:lnTo>
                    <a:pt x="13415" y="56220"/>
                  </a:lnTo>
                  <a:lnTo>
                    <a:pt x="21977" y="47017"/>
                  </a:lnTo>
                  <a:lnTo>
                    <a:pt x="21977" y="37124"/>
                  </a:lnTo>
                  <a:lnTo>
                    <a:pt x="38580" y="19278"/>
                  </a:lnTo>
                  <a:lnTo>
                    <a:pt x="38580" y="5636"/>
                  </a:lnTo>
                  <a:cubicBezTo>
                    <a:pt x="39595" y="5213"/>
                    <a:pt x="40314" y="4155"/>
                    <a:pt x="40314" y="2916"/>
                  </a:cubicBezTo>
                  <a:cubicBezTo>
                    <a:pt x="40314" y="1307"/>
                    <a:pt x="39100" y="1"/>
                    <a:pt x="376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4424200" y="1591375"/>
              <a:ext cx="931125" cy="1631475"/>
            </a:xfrm>
            <a:custGeom>
              <a:avLst/>
              <a:gdLst/>
              <a:ahLst/>
              <a:cxnLst/>
              <a:rect l="l" t="t" r="r" b="b"/>
              <a:pathLst>
                <a:path w="37245" h="65259" extrusionOk="0">
                  <a:moveTo>
                    <a:pt x="17735" y="1"/>
                  </a:moveTo>
                  <a:cubicBezTo>
                    <a:pt x="16237" y="1"/>
                    <a:pt x="15023" y="1306"/>
                    <a:pt x="15023" y="2915"/>
                  </a:cubicBezTo>
                  <a:cubicBezTo>
                    <a:pt x="15023" y="4525"/>
                    <a:pt x="16237" y="5831"/>
                    <a:pt x="17735" y="5831"/>
                  </a:cubicBezTo>
                  <a:cubicBezTo>
                    <a:pt x="18128" y="5831"/>
                    <a:pt x="18515" y="5740"/>
                    <a:pt x="18866" y="5565"/>
                  </a:cubicBezTo>
                  <a:lnTo>
                    <a:pt x="26314" y="13572"/>
                  </a:lnTo>
                  <a:lnTo>
                    <a:pt x="35288" y="13572"/>
                  </a:lnTo>
                  <a:lnTo>
                    <a:pt x="35288" y="19965"/>
                  </a:lnTo>
                  <a:lnTo>
                    <a:pt x="26576" y="19965"/>
                  </a:lnTo>
                  <a:lnTo>
                    <a:pt x="18345" y="28812"/>
                  </a:lnTo>
                  <a:cubicBezTo>
                    <a:pt x="17994" y="28639"/>
                    <a:pt x="17607" y="28548"/>
                    <a:pt x="17214" y="28548"/>
                  </a:cubicBezTo>
                  <a:cubicBezTo>
                    <a:pt x="15717" y="28548"/>
                    <a:pt x="14503" y="29853"/>
                    <a:pt x="14503" y="31462"/>
                  </a:cubicBezTo>
                  <a:cubicBezTo>
                    <a:pt x="14503" y="33073"/>
                    <a:pt x="15717" y="34378"/>
                    <a:pt x="17214" y="34378"/>
                  </a:cubicBezTo>
                  <a:cubicBezTo>
                    <a:pt x="18712" y="34378"/>
                    <a:pt x="19926" y="33073"/>
                    <a:pt x="19926" y="31462"/>
                  </a:cubicBezTo>
                  <a:cubicBezTo>
                    <a:pt x="19927" y="31045"/>
                    <a:pt x="19843" y="30631"/>
                    <a:pt x="19680" y="30248"/>
                  </a:cubicBezTo>
                  <a:lnTo>
                    <a:pt x="27429" y="21920"/>
                  </a:lnTo>
                  <a:lnTo>
                    <a:pt x="35289" y="21920"/>
                  </a:lnTo>
                  <a:lnTo>
                    <a:pt x="35289" y="26196"/>
                  </a:lnTo>
                  <a:lnTo>
                    <a:pt x="4029" y="59795"/>
                  </a:lnTo>
                  <a:cubicBezTo>
                    <a:pt x="3632" y="59555"/>
                    <a:pt x="3177" y="59429"/>
                    <a:pt x="2713" y="59429"/>
                  </a:cubicBezTo>
                  <a:cubicBezTo>
                    <a:pt x="1215" y="59429"/>
                    <a:pt x="1" y="60734"/>
                    <a:pt x="1" y="62345"/>
                  </a:cubicBezTo>
                  <a:cubicBezTo>
                    <a:pt x="1" y="63954"/>
                    <a:pt x="1216" y="65259"/>
                    <a:pt x="2713" y="65259"/>
                  </a:cubicBezTo>
                  <a:cubicBezTo>
                    <a:pt x="4211" y="65259"/>
                    <a:pt x="5425" y="63954"/>
                    <a:pt x="5425" y="62345"/>
                  </a:cubicBezTo>
                  <a:cubicBezTo>
                    <a:pt x="5426" y="62003"/>
                    <a:pt x="5370" y="61664"/>
                    <a:pt x="5260" y="61341"/>
                  </a:cubicBezTo>
                  <a:lnTo>
                    <a:pt x="9365" y="56930"/>
                  </a:lnTo>
                  <a:lnTo>
                    <a:pt x="13221" y="61077"/>
                  </a:lnTo>
                  <a:cubicBezTo>
                    <a:pt x="13043" y="61476"/>
                    <a:pt x="12951" y="61908"/>
                    <a:pt x="12952" y="62345"/>
                  </a:cubicBezTo>
                  <a:cubicBezTo>
                    <a:pt x="12952" y="63954"/>
                    <a:pt x="14166" y="65259"/>
                    <a:pt x="15664" y="65259"/>
                  </a:cubicBezTo>
                  <a:cubicBezTo>
                    <a:pt x="17161" y="65259"/>
                    <a:pt x="18377" y="63954"/>
                    <a:pt x="18377" y="62345"/>
                  </a:cubicBezTo>
                  <a:cubicBezTo>
                    <a:pt x="18377" y="60735"/>
                    <a:pt x="17161" y="59429"/>
                    <a:pt x="15664" y="59429"/>
                  </a:cubicBezTo>
                  <a:cubicBezTo>
                    <a:pt x="15291" y="59429"/>
                    <a:pt x="14922" y="59511"/>
                    <a:pt x="14584" y="59670"/>
                  </a:cubicBezTo>
                  <a:lnTo>
                    <a:pt x="10700" y="55495"/>
                  </a:lnTo>
                  <a:lnTo>
                    <a:pt x="36983" y="27247"/>
                  </a:lnTo>
                  <a:lnTo>
                    <a:pt x="37245" y="26966"/>
                  </a:lnTo>
                  <a:lnTo>
                    <a:pt x="37245" y="11616"/>
                  </a:lnTo>
                  <a:lnTo>
                    <a:pt x="27167" y="11616"/>
                  </a:lnTo>
                  <a:lnTo>
                    <a:pt x="20202" y="4131"/>
                  </a:lnTo>
                  <a:cubicBezTo>
                    <a:pt x="20364" y="3746"/>
                    <a:pt x="20449" y="3333"/>
                    <a:pt x="20448" y="2915"/>
                  </a:cubicBezTo>
                  <a:cubicBezTo>
                    <a:pt x="20448" y="1306"/>
                    <a:pt x="19233" y="1"/>
                    <a:pt x="17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5070925" y="2858950"/>
              <a:ext cx="564325" cy="953700"/>
            </a:xfrm>
            <a:custGeom>
              <a:avLst/>
              <a:gdLst/>
              <a:ahLst/>
              <a:cxnLst/>
              <a:rect l="l" t="t" r="r" b="b"/>
              <a:pathLst>
                <a:path w="22573" h="38148" extrusionOk="0">
                  <a:moveTo>
                    <a:pt x="19860" y="1"/>
                  </a:moveTo>
                  <a:cubicBezTo>
                    <a:pt x="18363" y="1"/>
                    <a:pt x="17149" y="1305"/>
                    <a:pt x="17149" y="2915"/>
                  </a:cubicBezTo>
                  <a:cubicBezTo>
                    <a:pt x="17149" y="4155"/>
                    <a:pt x="17868" y="5212"/>
                    <a:pt x="18882" y="5635"/>
                  </a:cubicBezTo>
                  <a:lnTo>
                    <a:pt x="18882" y="16258"/>
                  </a:lnTo>
                  <a:lnTo>
                    <a:pt x="3740" y="32533"/>
                  </a:lnTo>
                  <a:cubicBezTo>
                    <a:pt x="3417" y="32391"/>
                    <a:pt x="3067" y="32316"/>
                    <a:pt x="2713" y="32316"/>
                  </a:cubicBezTo>
                  <a:cubicBezTo>
                    <a:pt x="1216" y="32316"/>
                    <a:pt x="1" y="33622"/>
                    <a:pt x="1" y="35232"/>
                  </a:cubicBezTo>
                  <a:cubicBezTo>
                    <a:pt x="1" y="36841"/>
                    <a:pt x="1216" y="38147"/>
                    <a:pt x="2713" y="38147"/>
                  </a:cubicBezTo>
                  <a:cubicBezTo>
                    <a:pt x="4211" y="38147"/>
                    <a:pt x="5425" y="36841"/>
                    <a:pt x="5425" y="35232"/>
                  </a:cubicBezTo>
                  <a:cubicBezTo>
                    <a:pt x="5426" y="34774"/>
                    <a:pt x="5326" y="34322"/>
                    <a:pt x="5131" y="33910"/>
                  </a:cubicBezTo>
                  <a:lnTo>
                    <a:pt x="13579" y="24830"/>
                  </a:lnTo>
                  <a:lnTo>
                    <a:pt x="17023" y="28531"/>
                  </a:lnTo>
                  <a:lnTo>
                    <a:pt x="16367" y="29236"/>
                  </a:lnTo>
                  <a:cubicBezTo>
                    <a:pt x="15996" y="29036"/>
                    <a:pt x="15582" y="28932"/>
                    <a:pt x="15161" y="28932"/>
                  </a:cubicBezTo>
                  <a:cubicBezTo>
                    <a:pt x="13663" y="28932"/>
                    <a:pt x="12449" y="30237"/>
                    <a:pt x="12449" y="31846"/>
                  </a:cubicBezTo>
                  <a:cubicBezTo>
                    <a:pt x="12449" y="33457"/>
                    <a:pt x="13663" y="34762"/>
                    <a:pt x="15161" y="34762"/>
                  </a:cubicBezTo>
                  <a:cubicBezTo>
                    <a:pt x="16658" y="34762"/>
                    <a:pt x="17874" y="33457"/>
                    <a:pt x="17874" y="31846"/>
                  </a:cubicBezTo>
                  <a:cubicBezTo>
                    <a:pt x="17874" y="31460"/>
                    <a:pt x="17801" y="31075"/>
                    <a:pt x="17661" y="30714"/>
                  </a:cubicBezTo>
                  <a:lnTo>
                    <a:pt x="19694" y="28531"/>
                  </a:lnTo>
                  <a:lnTo>
                    <a:pt x="14914" y="23394"/>
                  </a:lnTo>
                  <a:lnTo>
                    <a:pt x="20838" y="17027"/>
                  </a:lnTo>
                  <a:lnTo>
                    <a:pt x="20838" y="5635"/>
                  </a:lnTo>
                  <a:cubicBezTo>
                    <a:pt x="21853" y="5212"/>
                    <a:pt x="22572" y="4155"/>
                    <a:pt x="22572" y="2915"/>
                  </a:cubicBezTo>
                  <a:cubicBezTo>
                    <a:pt x="22572" y="1305"/>
                    <a:pt x="21358" y="1"/>
                    <a:pt x="198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1619125" y="271650"/>
              <a:ext cx="2274975" cy="5173675"/>
            </a:xfrm>
            <a:custGeom>
              <a:avLst/>
              <a:gdLst/>
              <a:ahLst/>
              <a:cxnLst/>
              <a:rect l="l" t="t" r="r" b="b"/>
              <a:pathLst>
                <a:path w="90999" h="206947" extrusionOk="0">
                  <a:moveTo>
                    <a:pt x="75743" y="1"/>
                  </a:moveTo>
                  <a:cubicBezTo>
                    <a:pt x="67542" y="1"/>
                    <a:pt x="56755" y="5254"/>
                    <a:pt x="53621" y="14203"/>
                  </a:cubicBezTo>
                  <a:cubicBezTo>
                    <a:pt x="53320" y="15056"/>
                    <a:pt x="53039" y="15891"/>
                    <a:pt x="52781" y="16707"/>
                  </a:cubicBezTo>
                  <a:cubicBezTo>
                    <a:pt x="52781" y="16707"/>
                    <a:pt x="52449" y="12624"/>
                    <a:pt x="48966" y="12624"/>
                  </a:cubicBezTo>
                  <a:cubicBezTo>
                    <a:pt x="48293" y="12624"/>
                    <a:pt x="47503" y="12777"/>
                    <a:pt x="46574" y="13141"/>
                  </a:cubicBezTo>
                  <a:cubicBezTo>
                    <a:pt x="40847" y="15394"/>
                    <a:pt x="13038" y="49315"/>
                    <a:pt x="27741" y="53637"/>
                  </a:cubicBezTo>
                  <a:cubicBezTo>
                    <a:pt x="26538" y="54128"/>
                    <a:pt x="25181" y="54527"/>
                    <a:pt x="23660" y="54809"/>
                  </a:cubicBezTo>
                  <a:cubicBezTo>
                    <a:pt x="7232" y="57849"/>
                    <a:pt x="13396" y="81488"/>
                    <a:pt x="13813" y="83041"/>
                  </a:cubicBezTo>
                  <a:cubicBezTo>
                    <a:pt x="11210" y="84360"/>
                    <a:pt x="9381" y="87369"/>
                    <a:pt x="9903" y="93482"/>
                  </a:cubicBezTo>
                  <a:cubicBezTo>
                    <a:pt x="1" y="99479"/>
                    <a:pt x="4120" y="128761"/>
                    <a:pt x="7085" y="140823"/>
                  </a:cubicBezTo>
                  <a:cubicBezTo>
                    <a:pt x="9633" y="151191"/>
                    <a:pt x="10916" y="167489"/>
                    <a:pt x="23702" y="173652"/>
                  </a:cubicBezTo>
                  <a:cubicBezTo>
                    <a:pt x="26207" y="185807"/>
                    <a:pt x="35936" y="187477"/>
                    <a:pt x="45556" y="191160"/>
                  </a:cubicBezTo>
                  <a:cubicBezTo>
                    <a:pt x="55168" y="194842"/>
                    <a:pt x="52510" y="200165"/>
                    <a:pt x="65174" y="205076"/>
                  </a:cubicBezTo>
                  <a:cubicBezTo>
                    <a:pt x="68490" y="206362"/>
                    <a:pt x="71319" y="206947"/>
                    <a:pt x="73713" y="206947"/>
                  </a:cubicBezTo>
                  <a:cubicBezTo>
                    <a:pt x="80457" y="206947"/>
                    <a:pt x="83741" y="202307"/>
                    <a:pt x="84687" y="195665"/>
                  </a:cubicBezTo>
                  <a:cubicBezTo>
                    <a:pt x="85719" y="188409"/>
                    <a:pt x="81337" y="183418"/>
                    <a:pt x="79593" y="181749"/>
                  </a:cubicBezTo>
                  <a:cubicBezTo>
                    <a:pt x="90999" y="179035"/>
                    <a:pt x="82177" y="159853"/>
                    <a:pt x="82177" y="159853"/>
                  </a:cubicBezTo>
                  <a:cubicBezTo>
                    <a:pt x="90569" y="156581"/>
                    <a:pt x="84375" y="145734"/>
                    <a:pt x="84375" y="145734"/>
                  </a:cubicBezTo>
                  <a:cubicBezTo>
                    <a:pt x="84375" y="145734"/>
                    <a:pt x="80336" y="138368"/>
                    <a:pt x="83614" y="118933"/>
                  </a:cubicBezTo>
                  <a:cubicBezTo>
                    <a:pt x="86812" y="99940"/>
                    <a:pt x="78918" y="96920"/>
                    <a:pt x="78550" y="96792"/>
                  </a:cubicBezTo>
                  <a:cubicBezTo>
                    <a:pt x="84308" y="92059"/>
                    <a:pt x="83522" y="82218"/>
                    <a:pt x="85879" y="75975"/>
                  </a:cubicBezTo>
                  <a:cubicBezTo>
                    <a:pt x="88629" y="68683"/>
                    <a:pt x="81999" y="55221"/>
                    <a:pt x="81999" y="55221"/>
                  </a:cubicBezTo>
                  <a:cubicBezTo>
                    <a:pt x="88052" y="52624"/>
                    <a:pt x="88451" y="33176"/>
                    <a:pt x="84050" y="26560"/>
                  </a:cubicBezTo>
                  <a:cubicBezTo>
                    <a:pt x="88979" y="19740"/>
                    <a:pt x="83319" y="14964"/>
                    <a:pt x="83319" y="14964"/>
                  </a:cubicBezTo>
                  <a:cubicBezTo>
                    <a:pt x="84670" y="13792"/>
                    <a:pt x="85505" y="11772"/>
                    <a:pt x="85658" y="8132"/>
                  </a:cubicBezTo>
                  <a:cubicBezTo>
                    <a:pt x="85892" y="2537"/>
                    <a:pt x="81442" y="1"/>
                    <a:pt x="75743" y="1"/>
                  </a:cubicBezTo>
                  <a:close/>
                </a:path>
              </a:pathLst>
            </a:custGeom>
            <a:solidFill>
              <a:srgbClr val="FB9D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2703625" y="238100"/>
              <a:ext cx="1086200" cy="2718275"/>
            </a:xfrm>
            <a:custGeom>
              <a:avLst/>
              <a:gdLst/>
              <a:ahLst/>
              <a:cxnLst/>
              <a:rect l="l" t="t" r="r" b="b"/>
              <a:pathLst>
                <a:path w="43448" h="108731" extrusionOk="0">
                  <a:moveTo>
                    <a:pt x="32168" y="1"/>
                  </a:moveTo>
                  <a:cubicBezTo>
                    <a:pt x="30089" y="1"/>
                    <a:pt x="28048" y="318"/>
                    <a:pt x="26066" y="816"/>
                  </a:cubicBezTo>
                  <a:cubicBezTo>
                    <a:pt x="23908" y="1368"/>
                    <a:pt x="21821" y="2164"/>
                    <a:pt x="19843" y="3188"/>
                  </a:cubicBezTo>
                  <a:cubicBezTo>
                    <a:pt x="17863" y="4210"/>
                    <a:pt x="16000" y="5481"/>
                    <a:pt x="14327" y="6996"/>
                  </a:cubicBezTo>
                  <a:cubicBezTo>
                    <a:pt x="12654" y="8507"/>
                    <a:pt x="11181" y="10286"/>
                    <a:pt x="10069" y="12303"/>
                  </a:cubicBezTo>
                  <a:cubicBezTo>
                    <a:pt x="9814" y="12819"/>
                    <a:pt x="9513" y="13313"/>
                    <a:pt x="9304" y="13852"/>
                  </a:cubicBezTo>
                  <a:cubicBezTo>
                    <a:pt x="9098" y="14380"/>
                    <a:pt x="8838" y="14944"/>
                    <a:pt x="8687" y="15440"/>
                  </a:cubicBezTo>
                  <a:cubicBezTo>
                    <a:pt x="8353" y="16460"/>
                    <a:pt x="7982" y="17467"/>
                    <a:pt x="7676" y="18500"/>
                  </a:cubicBezTo>
                  <a:cubicBezTo>
                    <a:pt x="7364" y="19530"/>
                    <a:pt x="7036" y="20555"/>
                    <a:pt x="6770" y="21603"/>
                  </a:cubicBezTo>
                  <a:lnTo>
                    <a:pt x="6355" y="23170"/>
                  </a:lnTo>
                  <a:lnTo>
                    <a:pt x="5991" y="24755"/>
                  </a:lnTo>
                  <a:cubicBezTo>
                    <a:pt x="5060" y="28984"/>
                    <a:pt x="4609" y="33396"/>
                    <a:pt x="4901" y="37785"/>
                  </a:cubicBezTo>
                  <a:cubicBezTo>
                    <a:pt x="5053" y="39977"/>
                    <a:pt x="5380" y="42151"/>
                    <a:pt x="5838" y="44278"/>
                  </a:cubicBezTo>
                  <a:cubicBezTo>
                    <a:pt x="6062" y="45344"/>
                    <a:pt x="6332" y="46392"/>
                    <a:pt x="6606" y="47437"/>
                  </a:cubicBezTo>
                  <a:lnTo>
                    <a:pt x="7044" y="48993"/>
                  </a:lnTo>
                  <a:cubicBezTo>
                    <a:pt x="7160" y="49450"/>
                    <a:pt x="7277" y="49865"/>
                    <a:pt x="7326" y="50321"/>
                  </a:cubicBezTo>
                  <a:cubicBezTo>
                    <a:pt x="7574" y="52111"/>
                    <a:pt x="7230" y="54026"/>
                    <a:pt x="6572" y="55901"/>
                  </a:cubicBezTo>
                  <a:cubicBezTo>
                    <a:pt x="5929" y="57783"/>
                    <a:pt x="5002" y="59635"/>
                    <a:pt x="4046" y="61504"/>
                  </a:cubicBezTo>
                  <a:cubicBezTo>
                    <a:pt x="3090" y="63380"/>
                    <a:pt x="2062" y="65265"/>
                    <a:pt x="1238" y="67335"/>
                  </a:cubicBezTo>
                  <a:cubicBezTo>
                    <a:pt x="833" y="68370"/>
                    <a:pt x="476" y="69452"/>
                    <a:pt x="264" y="70609"/>
                  </a:cubicBezTo>
                  <a:cubicBezTo>
                    <a:pt x="53" y="71759"/>
                    <a:pt x="1" y="73003"/>
                    <a:pt x="260" y="74229"/>
                  </a:cubicBezTo>
                  <a:cubicBezTo>
                    <a:pt x="386" y="74840"/>
                    <a:pt x="588" y="75443"/>
                    <a:pt x="866" y="75999"/>
                  </a:cubicBezTo>
                  <a:cubicBezTo>
                    <a:pt x="1182" y="76641"/>
                    <a:pt x="1334" y="76885"/>
                    <a:pt x="1506" y="77337"/>
                  </a:cubicBezTo>
                  <a:cubicBezTo>
                    <a:pt x="1838" y="78177"/>
                    <a:pt x="2012" y="79171"/>
                    <a:pt x="2148" y="80170"/>
                  </a:cubicBezTo>
                  <a:cubicBezTo>
                    <a:pt x="2412" y="82183"/>
                    <a:pt x="2473" y="84300"/>
                    <a:pt x="2618" y="86421"/>
                  </a:cubicBezTo>
                  <a:cubicBezTo>
                    <a:pt x="2752" y="88544"/>
                    <a:pt x="2925" y="90692"/>
                    <a:pt x="3285" y="92830"/>
                  </a:cubicBezTo>
                  <a:cubicBezTo>
                    <a:pt x="3638" y="94966"/>
                    <a:pt x="4201" y="97106"/>
                    <a:pt x="5128" y="99109"/>
                  </a:cubicBezTo>
                  <a:cubicBezTo>
                    <a:pt x="6054" y="101109"/>
                    <a:pt x="7374" y="102956"/>
                    <a:pt x="9047" y="104397"/>
                  </a:cubicBezTo>
                  <a:cubicBezTo>
                    <a:pt x="10715" y="105844"/>
                    <a:pt x="12695" y="106873"/>
                    <a:pt x="14752" y="107524"/>
                  </a:cubicBezTo>
                  <a:cubicBezTo>
                    <a:pt x="16799" y="108171"/>
                    <a:pt x="18921" y="108554"/>
                    <a:pt x="21066" y="108662"/>
                  </a:cubicBezTo>
                  <a:cubicBezTo>
                    <a:pt x="21664" y="108720"/>
                    <a:pt x="22264" y="108730"/>
                    <a:pt x="22863" y="108730"/>
                  </a:cubicBezTo>
                  <a:cubicBezTo>
                    <a:pt x="23186" y="108730"/>
                    <a:pt x="23509" y="108727"/>
                    <a:pt x="23831" y="108727"/>
                  </a:cubicBezTo>
                  <a:cubicBezTo>
                    <a:pt x="23973" y="108727"/>
                    <a:pt x="24114" y="108728"/>
                    <a:pt x="24255" y="108729"/>
                  </a:cubicBezTo>
                  <a:cubicBezTo>
                    <a:pt x="25317" y="108712"/>
                    <a:pt x="26375" y="108618"/>
                    <a:pt x="27430" y="108565"/>
                  </a:cubicBezTo>
                  <a:cubicBezTo>
                    <a:pt x="26372" y="108541"/>
                    <a:pt x="25313" y="108557"/>
                    <a:pt x="24259" y="108498"/>
                  </a:cubicBezTo>
                  <a:cubicBezTo>
                    <a:pt x="23206" y="108409"/>
                    <a:pt x="22150" y="108379"/>
                    <a:pt x="21111" y="108201"/>
                  </a:cubicBezTo>
                  <a:cubicBezTo>
                    <a:pt x="19023" y="107964"/>
                    <a:pt x="16971" y="107467"/>
                    <a:pt x="15039" y="106722"/>
                  </a:cubicBezTo>
                  <a:cubicBezTo>
                    <a:pt x="13113" y="105972"/>
                    <a:pt x="11307" y="104924"/>
                    <a:pt x="9846" y="103515"/>
                  </a:cubicBezTo>
                  <a:cubicBezTo>
                    <a:pt x="8377" y="102115"/>
                    <a:pt x="7268" y="100385"/>
                    <a:pt x="6508" y="98507"/>
                  </a:cubicBezTo>
                  <a:cubicBezTo>
                    <a:pt x="4958" y="94732"/>
                    <a:pt x="4734" y="90517"/>
                    <a:pt x="4626" y="86333"/>
                  </a:cubicBezTo>
                  <a:cubicBezTo>
                    <a:pt x="4575" y="84227"/>
                    <a:pt x="4567" y="82104"/>
                    <a:pt x="4347" y="79911"/>
                  </a:cubicBezTo>
                  <a:cubicBezTo>
                    <a:pt x="4226" y="78814"/>
                    <a:pt x="4078" y="77696"/>
                    <a:pt x="3671" y="76548"/>
                  </a:cubicBezTo>
                  <a:cubicBezTo>
                    <a:pt x="3494" y="76001"/>
                    <a:pt x="3125" y="75316"/>
                    <a:pt x="2993" y="75001"/>
                  </a:cubicBezTo>
                  <a:cubicBezTo>
                    <a:pt x="2811" y="74608"/>
                    <a:pt x="2682" y="74194"/>
                    <a:pt x="2610" y="73766"/>
                  </a:cubicBezTo>
                  <a:cubicBezTo>
                    <a:pt x="2294" y="72054"/>
                    <a:pt x="2839" y="70144"/>
                    <a:pt x="3622" y="68308"/>
                  </a:cubicBezTo>
                  <a:cubicBezTo>
                    <a:pt x="4404" y="66458"/>
                    <a:pt x="5426" y="64628"/>
                    <a:pt x="6428" y="62755"/>
                  </a:cubicBezTo>
                  <a:cubicBezTo>
                    <a:pt x="7428" y="60873"/>
                    <a:pt x="8443" y="58948"/>
                    <a:pt x="9211" y="56834"/>
                  </a:cubicBezTo>
                  <a:cubicBezTo>
                    <a:pt x="9981" y="54744"/>
                    <a:pt x="10497" y="52388"/>
                    <a:pt x="10210" y="49960"/>
                  </a:cubicBezTo>
                  <a:cubicBezTo>
                    <a:pt x="10153" y="49360"/>
                    <a:pt x="10001" y="48749"/>
                    <a:pt x="9863" y="48180"/>
                  </a:cubicBezTo>
                  <a:lnTo>
                    <a:pt x="9451" y="46677"/>
                  </a:lnTo>
                  <a:cubicBezTo>
                    <a:pt x="9194" y="45673"/>
                    <a:pt x="8942" y="44670"/>
                    <a:pt x="8737" y="43662"/>
                  </a:cubicBezTo>
                  <a:cubicBezTo>
                    <a:pt x="8316" y="41650"/>
                    <a:pt x="8024" y="39626"/>
                    <a:pt x="7895" y="37594"/>
                  </a:cubicBezTo>
                  <a:cubicBezTo>
                    <a:pt x="7648" y="33529"/>
                    <a:pt x="8086" y="29435"/>
                    <a:pt x="8989" y="25407"/>
                  </a:cubicBezTo>
                  <a:lnTo>
                    <a:pt x="9327" y="23896"/>
                  </a:lnTo>
                  <a:lnTo>
                    <a:pt x="9716" y="22393"/>
                  </a:lnTo>
                  <a:cubicBezTo>
                    <a:pt x="9965" y="21387"/>
                    <a:pt x="10278" y="20394"/>
                    <a:pt x="10572" y="19397"/>
                  </a:cubicBezTo>
                  <a:cubicBezTo>
                    <a:pt x="10861" y="18399"/>
                    <a:pt x="11217" y="17415"/>
                    <a:pt x="11536" y="16424"/>
                  </a:cubicBezTo>
                  <a:cubicBezTo>
                    <a:pt x="11692" y="15905"/>
                    <a:pt x="11889" y="15511"/>
                    <a:pt x="12060" y="15049"/>
                  </a:cubicBezTo>
                  <a:cubicBezTo>
                    <a:pt x="12228" y="14599"/>
                    <a:pt x="12486" y="14185"/>
                    <a:pt x="12692" y="13749"/>
                  </a:cubicBezTo>
                  <a:cubicBezTo>
                    <a:pt x="14539" y="10336"/>
                    <a:pt x="17690" y="7652"/>
                    <a:pt x="21198" y="5750"/>
                  </a:cubicBezTo>
                  <a:cubicBezTo>
                    <a:pt x="24713" y="3869"/>
                    <a:pt x="28712" y="2690"/>
                    <a:pt x="32648" y="2690"/>
                  </a:cubicBezTo>
                  <a:cubicBezTo>
                    <a:pt x="32656" y="2690"/>
                    <a:pt x="32664" y="2690"/>
                    <a:pt x="32672" y="2690"/>
                  </a:cubicBezTo>
                  <a:cubicBezTo>
                    <a:pt x="34620" y="2725"/>
                    <a:pt x="36590" y="3045"/>
                    <a:pt x="38151" y="3943"/>
                  </a:cubicBezTo>
                  <a:cubicBezTo>
                    <a:pt x="39744" y="4791"/>
                    <a:pt x="40767" y="6272"/>
                    <a:pt x="41015" y="8067"/>
                  </a:cubicBezTo>
                  <a:cubicBezTo>
                    <a:pt x="41069" y="8285"/>
                    <a:pt x="41078" y="8515"/>
                    <a:pt x="41081" y="8747"/>
                  </a:cubicBezTo>
                  <a:lnTo>
                    <a:pt x="41108" y="9441"/>
                  </a:lnTo>
                  <a:cubicBezTo>
                    <a:pt x="41071" y="9939"/>
                    <a:pt x="41076" y="10452"/>
                    <a:pt x="41007" y="10938"/>
                  </a:cubicBezTo>
                  <a:cubicBezTo>
                    <a:pt x="40920" y="11928"/>
                    <a:pt x="40728" y="12883"/>
                    <a:pt x="40399" y="13729"/>
                  </a:cubicBezTo>
                  <a:cubicBezTo>
                    <a:pt x="40069" y="14576"/>
                    <a:pt x="39594" y="15282"/>
                    <a:pt x="38905" y="15759"/>
                  </a:cubicBezTo>
                  <a:cubicBezTo>
                    <a:pt x="38227" y="16251"/>
                    <a:pt x="37349" y="16568"/>
                    <a:pt x="36378" y="16765"/>
                  </a:cubicBezTo>
                  <a:cubicBezTo>
                    <a:pt x="34434" y="17162"/>
                    <a:pt x="32266" y="17272"/>
                    <a:pt x="30128" y="17671"/>
                  </a:cubicBezTo>
                  <a:cubicBezTo>
                    <a:pt x="27987" y="18058"/>
                    <a:pt x="25838" y="18708"/>
                    <a:pt x="23898" y="19761"/>
                  </a:cubicBezTo>
                  <a:cubicBezTo>
                    <a:pt x="21945" y="20793"/>
                    <a:pt x="20226" y="22182"/>
                    <a:pt x="18727" y="23781"/>
                  </a:cubicBezTo>
                  <a:cubicBezTo>
                    <a:pt x="18000" y="24605"/>
                    <a:pt x="17338" y="25492"/>
                    <a:pt x="16804" y="26462"/>
                  </a:cubicBezTo>
                  <a:cubicBezTo>
                    <a:pt x="16281" y="27438"/>
                    <a:pt x="15900" y="28491"/>
                    <a:pt x="15694" y="29575"/>
                  </a:cubicBezTo>
                  <a:cubicBezTo>
                    <a:pt x="15272" y="31750"/>
                    <a:pt x="15600" y="33993"/>
                    <a:pt x="16390" y="35986"/>
                  </a:cubicBezTo>
                  <a:cubicBezTo>
                    <a:pt x="17199" y="37966"/>
                    <a:pt x="18372" y="39778"/>
                    <a:pt x="19848" y="41326"/>
                  </a:cubicBezTo>
                  <a:cubicBezTo>
                    <a:pt x="18503" y="39693"/>
                    <a:pt x="17469" y="37813"/>
                    <a:pt x="16825" y="35829"/>
                  </a:cubicBezTo>
                  <a:cubicBezTo>
                    <a:pt x="16182" y="33853"/>
                    <a:pt x="16012" y="31724"/>
                    <a:pt x="16521" y="29756"/>
                  </a:cubicBezTo>
                  <a:cubicBezTo>
                    <a:pt x="16770" y="28772"/>
                    <a:pt x="17179" y="27839"/>
                    <a:pt x="17695" y="26970"/>
                  </a:cubicBezTo>
                  <a:cubicBezTo>
                    <a:pt x="18228" y="26109"/>
                    <a:pt x="18877" y="25323"/>
                    <a:pt x="19586" y="24595"/>
                  </a:cubicBezTo>
                  <a:cubicBezTo>
                    <a:pt x="21051" y="23181"/>
                    <a:pt x="22736" y="21951"/>
                    <a:pt x="24576" y="21098"/>
                  </a:cubicBezTo>
                  <a:cubicBezTo>
                    <a:pt x="26406" y="20213"/>
                    <a:pt x="28379" y="19686"/>
                    <a:pt x="30411" y="19403"/>
                  </a:cubicBezTo>
                  <a:cubicBezTo>
                    <a:pt x="32450" y="19098"/>
                    <a:pt x="34533" y="19087"/>
                    <a:pt x="36758" y="18731"/>
                  </a:cubicBezTo>
                  <a:cubicBezTo>
                    <a:pt x="37859" y="18544"/>
                    <a:pt x="39053" y="18221"/>
                    <a:pt x="40118" y="17496"/>
                  </a:cubicBezTo>
                  <a:cubicBezTo>
                    <a:pt x="41201" y="16791"/>
                    <a:pt x="41980" y="15678"/>
                    <a:pt x="42439" y="14572"/>
                  </a:cubicBezTo>
                  <a:cubicBezTo>
                    <a:pt x="42909" y="13456"/>
                    <a:pt x="43157" y="12317"/>
                    <a:pt x="43290" y="11206"/>
                  </a:cubicBezTo>
                  <a:cubicBezTo>
                    <a:pt x="43382" y="10646"/>
                    <a:pt x="43393" y="10097"/>
                    <a:pt x="43448" y="9540"/>
                  </a:cubicBezTo>
                  <a:lnTo>
                    <a:pt x="43443" y="8648"/>
                  </a:lnTo>
                  <a:cubicBezTo>
                    <a:pt x="43445" y="8351"/>
                    <a:pt x="43438" y="8052"/>
                    <a:pt x="43381" y="7750"/>
                  </a:cubicBezTo>
                  <a:cubicBezTo>
                    <a:pt x="43284" y="6542"/>
                    <a:pt x="42808" y="5328"/>
                    <a:pt x="42141" y="4268"/>
                  </a:cubicBezTo>
                  <a:cubicBezTo>
                    <a:pt x="41470" y="3187"/>
                    <a:pt x="40481" y="2355"/>
                    <a:pt x="39444" y="1728"/>
                  </a:cubicBezTo>
                  <a:cubicBezTo>
                    <a:pt x="38403" y="1078"/>
                    <a:pt x="37263" y="702"/>
                    <a:pt x="36134" y="429"/>
                  </a:cubicBezTo>
                  <a:lnTo>
                    <a:pt x="35281" y="249"/>
                  </a:lnTo>
                  <a:cubicBezTo>
                    <a:pt x="34997" y="203"/>
                    <a:pt x="34711" y="174"/>
                    <a:pt x="34426" y="136"/>
                  </a:cubicBezTo>
                  <a:cubicBezTo>
                    <a:pt x="33856" y="45"/>
                    <a:pt x="33289" y="44"/>
                    <a:pt x="32721" y="8"/>
                  </a:cubicBezTo>
                  <a:cubicBezTo>
                    <a:pt x="32536" y="3"/>
                    <a:pt x="32352" y="1"/>
                    <a:pt x="32168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2953950" y="832100"/>
              <a:ext cx="878350" cy="1026175"/>
            </a:xfrm>
            <a:custGeom>
              <a:avLst/>
              <a:gdLst/>
              <a:ahLst/>
              <a:cxnLst/>
              <a:rect l="l" t="t" r="r" b="b"/>
              <a:pathLst>
                <a:path w="35134" h="41047" extrusionOk="0">
                  <a:moveTo>
                    <a:pt x="25055" y="0"/>
                  </a:moveTo>
                  <a:cubicBezTo>
                    <a:pt x="24368" y="56"/>
                    <a:pt x="23670" y="98"/>
                    <a:pt x="23012" y="302"/>
                  </a:cubicBezTo>
                  <a:cubicBezTo>
                    <a:pt x="21679" y="639"/>
                    <a:pt x="20426" y="1261"/>
                    <a:pt x="19384" y="2131"/>
                  </a:cubicBezTo>
                  <a:cubicBezTo>
                    <a:pt x="18338" y="2989"/>
                    <a:pt x="17448" y="4041"/>
                    <a:pt x="16832" y="5265"/>
                  </a:cubicBezTo>
                  <a:cubicBezTo>
                    <a:pt x="16235" y="6493"/>
                    <a:pt x="15898" y="7876"/>
                    <a:pt x="15953" y="9271"/>
                  </a:cubicBezTo>
                  <a:cubicBezTo>
                    <a:pt x="15989" y="9619"/>
                    <a:pt x="15994" y="9970"/>
                    <a:pt x="16064" y="10310"/>
                  </a:cubicBezTo>
                  <a:lnTo>
                    <a:pt x="16322" y="11320"/>
                  </a:lnTo>
                  <a:lnTo>
                    <a:pt x="16868" y="12962"/>
                  </a:lnTo>
                  <a:cubicBezTo>
                    <a:pt x="17571" y="15110"/>
                    <a:pt x="18060" y="17289"/>
                    <a:pt x="17978" y="19412"/>
                  </a:cubicBezTo>
                  <a:cubicBezTo>
                    <a:pt x="17922" y="20468"/>
                    <a:pt x="17696" y="21497"/>
                    <a:pt x="17283" y="22459"/>
                  </a:cubicBezTo>
                  <a:cubicBezTo>
                    <a:pt x="16874" y="23429"/>
                    <a:pt x="16204" y="24272"/>
                    <a:pt x="15468" y="25064"/>
                  </a:cubicBezTo>
                  <a:cubicBezTo>
                    <a:pt x="15062" y="25429"/>
                    <a:pt x="14689" y="25832"/>
                    <a:pt x="14226" y="26146"/>
                  </a:cubicBezTo>
                  <a:lnTo>
                    <a:pt x="13561" y="26648"/>
                  </a:lnTo>
                  <a:lnTo>
                    <a:pt x="12851" y="27073"/>
                  </a:lnTo>
                  <a:cubicBezTo>
                    <a:pt x="12387" y="27392"/>
                    <a:pt x="11873" y="27556"/>
                    <a:pt x="11373" y="27789"/>
                  </a:cubicBezTo>
                  <a:lnTo>
                    <a:pt x="10593" y="28001"/>
                  </a:lnTo>
                  <a:cubicBezTo>
                    <a:pt x="10332" y="28091"/>
                    <a:pt x="10065" y="28071"/>
                    <a:pt x="9798" y="28114"/>
                  </a:cubicBezTo>
                  <a:cubicBezTo>
                    <a:pt x="9692" y="28121"/>
                    <a:pt x="9586" y="28125"/>
                    <a:pt x="9480" y="28125"/>
                  </a:cubicBezTo>
                  <a:cubicBezTo>
                    <a:pt x="8494" y="28125"/>
                    <a:pt x="7532" y="27798"/>
                    <a:pt x="6749" y="27187"/>
                  </a:cubicBezTo>
                  <a:cubicBezTo>
                    <a:pt x="5855" y="26513"/>
                    <a:pt x="5123" y="25578"/>
                    <a:pt x="4628" y="24525"/>
                  </a:cubicBezTo>
                  <a:lnTo>
                    <a:pt x="4628" y="24525"/>
                  </a:lnTo>
                  <a:cubicBezTo>
                    <a:pt x="4983" y="25637"/>
                    <a:pt x="5589" y="26684"/>
                    <a:pt x="6451" y="27539"/>
                  </a:cubicBezTo>
                  <a:cubicBezTo>
                    <a:pt x="7312" y="28393"/>
                    <a:pt x="8545" y="28914"/>
                    <a:pt x="9802" y="28961"/>
                  </a:cubicBezTo>
                  <a:cubicBezTo>
                    <a:pt x="9838" y="28960"/>
                    <a:pt x="9874" y="28959"/>
                    <a:pt x="9910" y="28959"/>
                  </a:cubicBezTo>
                  <a:cubicBezTo>
                    <a:pt x="10051" y="28959"/>
                    <a:pt x="10194" y="28967"/>
                    <a:pt x="10337" y="28967"/>
                  </a:cubicBezTo>
                  <a:cubicBezTo>
                    <a:pt x="10474" y="28967"/>
                    <a:pt x="10610" y="28960"/>
                    <a:pt x="10742" y="28931"/>
                  </a:cubicBezTo>
                  <a:lnTo>
                    <a:pt x="11666" y="28772"/>
                  </a:lnTo>
                  <a:cubicBezTo>
                    <a:pt x="12244" y="28570"/>
                    <a:pt x="12861" y="28420"/>
                    <a:pt x="13393" y="28125"/>
                  </a:cubicBezTo>
                  <a:lnTo>
                    <a:pt x="14220" y="27725"/>
                  </a:lnTo>
                  <a:lnTo>
                    <a:pt x="14996" y="27245"/>
                  </a:lnTo>
                  <a:cubicBezTo>
                    <a:pt x="15529" y="26946"/>
                    <a:pt x="15995" y="26537"/>
                    <a:pt x="16488" y="26163"/>
                  </a:cubicBezTo>
                  <a:cubicBezTo>
                    <a:pt x="17407" y="25334"/>
                    <a:pt x="18267" y="24377"/>
                    <a:pt x="18858" y="23233"/>
                  </a:cubicBezTo>
                  <a:cubicBezTo>
                    <a:pt x="19450" y="22097"/>
                    <a:pt x="19817" y="20845"/>
                    <a:pt x="19973" y="19584"/>
                  </a:cubicBezTo>
                  <a:cubicBezTo>
                    <a:pt x="20140" y="18320"/>
                    <a:pt x="20051" y="17067"/>
                    <a:pt x="19897" y="15849"/>
                  </a:cubicBezTo>
                  <a:cubicBezTo>
                    <a:pt x="19739" y="14627"/>
                    <a:pt x="19466" y="13446"/>
                    <a:pt x="19158" y="12292"/>
                  </a:cubicBezTo>
                  <a:lnTo>
                    <a:pt x="18689" y="10596"/>
                  </a:lnTo>
                  <a:lnTo>
                    <a:pt x="18551" y="9907"/>
                  </a:lnTo>
                  <a:cubicBezTo>
                    <a:pt x="18515" y="9676"/>
                    <a:pt x="18535" y="9440"/>
                    <a:pt x="18519" y="9209"/>
                  </a:cubicBezTo>
                  <a:cubicBezTo>
                    <a:pt x="18530" y="8279"/>
                    <a:pt x="18770" y="7347"/>
                    <a:pt x="19216" y="6497"/>
                  </a:cubicBezTo>
                  <a:cubicBezTo>
                    <a:pt x="20154" y="4825"/>
                    <a:pt x="21833" y="3494"/>
                    <a:pt x="23700" y="3117"/>
                  </a:cubicBezTo>
                  <a:cubicBezTo>
                    <a:pt x="24157" y="2978"/>
                    <a:pt x="24636" y="2995"/>
                    <a:pt x="25104" y="2942"/>
                  </a:cubicBezTo>
                  <a:cubicBezTo>
                    <a:pt x="25574" y="2984"/>
                    <a:pt x="26047" y="2968"/>
                    <a:pt x="26509" y="3106"/>
                  </a:cubicBezTo>
                  <a:cubicBezTo>
                    <a:pt x="26981" y="3169"/>
                    <a:pt x="27422" y="3383"/>
                    <a:pt x="27876" y="3541"/>
                  </a:cubicBezTo>
                  <a:cubicBezTo>
                    <a:pt x="28007" y="3579"/>
                    <a:pt x="28058" y="3633"/>
                    <a:pt x="28135" y="3676"/>
                  </a:cubicBezTo>
                  <a:cubicBezTo>
                    <a:pt x="28209" y="3724"/>
                    <a:pt x="28287" y="3754"/>
                    <a:pt x="28362" y="3810"/>
                  </a:cubicBezTo>
                  <a:cubicBezTo>
                    <a:pt x="28504" y="3956"/>
                    <a:pt x="28669" y="4035"/>
                    <a:pt x="28807" y="4216"/>
                  </a:cubicBezTo>
                  <a:cubicBezTo>
                    <a:pt x="29397" y="4842"/>
                    <a:pt x="29896" y="5749"/>
                    <a:pt x="30289" y="6715"/>
                  </a:cubicBezTo>
                  <a:cubicBezTo>
                    <a:pt x="30692" y="7683"/>
                    <a:pt x="30988" y="8736"/>
                    <a:pt x="31227" y="9807"/>
                  </a:cubicBezTo>
                  <a:cubicBezTo>
                    <a:pt x="32201" y="14105"/>
                    <a:pt x="32347" y="18725"/>
                    <a:pt x="31790" y="23135"/>
                  </a:cubicBezTo>
                  <a:cubicBezTo>
                    <a:pt x="31517" y="25333"/>
                    <a:pt x="31018" y="27529"/>
                    <a:pt x="30106" y="29374"/>
                  </a:cubicBezTo>
                  <a:cubicBezTo>
                    <a:pt x="29649" y="30285"/>
                    <a:pt x="29041" y="31065"/>
                    <a:pt x="28367" y="31467"/>
                  </a:cubicBezTo>
                  <a:lnTo>
                    <a:pt x="28116" y="31622"/>
                  </a:lnTo>
                  <a:lnTo>
                    <a:pt x="27750" y="31773"/>
                  </a:lnTo>
                  <a:lnTo>
                    <a:pt x="27008" y="32078"/>
                  </a:lnTo>
                  <a:cubicBezTo>
                    <a:pt x="26496" y="32230"/>
                    <a:pt x="25998" y="32431"/>
                    <a:pt x="25467" y="32532"/>
                  </a:cubicBezTo>
                  <a:cubicBezTo>
                    <a:pt x="23375" y="33076"/>
                    <a:pt x="21118" y="32984"/>
                    <a:pt x="18677" y="33263"/>
                  </a:cubicBezTo>
                  <a:cubicBezTo>
                    <a:pt x="17459" y="33415"/>
                    <a:pt x="16198" y="33713"/>
                    <a:pt x="15040" y="34258"/>
                  </a:cubicBezTo>
                  <a:cubicBezTo>
                    <a:pt x="13869" y="34782"/>
                    <a:pt x="12862" y="35580"/>
                    <a:pt x="11993" y="36445"/>
                  </a:cubicBezTo>
                  <a:lnTo>
                    <a:pt x="10790" y="37721"/>
                  </a:lnTo>
                  <a:cubicBezTo>
                    <a:pt x="10431" y="38143"/>
                    <a:pt x="9998" y="38466"/>
                    <a:pt x="9572" y="38810"/>
                  </a:cubicBezTo>
                  <a:cubicBezTo>
                    <a:pt x="8687" y="39435"/>
                    <a:pt x="7692" y="39913"/>
                    <a:pt x="6612" y="40162"/>
                  </a:cubicBezTo>
                  <a:cubicBezTo>
                    <a:pt x="6047" y="40283"/>
                    <a:pt x="5465" y="40340"/>
                    <a:pt x="4877" y="40340"/>
                  </a:cubicBezTo>
                  <a:cubicBezTo>
                    <a:pt x="4342" y="40340"/>
                    <a:pt x="3802" y="40292"/>
                    <a:pt x="3267" y="40201"/>
                  </a:cubicBezTo>
                  <a:cubicBezTo>
                    <a:pt x="2127" y="40018"/>
                    <a:pt x="1023" y="39649"/>
                    <a:pt x="1" y="39111"/>
                  </a:cubicBezTo>
                  <a:lnTo>
                    <a:pt x="1" y="39111"/>
                  </a:lnTo>
                  <a:cubicBezTo>
                    <a:pt x="1668" y="40291"/>
                    <a:pt x="3718" y="41046"/>
                    <a:pt x="5856" y="41046"/>
                  </a:cubicBezTo>
                  <a:cubicBezTo>
                    <a:pt x="6152" y="41046"/>
                    <a:pt x="6449" y="41032"/>
                    <a:pt x="6747" y="41002"/>
                  </a:cubicBezTo>
                  <a:cubicBezTo>
                    <a:pt x="7972" y="40871"/>
                    <a:pt x="9154" y="40423"/>
                    <a:pt x="10227" y="39804"/>
                  </a:cubicBezTo>
                  <a:cubicBezTo>
                    <a:pt x="10743" y="39463"/>
                    <a:pt x="11273" y="39130"/>
                    <a:pt x="11716" y="38701"/>
                  </a:cubicBezTo>
                  <a:lnTo>
                    <a:pt x="13020" y="37549"/>
                  </a:lnTo>
                  <a:cubicBezTo>
                    <a:pt x="13856" y="36845"/>
                    <a:pt x="14747" y="36230"/>
                    <a:pt x="15738" y="35877"/>
                  </a:cubicBezTo>
                  <a:cubicBezTo>
                    <a:pt x="16717" y="35500"/>
                    <a:pt x="17762" y="35325"/>
                    <a:pt x="18859" y="35267"/>
                  </a:cubicBezTo>
                  <a:cubicBezTo>
                    <a:pt x="21047" y="35162"/>
                    <a:pt x="23492" y="35357"/>
                    <a:pt x="25960" y="34876"/>
                  </a:cubicBezTo>
                  <a:cubicBezTo>
                    <a:pt x="26580" y="34787"/>
                    <a:pt x="27182" y="34590"/>
                    <a:pt x="27790" y="34437"/>
                  </a:cubicBezTo>
                  <a:lnTo>
                    <a:pt x="28681" y="34125"/>
                  </a:lnTo>
                  <a:lnTo>
                    <a:pt x="29129" y="33963"/>
                  </a:lnTo>
                  <a:lnTo>
                    <a:pt x="29646" y="33701"/>
                  </a:lnTo>
                  <a:cubicBezTo>
                    <a:pt x="31004" y="32940"/>
                    <a:pt x="31845" y="31771"/>
                    <a:pt x="32475" y="30644"/>
                  </a:cubicBezTo>
                  <a:cubicBezTo>
                    <a:pt x="33103" y="29498"/>
                    <a:pt x="33532" y="28315"/>
                    <a:pt x="33882" y="27129"/>
                  </a:cubicBezTo>
                  <a:cubicBezTo>
                    <a:pt x="34234" y="25940"/>
                    <a:pt x="34478" y="24744"/>
                    <a:pt x="34666" y="23545"/>
                  </a:cubicBezTo>
                  <a:cubicBezTo>
                    <a:pt x="35044" y="21145"/>
                    <a:pt x="35134" y="18734"/>
                    <a:pt x="35077" y="16327"/>
                  </a:cubicBezTo>
                  <a:cubicBezTo>
                    <a:pt x="34994" y="13921"/>
                    <a:pt x="34763" y="11514"/>
                    <a:pt x="34216" y="9120"/>
                  </a:cubicBezTo>
                  <a:cubicBezTo>
                    <a:pt x="33934" y="7924"/>
                    <a:pt x="33589" y="6733"/>
                    <a:pt x="33090" y="5554"/>
                  </a:cubicBezTo>
                  <a:cubicBezTo>
                    <a:pt x="32587" y="4382"/>
                    <a:pt x="31973" y="3198"/>
                    <a:pt x="30959" y="2132"/>
                  </a:cubicBezTo>
                  <a:cubicBezTo>
                    <a:pt x="30729" y="1859"/>
                    <a:pt x="30390" y="1625"/>
                    <a:pt x="30102" y="1382"/>
                  </a:cubicBezTo>
                  <a:cubicBezTo>
                    <a:pt x="29778" y="1177"/>
                    <a:pt x="29380" y="929"/>
                    <a:pt x="29065" y="812"/>
                  </a:cubicBezTo>
                  <a:cubicBezTo>
                    <a:pt x="28424" y="578"/>
                    <a:pt x="27797" y="310"/>
                    <a:pt x="27110" y="208"/>
                  </a:cubicBezTo>
                  <a:cubicBezTo>
                    <a:pt x="26441" y="33"/>
                    <a:pt x="25745" y="31"/>
                    <a:pt x="25055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3384475" y="1664550"/>
              <a:ext cx="187800" cy="765900"/>
            </a:xfrm>
            <a:custGeom>
              <a:avLst/>
              <a:gdLst/>
              <a:ahLst/>
              <a:cxnLst/>
              <a:rect l="l" t="t" r="r" b="b"/>
              <a:pathLst>
                <a:path w="7512" h="30636" extrusionOk="0">
                  <a:moveTo>
                    <a:pt x="2322" y="0"/>
                  </a:moveTo>
                  <a:lnTo>
                    <a:pt x="0" y="2008"/>
                  </a:lnTo>
                  <a:cubicBezTo>
                    <a:pt x="1736" y="3841"/>
                    <a:pt x="3210" y="5926"/>
                    <a:pt x="4240" y="8238"/>
                  </a:cubicBezTo>
                  <a:cubicBezTo>
                    <a:pt x="4752" y="9394"/>
                    <a:pt x="5137" y="10607"/>
                    <a:pt x="5429" y="11851"/>
                  </a:cubicBezTo>
                  <a:cubicBezTo>
                    <a:pt x="5703" y="13097"/>
                    <a:pt x="5847" y="14378"/>
                    <a:pt x="5889" y="15669"/>
                  </a:cubicBezTo>
                  <a:cubicBezTo>
                    <a:pt x="5967" y="18255"/>
                    <a:pt x="5542" y="20876"/>
                    <a:pt x="4781" y="23405"/>
                  </a:cubicBezTo>
                  <a:cubicBezTo>
                    <a:pt x="4005" y="25928"/>
                    <a:pt x="2917" y="28390"/>
                    <a:pt x="1459" y="30636"/>
                  </a:cubicBezTo>
                  <a:cubicBezTo>
                    <a:pt x="3126" y="28535"/>
                    <a:pt x="4464" y="26166"/>
                    <a:pt x="5504" y="23663"/>
                  </a:cubicBezTo>
                  <a:cubicBezTo>
                    <a:pt x="6529" y="21154"/>
                    <a:pt x="7240" y="18473"/>
                    <a:pt x="7422" y="15705"/>
                  </a:cubicBezTo>
                  <a:cubicBezTo>
                    <a:pt x="7512" y="14323"/>
                    <a:pt x="7488" y="12923"/>
                    <a:pt x="7320" y="11530"/>
                  </a:cubicBezTo>
                  <a:cubicBezTo>
                    <a:pt x="7133" y="10141"/>
                    <a:pt x="6836" y="8758"/>
                    <a:pt x="6389" y="7414"/>
                  </a:cubicBezTo>
                  <a:cubicBezTo>
                    <a:pt x="5492" y="4731"/>
                    <a:pt x="4064" y="2228"/>
                    <a:pt x="232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3054875" y="1652100"/>
              <a:ext cx="753675" cy="1148100"/>
            </a:xfrm>
            <a:custGeom>
              <a:avLst/>
              <a:gdLst/>
              <a:ahLst/>
              <a:cxnLst/>
              <a:rect l="l" t="t" r="r" b="b"/>
              <a:pathLst>
                <a:path w="30147" h="45924" extrusionOk="0">
                  <a:moveTo>
                    <a:pt x="24572" y="0"/>
                  </a:moveTo>
                  <a:cubicBezTo>
                    <a:pt x="25908" y="3650"/>
                    <a:pt x="27039" y="7365"/>
                    <a:pt x="27693" y="11121"/>
                  </a:cubicBezTo>
                  <a:cubicBezTo>
                    <a:pt x="28006" y="12995"/>
                    <a:pt x="28196" y="14885"/>
                    <a:pt x="28097" y="16711"/>
                  </a:cubicBezTo>
                  <a:cubicBezTo>
                    <a:pt x="28056" y="17602"/>
                    <a:pt x="27924" y="18487"/>
                    <a:pt x="27701" y="19351"/>
                  </a:cubicBezTo>
                  <a:lnTo>
                    <a:pt x="27504" y="19961"/>
                  </a:lnTo>
                  <a:cubicBezTo>
                    <a:pt x="27437" y="20166"/>
                    <a:pt x="27387" y="20354"/>
                    <a:pt x="27280" y="20611"/>
                  </a:cubicBezTo>
                  <a:cubicBezTo>
                    <a:pt x="27088" y="21094"/>
                    <a:pt x="26924" y="21579"/>
                    <a:pt x="26771" y="22064"/>
                  </a:cubicBezTo>
                  <a:cubicBezTo>
                    <a:pt x="26163" y="24008"/>
                    <a:pt x="25786" y="25949"/>
                    <a:pt x="25422" y="27852"/>
                  </a:cubicBezTo>
                  <a:cubicBezTo>
                    <a:pt x="25055" y="29755"/>
                    <a:pt x="24683" y="31622"/>
                    <a:pt x="24168" y="33400"/>
                  </a:cubicBezTo>
                  <a:cubicBezTo>
                    <a:pt x="23651" y="35174"/>
                    <a:pt x="22999" y="36863"/>
                    <a:pt x="22042" y="38279"/>
                  </a:cubicBezTo>
                  <a:cubicBezTo>
                    <a:pt x="21104" y="39707"/>
                    <a:pt x="19846" y="40816"/>
                    <a:pt x="18330" y="41528"/>
                  </a:cubicBezTo>
                  <a:cubicBezTo>
                    <a:pt x="17958" y="41719"/>
                    <a:pt x="17558" y="41863"/>
                    <a:pt x="17161" y="42016"/>
                  </a:cubicBezTo>
                  <a:cubicBezTo>
                    <a:pt x="16739" y="42148"/>
                    <a:pt x="16313" y="42292"/>
                    <a:pt x="15881" y="42394"/>
                  </a:cubicBezTo>
                  <a:cubicBezTo>
                    <a:pt x="15019" y="42615"/>
                    <a:pt x="14143" y="42778"/>
                    <a:pt x="13263" y="42851"/>
                  </a:cubicBezTo>
                  <a:cubicBezTo>
                    <a:pt x="12790" y="42897"/>
                    <a:pt x="12315" y="42920"/>
                    <a:pt x="11841" y="42920"/>
                  </a:cubicBezTo>
                  <a:cubicBezTo>
                    <a:pt x="10558" y="42920"/>
                    <a:pt x="9285" y="42750"/>
                    <a:pt x="8084" y="42393"/>
                  </a:cubicBezTo>
                  <a:cubicBezTo>
                    <a:pt x="6444" y="41908"/>
                    <a:pt x="4941" y="41028"/>
                    <a:pt x="3929" y="39777"/>
                  </a:cubicBezTo>
                  <a:cubicBezTo>
                    <a:pt x="2916" y="38532"/>
                    <a:pt x="2411" y="36940"/>
                    <a:pt x="2524" y="35257"/>
                  </a:cubicBezTo>
                  <a:cubicBezTo>
                    <a:pt x="2578" y="34400"/>
                    <a:pt x="2772" y="33603"/>
                    <a:pt x="3074" y="32693"/>
                  </a:cubicBezTo>
                  <a:cubicBezTo>
                    <a:pt x="3360" y="31785"/>
                    <a:pt x="3682" y="30880"/>
                    <a:pt x="3987" y="29965"/>
                  </a:cubicBezTo>
                  <a:cubicBezTo>
                    <a:pt x="4602" y="28135"/>
                    <a:pt x="5302" y="26301"/>
                    <a:pt x="5755" y="24327"/>
                  </a:cubicBezTo>
                  <a:cubicBezTo>
                    <a:pt x="5859" y="23832"/>
                    <a:pt x="5963" y="23337"/>
                    <a:pt x="6006" y="22817"/>
                  </a:cubicBezTo>
                  <a:cubicBezTo>
                    <a:pt x="6087" y="22313"/>
                    <a:pt x="6068" y="21779"/>
                    <a:pt x="6062" y="21258"/>
                  </a:cubicBezTo>
                  <a:cubicBezTo>
                    <a:pt x="6067" y="20998"/>
                    <a:pt x="5993" y="20730"/>
                    <a:pt x="5960" y="20469"/>
                  </a:cubicBezTo>
                  <a:cubicBezTo>
                    <a:pt x="5920" y="20207"/>
                    <a:pt x="5880" y="19947"/>
                    <a:pt x="5774" y="19697"/>
                  </a:cubicBezTo>
                  <a:cubicBezTo>
                    <a:pt x="5680" y="19446"/>
                    <a:pt x="5597" y="19193"/>
                    <a:pt x="5494" y="18950"/>
                  </a:cubicBezTo>
                  <a:lnTo>
                    <a:pt x="5076" y="18277"/>
                  </a:lnTo>
                  <a:cubicBezTo>
                    <a:pt x="4952" y="18044"/>
                    <a:pt x="4770" y="17858"/>
                    <a:pt x="4591" y="17670"/>
                  </a:cubicBezTo>
                  <a:cubicBezTo>
                    <a:pt x="4413" y="17484"/>
                    <a:pt x="4244" y="17290"/>
                    <a:pt x="4060" y="17116"/>
                  </a:cubicBezTo>
                  <a:cubicBezTo>
                    <a:pt x="3649" y="16820"/>
                    <a:pt x="3273" y="16477"/>
                    <a:pt x="2841" y="16235"/>
                  </a:cubicBezTo>
                  <a:cubicBezTo>
                    <a:pt x="2398" y="16006"/>
                    <a:pt x="1982" y="15739"/>
                    <a:pt x="1529" y="15552"/>
                  </a:cubicBezTo>
                  <a:lnTo>
                    <a:pt x="169" y="15006"/>
                  </a:lnTo>
                  <a:lnTo>
                    <a:pt x="1413" y="15762"/>
                  </a:lnTo>
                  <a:cubicBezTo>
                    <a:pt x="1825" y="16012"/>
                    <a:pt x="2187" y="16334"/>
                    <a:pt x="2570" y="16613"/>
                  </a:cubicBezTo>
                  <a:cubicBezTo>
                    <a:pt x="2949" y="16900"/>
                    <a:pt x="3253" y="17265"/>
                    <a:pt x="3592" y="17580"/>
                  </a:cubicBezTo>
                  <a:cubicBezTo>
                    <a:pt x="3738" y="17760"/>
                    <a:pt x="3863" y="17953"/>
                    <a:pt x="3998" y="18137"/>
                  </a:cubicBezTo>
                  <a:cubicBezTo>
                    <a:pt x="4132" y="18321"/>
                    <a:pt x="4271" y="18500"/>
                    <a:pt x="4346" y="18714"/>
                  </a:cubicBezTo>
                  <a:lnTo>
                    <a:pt x="4622" y="19320"/>
                  </a:lnTo>
                  <a:lnTo>
                    <a:pt x="4776" y="19960"/>
                  </a:lnTo>
                  <a:cubicBezTo>
                    <a:pt x="4846" y="20168"/>
                    <a:pt x="4852" y="20391"/>
                    <a:pt x="4859" y="20611"/>
                  </a:cubicBezTo>
                  <a:cubicBezTo>
                    <a:pt x="4859" y="20833"/>
                    <a:pt x="4905" y="21046"/>
                    <a:pt x="4873" y="21271"/>
                  </a:cubicBezTo>
                  <a:cubicBezTo>
                    <a:pt x="4825" y="21718"/>
                    <a:pt x="4799" y="22157"/>
                    <a:pt x="4674" y="22605"/>
                  </a:cubicBezTo>
                  <a:cubicBezTo>
                    <a:pt x="4591" y="23048"/>
                    <a:pt x="4444" y="23491"/>
                    <a:pt x="4301" y="23933"/>
                  </a:cubicBezTo>
                  <a:cubicBezTo>
                    <a:pt x="3722" y="25703"/>
                    <a:pt x="2895" y="27448"/>
                    <a:pt x="2113" y="29233"/>
                  </a:cubicBezTo>
                  <a:cubicBezTo>
                    <a:pt x="1719" y="30125"/>
                    <a:pt x="1342" y="31032"/>
                    <a:pt x="986" y="31955"/>
                  </a:cubicBezTo>
                  <a:cubicBezTo>
                    <a:pt x="618" y="32862"/>
                    <a:pt x="268" y="33944"/>
                    <a:pt x="140" y="35023"/>
                  </a:cubicBezTo>
                  <a:cubicBezTo>
                    <a:pt x="0" y="36113"/>
                    <a:pt x="42" y="37259"/>
                    <a:pt x="323" y="38366"/>
                  </a:cubicBezTo>
                  <a:cubicBezTo>
                    <a:pt x="604" y="39472"/>
                    <a:pt x="1124" y="40521"/>
                    <a:pt x="1807" y="41428"/>
                  </a:cubicBezTo>
                  <a:cubicBezTo>
                    <a:pt x="3182" y="43259"/>
                    <a:pt x="5155" y="44471"/>
                    <a:pt x="7197" y="45160"/>
                  </a:cubicBezTo>
                  <a:cubicBezTo>
                    <a:pt x="8804" y="45700"/>
                    <a:pt x="10474" y="45923"/>
                    <a:pt x="12129" y="45923"/>
                  </a:cubicBezTo>
                  <a:cubicBezTo>
                    <a:pt x="12595" y="45923"/>
                    <a:pt x="13059" y="45905"/>
                    <a:pt x="13521" y="45872"/>
                  </a:cubicBezTo>
                  <a:cubicBezTo>
                    <a:pt x="14576" y="45795"/>
                    <a:pt x="15615" y="45605"/>
                    <a:pt x="16632" y="45352"/>
                  </a:cubicBezTo>
                  <a:cubicBezTo>
                    <a:pt x="17145" y="45233"/>
                    <a:pt x="17641" y="45070"/>
                    <a:pt x="18144" y="44915"/>
                  </a:cubicBezTo>
                  <a:cubicBezTo>
                    <a:pt x="18655" y="44725"/>
                    <a:pt x="19168" y="44543"/>
                    <a:pt x="19663" y="44293"/>
                  </a:cubicBezTo>
                  <a:cubicBezTo>
                    <a:pt x="21655" y="43348"/>
                    <a:pt x="23405" y="41782"/>
                    <a:pt x="24568" y="39947"/>
                  </a:cubicBezTo>
                  <a:cubicBezTo>
                    <a:pt x="25743" y="38114"/>
                    <a:pt x="26471" y="36122"/>
                    <a:pt x="26965" y="34158"/>
                  </a:cubicBezTo>
                  <a:cubicBezTo>
                    <a:pt x="27943" y="30224"/>
                    <a:pt x="28219" y="26319"/>
                    <a:pt x="29069" y="22709"/>
                  </a:cubicBezTo>
                  <a:cubicBezTo>
                    <a:pt x="29179" y="22261"/>
                    <a:pt x="29300" y="21818"/>
                    <a:pt x="29441" y="21390"/>
                  </a:cubicBezTo>
                  <a:cubicBezTo>
                    <a:pt x="29508" y="21194"/>
                    <a:pt x="29579" y="20911"/>
                    <a:pt x="29648" y="20652"/>
                  </a:cubicBezTo>
                  <a:lnTo>
                    <a:pt x="29849" y="19864"/>
                  </a:lnTo>
                  <a:cubicBezTo>
                    <a:pt x="30055" y="18813"/>
                    <a:pt x="30147" y="17762"/>
                    <a:pt x="30098" y="16738"/>
                  </a:cubicBezTo>
                  <a:cubicBezTo>
                    <a:pt x="30031" y="14684"/>
                    <a:pt x="29661" y="12710"/>
                    <a:pt x="29157" y="10795"/>
                  </a:cubicBezTo>
                  <a:cubicBezTo>
                    <a:pt x="28061" y="6991"/>
                    <a:pt x="26525" y="3372"/>
                    <a:pt x="2457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181175" y="571050"/>
              <a:ext cx="757625" cy="1041650"/>
            </a:xfrm>
            <a:custGeom>
              <a:avLst/>
              <a:gdLst/>
              <a:ahLst/>
              <a:cxnLst/>
              <a:rect l="l" t="t" r="r" b="b"/>
              <a:pathLst>
                <a:path w="30305" h="41666" extrusionOk="0">
                  <a:moveTo>
                    <a:pt x="26118" y="0"/>
                  </a:moveTo>
                  <a:cubicBezTo>
                    <a:pt x="25780" y="0"/>
                    <a:pt x="25443" y="31"/>
                    <a:pt x="25114" y="73"/>
                  </a:cubicBezTo>
                  <a:cubicBezTo>
                    <a:pt x="24765" y="103"/>
                    <a:pt x="24458" y="223"/>
                    <a:pt x="24125" y="298"/>
                  </a:cubicBezTo>
                  <a:cubicBezTo>
                    <a:pt x="23817" y="363"/>
                    <a:pt x="23419" y="518"/>
                    <a:pt x="23114" y="675"/>
                  </a:cubicBezTo>
                  <a:cubicBezTo>
                    <a:pt x="22485" y="992"/>
                    <a:pt x="21948" y="1354"/>
                    <a:pt x="21419" y="1729"/>
                  </a:cubicBezTo>
                  <a:cubicBezTo>
                    <a:pt x="20368" y="2478"/>
                    <a:pt x="19421" y="3315"/>
                    <a:pt x="18489" y="4158"/>
                  </a:cubicBezTo>
                  <a:cubicBezTo>
                    <a:pt x="14784" y="7560"/>
                    <a:pt x="11563" y="11388"/>
                    <a:pt x="8645" y="15445"/>
                  </a:cubicBezTo>
                  <a:cubicBezTo>
                    <a:pt x="7199" y="17486"/>
                    <a:pt x="5840" y="19592"/>
                    <a:pt x="4614" y="21787"/>
                  </a:cubicBezTo>
                  <a:cubicBezTo>
                    <a:pt x="3397" y="23984"/>
                    <a:pt x="2284" y="26261"/>
                    <a:pt x="1460" y="28677"/>
                  </a:cubicBezTo>
                  <a:cubicBezTo>
                    <a:pt x="639" y="31078"/>
                    <a:pt x="0" y="33648"/>
                    <a:pt x="283" y="36325"/>
                  </a:cubicBezTo>
                  <a:cubicBezTo>
                    <a:pt x="443" y="37643"/>
                    <a:pt x="935" y="39001"/>
                    <a:pt x="1864" y="39989"/>
                  </a:cubicBezTo>
                  <a:cubicBezTo>
                    <a:pt x="2333" y="40473"/>
                    <a:pt x="2884" y="40851"/>
                    <a:pt x="3460" y="41131"/>
                  </a:cubicBezTo>
                  <a:cubicBezTo>
                    <a:pt x="4043" y="41408"/>
                    <a:pt x="4661" y="41559"/>
                    <a:pt x="5269" y="41666"/>
                  </a:cubicBezTo>
                  <a:cubicBezTo>
                    <a:pt x="4139" y="41154"/>
                    <a:pt x="3133" y="40425"/>
                    <a:pt x="2532" y="39463"/>
                  </a:cubicBezTo>
                  <a:cubicBezTo>
                    <a:pt x="1949" y="38492"/>
                    <a:pt x="1725" y="37378"/>
                    <a:pt x="1787" y="36246"/>
                  </a:cubicBezTo>
                  <a:cubicBezTo>
                    <a:pt x="1815" y="35117"/>
                    <a:pt x="2065" y="33976"/>
                    <a:pt x="2416" y="32862"/>
                  </a:cubicBezTo>
                  <a:cubicBezTo>
                    <a:pt x="2769" y="31748"/>
                    <a:pt x="3185" y="30642"/>
                    <a:pt x="3687" y="29564"/>
                  </a:cubicBezTo>
                  <a:cubicBezTo>
                    <a:pt x="5699" y="25247"/>
                    <a:pt x="8356" y="21177"/>
                    <a:pt x="11144" y="17225"/>
                  </a:cubicBezTo>
                  <a:cubicBezTo>
                    <a:pt x="13960" y="13288"/>
                    <a:pt x="16960" y="9446"/>
                    <a:pt x="20177" y="5845"/>
                  </a:cubicBezTo>
                  <a:cubicBezTo>
                    <a:pt x="20981" y="4945"/>
                    <a:pt x="21828" y="4093"/>
                    <a:pt x="22682" y="3283"/>
                  </a:cubicBezTo>
                  <a:cubicBezTo>
                    <a:pt x="23108" y="2884"/>
                    <a:pt x="23552" y="2496"/>
                    <a:pt x="23989" y="2198"/>
                  </a:cubicBezTo>
                  <a:cubicBezTo>
                    <a:pt x="24216" y="2043"/>
                    <a:pt x="24381" y="1943"/>
                    <a:pt x="24665" y="1838"/>
                  </a:cubicBezTo>
                  <a:cubicBezTo>
                    <a:pt x="24922" y="1741"/>
                    <a:pt x="25182" y="1604"/>
                    <a:pt x="25442" y="1535"/>
                  </a:cubicBezTo>
                  <a:cubicBezTo>
                    <a:pt x="25902" y="1383"/>
                    <a:pt x="26377" y="1290"/>
                    <a:pt x="26840" y="1290"/>
                  </a:cubicBezTo>
                  <a:cubicBezTo>
                    <a:pt x="27421" y="1290"/>
                    <a:pt x="27984" y="1435"/>
                    <a:pt x="28480" y="1788"/>
                  </a:cubicBezTo>
                  <a:cubicBezTo>
                    <a:pt x="28930" y="2089"/>
                    <a:pt x="29318" y="2534"/>
                    <a:pt x="29609" y="3051"/>
                  </a:cubicBezTo>
                  <a:cubicBezTo>
                    <a:pt x="29917" y="3561"/>
                    <a:pt x="30142" y="4134"/>
                    <a:pt x="30299" y="4734"/>
                  </a:cubicBezTo>
                  <a:cubicBezTo>
                    <a:pt x="30305" y="3505"/>
                    <a:pt x="30004" y="2168"/>
                    <a:pt x="29035" y="1149"/>
                  </a:cubicBezTo>
                  <a:cubicBezTo>
                    <a:pt x="28563" y="647"/>
                    <a:pt x="27900" y="260"/>
                    <a:pt x="27201" y="127"/>
                  </a:cubicBezTo>
                  <a:cubicBezTo>
                    <a:pt x="26841" y="35"/>
                    <a:pt x="26478" y="0"/>
                    <a:pt x="26118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894225" y="1127125"/>
              <a:ext cx="656175" cy="1233100"/>
            </a:xfrm>
            <a:custGeom>
              <a:avLst/>
              <a:gdLst/>
              <a:ahLst/>
              <a:cxnLst/>
              <a:rect l="l" t="t" r="r" b="b"/>
              <a:pathLst>
                <a:path w="26247" h="49324" extrusionOk="0">
                  <a:moveTo>
                    <a:pt x="25546" y="0"/>
                  </a:moveTo>
                  <a:cubicBezTo>
                    <a:pt x="25978" y="2520"/>
                    <a:pt x="25987" y="5109"/>
                    <a:pt x="25556" y="7607"/>
                  </a:cubicBezTo>
                  <a:cubicBezTo>
                    <a:pt x="25123" y="10099"/>
                    <a:pt x="24184" y="12511"/>
                    <a:pt x="22649" y="14474"/>
                  </a:cubicBezTo>
                  <a:cubicBezTo>
                    <a:pt x="21884" y="15451"/>
                    <a:pt x="20992" y="16328"/>
                    <a:pt x="19982" y="17042"/>
                  </a:cubicBezTo>
                  <a:cubicBezTo>
                    <a:pt x="18973" y="17756"/>
                    <a:pt x="17876" y="18336"/>
                    <a:pt x="16729" y="18799"/>
                  </a:cubicBezTo>
                  <a:cubicBezTo>
                    <a:pt x="15564" y="19220"/>
                    <a:pt x="14379" y="19595"/>
                    <a:pt x="13149" y="19795"/>
                  </a:cubicBezTo>
                  <a:cubicBezTo>
                    <a:pt x="12558" y="19904"/>
                    <a:pt x="11883" y="20050"/>
                    <a:pt x="11232" y="20185"/>
                  </a:cubicBezTo>
                  <a:cubicBezTo>
                    <a:pt x="10902" y="20240"/>
                    <a:pt x="10586" y="20365"/>
                    <a:pt x="10264" y="20461"/>
                  </a:cubicBezTo>
                  <a:cubicBezTo>
                    <a:pt x="9945" y="20571"/>
                    <a:pt x="9615" y="20650"/>
                    <a:pt x="9306" y="20786"/>
                  </a:cubicBezTo>
                  <a:cubicBezTo>
                    <a:pt x="8044" y="21286"/>
                    <a:pt x="6857" y="21987"/>
                    <a:pt x="5780" y="22844"/>
                  </a:cubicBezTo>
                  <a:cubicBezTo>
                    <a:pt x="4734" y="23738"/>
                    <a:pt x="3827" y="24789"/>
                    <a:pt x="3082" y="25940"/>
                  </a:cubicBezTo>
                  <a:cubicBezTo>
                    <a:pt x="1623" y="28271"/>
                    <a:pt x="834" y="30914"/>
                    <a:pt x="433" y="33546"/>
                  </a:cubicBezTo>
                  <a:cubicBezTo>
                    <a:pt x="39" y="36187"/>
                    <a:pt x="0" y="38847"/>
                    <a:pt x="179" y="41475"/>
                  </a:cubicBezTo>
                  <a:cubicBezTo>
                    <a:pt x="366" y="44118"/>
                    <a:pt x="726" y="46676"/>
                    <a:pt x="1357" y="49324"/>
                  </a:cubicBezTo>
                  <a:lnTo>
                    <a:pt x="4310" y="48484"/>
                  </a:lnTo>
                  <a:cubicBezTo>
                    <a:pt x="3638" y="46183"/>
                    <a:pt x="3144" y="43676"/>
                    <a:pt x="2853" y="41227"/>
                  </a:cubicBezTo>
                  <a:cubicBezTo>
                    <a:pt x="2561" y="38763"/>
                    <a:pt x="2476" y="36275"/>
                    <a:pt x="2717" y="33837"/>
                  </a:cubicBezTo>
                  <a:cubicBezTo>
                    <a:pt x="2962" y="31405"/>
                    <a:pt x="3563" y="29014"/>
                    <a:pt x="4726" y="26930"/>
                  </a:cubicBezTo>
                  <a:cubicBezTo>
                    <a:pt x="5318" y="25904"/>
                    <a:pt x="6055" y="24966"/>
                    <a:pt x="6913" y="24146"/>
                  </a:cubicBezTo>
                  <a:cubicBezTo>
                    <a:pt x="7804" y="23366"/>
                    <a:pt x="8803" y="22702"/>
                    <a:pt x="9900" y="22201"/>
                  </a:cubicBezTo>
                  <a:cubicBezTo>
                    <a:pt x="10169" y="22065"/>
                    <a:pt x="10462" y="21982"/>
                    <a:pt x="10744" y="21868"/>
                  </a:cubicBezTo>
                  <a:cubicBezTo>
                    <a:pt x="11029" y="21768"/>
                    <a:pt x="11306" y="21638"/>
                    <a:pt x="11605" y="21576"/>
                  </a:cubicBezTo>
                  <a:cubicBezTo>
                    <a:pt x="12200" y="21422"/>
                    <a:pt x="12769" y="21264"/>
                    <a:pt x="13429" y="21107"/>
                  </a:cubicBezTo>
                  <a:cubicBezTo>
                    <a:pt x="14715" y="20830"/>
                    <a:pt x="15963" y="20370"/>
                    <a:pt x="17177" y="19859"/>
                  </a:cubicBezTo>
                  <a:cubicBezTo>
                    <a:pt x="18377" y="19304"/>
                    <a:pt x="19522" y="18624"/>
                    <a:pt x="20562" y="17806"/>
                  </a:cubicBezTo>
                  <a:cubicBezTo>
                    <a:pt x="21606" y="16990"/>
                    <a:pt x="22509" y="16003"/>
                    <a:pt x="23267" y="14930"/>
                  </a:cubicBezTo>
                  <a:cubicBezTo>
                    <a:pt x="24786" y="12770"/>
                    <a:pt x="25621" y="10220"/>
                    <a:pt x="25935" y="7663"/>
                  </a:cubicBezTo>
                  <a:cubicBezTo>
                    <a:pt x="26246" y="5099"/>
                    <a:pt x="26104" y="2496"/>
                    <a:pt x="25546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2374300" y="1873450"/>
              <a:ext cx="397475" cy="200550"/>
            </a:xfrm>
            <a:custGeom>
              <a:avLst/>
              <a:gdLst/>
              <a:ahLst/>
              <a:cxnLst/>
              <a:rect l="l" t="t" r="r" b="b"/>
              <a:pathLst>
                <a:path w="15899" h="8022" extrusionOk="0">
                  <a:moveTo>
                    <a:pt x="7209" y="0"/>
                  </a:moveTo>
                  <a:cubicBezTo>
                    <a:pt x="6065" y="0"/>
                    <a:pt x="4951" y="253"/>
                    <a:pt x="3942" y="648"/>
                  </a:cubicBezTo>
                  <a:cubicBezTo>
                    <a:pt x="2468" y="1228"/>
                    <a:pt x="1141" y="2069"/>
                    <a:pt x="1" y="3091"/>
                  </a:cubicBezTo>
                  <a:cubicBezTo>
                    <a:pt x="1291" y="2276"/>
                    <a:pt x="2715" y="1687"/>
                    <a:pt x="4159" y="1383"/>
                  </a:cubicBezTo>
                  <a:cubicBezTo>
                    <a:pt x="4747" y="1260"/>
                    <a:pt x="5340" y="1195"/>
                    <a:pt x="5922" y="1195"/>
                  </a:cubicBezTo>
                  <a:cubicBezTo>
                    <a:pt x="6771" y="1195"/>
                    <a:pt x="7596" y="1334"/>
                    <a:pt x="8340" y="1637"/>
                  </a:cubicBezTo>
                  <a:cubicBezTo>
                    <a:pt x="9605" y="2131"/>
                    <a:pt x="10602" y="3083"/>
                    <a:pt x="11351" y="4214"/>
                  </a:cubicBezTo>
                  <a:cubicBezTo>
                    <a:pt x="12111" y="5345"/>
                    <a:pt x="12641" y="6658"/>
                    <a:pt x="13039" y="8022"/>
                  </a:cubicBezTo>
                  <a:lnTo>
                    <a:pt x="15898" y="6906"/>
                  </a:lnTo>
                  <a:cubicBezTo>
                    <a:pt x="15183" y="5435"/>
                    <a:pt x="14311" y="3996"/>
                    <a:pt x="13136" y="2760"/>
                  </a:cubicBezTo>
                  <a:cubicBezTo>
                    <a:pt x="11985" y="1529"/>
                    <a:pt x="10463" y="508"/>
                    <a:pt x="8776" y="165"/>
                  </a:cubicBezTo>
                  <a:cubicBezTo>
                    <a:pt x="8252" y="52"/>
                    <a:pt x="7728" y="0"/>
                    <a:pt x="7209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2055325" y="1515875"/>
              <a:ext cx="589175" cy="840425"/>
            </a:xfrm>
            <a:custGeom>
              <a:avLst/>
              <a:gdLst/>
              <a:ahLst/>
              <a:cxnLst/>
              <a:rect l="l" t="t" r="r" b="b"/>
              <a:pathLst>
                <a:path w="23567" h="33617" extrusionOk="0">
                  <a:moveTo>
                    <a:pt x="23195" y="0"/>
                  </a:moveTo>
                  <a:lnTo>
                    <a:pt x="23195" y="0"/>
                  </a:lnTo>
                  <a:cubicBezTo>
                    <a:pt x="23223" y="1260"/>
                    <a:pt x="22728" y="2413"/>
                    <a:pt x="22066" y="3385"/>
                  </a:cubicBezTo>
                  <a:cubicBezTo>
                    <a:pt x="21377" y="4345"/>
                    <a:pt x="20562" y="5205"/>
                    <a:pt x="19577" y="5874"/>
                  </a:cubicBezTo>
                  <a:cubicBezTo>
                    <a:pt x="17687" y="7295"/>
                    <a:pt x="15453" y="8245"/>
                    <a:pt x="13189" y="9040"/>
                  </a:cubicBezTo>
                  <a:lnTo>
                    <a:pt x="12340" y="9341"/>
                  </a:lnTo>
                  <a:lnTo>
                    <a:pt x="11466" y="9589"/>
                  </a:lnTo>
                  <a:lnTo>
                    <a:pt x="9721" y="10109"/>
                  </a:lnTo>
                  <a:cubicBezTo>
                    <a:pt x="8442" y="10477"/>
                    <a:pt x="7177" y="10959"/>
                    <a:pt x="5974" y="11624"/>
                  </a:cubicBezTo>
                  <a:cubicBezTo>
                    <a:pt x="4778" y="12300"/>
                    <a:pt x="3650" y="13153"/>
                    <a:pt x="2681" y="14208"/>
                  </a:cubicBezTo>
                  <a:cubicBezTo>
                    <a:pt x="1719" y="15265"/>
                    <a:pt x="943" y="16554"/>
                    <a:pt x="508" y="17977"/>
                  </a:cubicBezTo>
                  <a:cubicBezTo>
                    <a:pt x="76" y="19401"/>
                    <a:pt x="0" y="20937"/>
                    <a:pt x="274" y="22384"/>
                  </a:cubicBezTo>
                  <a:cubicBezTo>
                    <a:pt x="556" y="23832"/>
                    <a:pt x="1158" y="25177"/>
                    <a:pt x="1956" y="26338"/>
                  </a:cubicBezTo>
                  <a:cubicBezTo>
                    <a:pt x="3561" y="28676"/>
                    <a:pt x="5835" y="30316"/>
                    <a:pt x="8226" y="31405"/>
                  </a:cubicBezTo>
                  <a:cubicBezTo>
                    <a:pt x="10613" y="32546"/>
                    <a:pt x="13166" y="33121"/>
                    <a:pt x="15692" y="33430"/>
                  </a:cubicBezTo>
                  <a:cubicBezTo>
                    <a:pt x="16869" y="33553"/>
                    <a:pt x="18044" y="33616"/>
                    <a:pt x="19216" y="33616"/>
                  </a:cubicBezTo>
                  <a:cubicBezTo>
                    <a:pt x="20571" y="33616"/>
                    <a:pt x="21920" y="33531"/>
                    <a:pt x="23256" y="33354"/>
                  </a:cubicBezTo>
                  <a:cubicBezTo>
                    <a:pt x="20770" y="33003"/>
                    <a:pt x="18326" y="32610"/>
                    <a:pt x="15975" y="31950"/>
                  </a:cubicBezTo>
                  <a:cubicBezTo>
                    <a:pt x="14806" y="31643"/>
                    <a:pt x="13655" y="31265"/>
                    <a:pt x="12532" y="30818"/>
                  </a:cubicBezTo>
                  <a:cubicBezTo>
                    <a:pt x="11979" y="30590"/>
                    <a:pt x="11435" y="30347"/>
                    <a:pt x="10891" y="30110"/>
                  </a:cubicBezTo>
                  <a:cubicBezTo>
                    <a:pt x="10372" y="29828"/>
                    <a:pt x="9823" y="29598"/>
                    <a:pt x="9333" y="29279"/>
                  </a:cubicBezTo>
                  <a:lnTo>
                    <a:pt x="8582" y="28826"/>
                  </a:lnTo>
                  <a:lnTo>
                    <a:pt x="7874" y="28326"/>
                  </a:lnTo>
                  <a:cubicBezTo>
                    <a:pt x="7635" y="28168"/>
                    <a:pt x="7405" y="27994"/>
                    <a:pt x="7188" y="27808"/>
                  </a:cubicBezTo>
                  <a:cubicBezTo>
                    <a:pt x="6970" y="27625"/>
                    <a:pt x="6738" y="27457"/>
                    <a:pt x="6532" y="27263"/>
                  </a:cubicBezTo>
                  <a:cubicBezTo>
                    <a:pt x="5693" y="26503"/>
                    <a:pt x="4963" y="25660"/>
                    <a:pt x="4395" y="24746"/>
                  </a:cubicBezTo>
                  <a:cubicBezTo>
                    <a:pt x="3241" y="22930"/>
                    <a:pt x="2837" y="20789"/>
                    <a:pt x="3444" y="18870"/>
                  </a:cubicBezTo>
                  <a:cubicBezTo>
                    <a:pt x="4008" y="16929"/>
                    <a:pt x="5560" y="15304"/>
                    <a:pt x="7439" y="14131"/>
                  </a:cubicBezTo>
                  <a:cubicBezTo>
                    <a:pt x="8389" y="13542"/>
                    <a:pt x="9443" y="13090"/>
                    <a:pt x="10525" y="12684"/>
                  </a:cubicBezTo>
                  <a:lnTo>
                    <a:pt x="12314" y="12008"/>
                  </a:lnTo>
                  <a:lnTo>
                    <a:pt x="13208" y="11658"/>
                  </a:lnTo>
                  <a:lnTo>
                    <a:pt x="14085" y="11251"/>
                  </a:lnTo>
                  <a:cubicBezTo>
                    <a:pt x="16424" y="10204"/>
                    <a:pt x="18701" y="8865"/>
                    <a:pt x="20565" y="7001"/>
                  </a:cubicBezTo>
                  <a:lnTo>
                    <a:pt x="21238" y="6284"/>
                  </a:lnTo>
                  <a:lnTo>
                    <a:pt x="21836" y="5497"/>
                  </a:lnTo>
                  <a:cubicBezTo>
                    <a:pt x="22046" y="5245"/>
                    <a:pt x="22203" y="4949"/>
                    <a:pt x="22372" y="4667"/>
                  </a:cubicBezTo>
                  <a:lnTo>
                    <a:pt x="22618" y="4241"/>
                  </a:lnTo>
                  <a:lnTo>
                    <a:pt x="22812" y="3785"/>
                  </a:lnTo>
                  <a:cubicBezTo>
                    <a:pt x="23325" y="2587"/>
                    <a:pt x="23567" y="1218"/>
                    <a:pt x="23195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2267050" y="2088825"/>
              <a:ext cx="236650" cy="215100"/>
            </a:xfrm>
            <a:custGeom>
              <a:avLst/>
              <a:gdLst/>
              <a:ahLst/>
              <a:cxnLst/>
              <a:rect l="l" t="t" r="r" b="b"/>
              <a:pathLst>
                <a:path w="9466" h="8604" extrusionOk="0">
                  <a:moveTo>
                    <a:pt x="9405" y="1"/>
                  </a:moveTo>
                  <a:lnTo>
                    <a:pt x="9405" y="1"/>
                  </a:lnTo>
                  <a:cubicBezTo>
                    <a:pt x="9261" y="1134"/>
                    <a:pt x="8906" y="2227"/>
                    <a:pt x="8398" y="3206"/>
                  </a:cubicBezTo>
                  <a:cubicBezTo>
                    <a:pt x="7885" y="4181"/>
                    <a:pt x="7169" y="5024"/>
                    <a:pt x="6304" y="5579"/>
                  </a:cubicBezTo>
                  <a:cubicBezTo>
                    <a:pt x="6195" y="5649"/>
                    <a:pt x="6098" y="5732"/>
                    <a:pt x="5984" y="5790"/>
                  </a:cubicBezTo>
                  <a:lnTo>
                    <a:pt x="5634" y="5950"/>
                  </a:lnTo>
                  <a:cubicBezTo>
                    <a:pt x="5403" y="6053"/>
                    <a:pt x="5188" y="6179"/>
                    <a:pt x="4931" y="6225"/>
                  </a:cubicBezTo>
                  <a:lnTo>
                    <a:pt x="4202" y="6416"/>
                  </a:lnTo>
                  <a:lnTo>
                    <a:pt x="3442" y="6486"/>
                  </a:lnTo>
                  <a:cubicBezTo>
                    <a:pt x="3326" y="6505"/>
                    <a:pt x="3208" y="6513"/>
                    <a:pt x="3088" y="6513"/>
                  </a:cubicBezTo>
                  <a:cubicBezTo>
                    <a:pt x="2953" y="6513"/>
                    <a:pt x="2816" y="6503"/>
                    <a:pt x="2679" y="6491"/>
                  </a:cubicBezTo>
                  <a:lnTo>
                    <a:pt x="1914" y="6448"/>
                  </a:lnTo>
                  <a:cubicBezTo>
                    <a:pt x="1398" y="6366"/>
                    <a:pt x="884" y="6249"/>
                    <a:pt x="379" y="6158"/>
                  </a:cubicBezTo>
                  <a:lnTo>
                    <a:pt x="1" y="8584"/>
                  </a:lnTo>
                  <a:cubicBezTo>
                    <a:pt x="459" y="8589"/>
                    <a:pt x="913" y="8603"/>
                    <a:pt x="1365" y="8603"/>
                  </a:cubicBezTo>
                  <a:cubicBezTo>
                    <a:pt x="1534" y="8603"/>
                    <a:pt x="1702" y="8601"/>
                    <a:pt x="1871" y="8596"/>
                  </a:cubicBezTo>
                  <a:lnTo>
                    <a:pt x="2813" y="8482"/>
                  </a:lnTo>
                  <a:cubicBezTo>
                    <a:pt x="3125" y="8451"/>
                    <a:pt x="3435" y="8405"/>
                    <a:pt x="3745" y="8302"/>
                  </a:cubicBezTo>
                  <a:lnTo>
                    <a:pt x="4661" y="8042"/>
                  </a:lnTo>
                  <a:cubicBezTo>
                    <a:pt x="4958" y="7914"/>
                    <a:pt x="5248" y="7771"/>
                    <a:pt x="5534" y="7637"/>
                  </a:cubicBezTo>
                  <a:cubicBezTo>
                    <a:pt x="5829" y="7519"/>
                    <a:pt x="6085" y="7315"/>
                    <a:pt x="6347" y="7134"/>
                  </a:cubicBezTo>
                  <a:lnTo>
                    <a:pt x="6734" y="6858"/>
                  </a:lnTo>
                  <a:cubicBezTo>
                    <a:pt x="6857" y="6762"/>
                    <a:pt x="6964" y="6639"/>
                    <a:pt x="7077" y="6533"/>
                  </a:cubicBezTo>
                  <a:cubicBezTo>
                    <a:pt x="7997" y="5667"/>
                    <a:pt x="8611" y="4567"/>
                    <a:pt x="8965" y="3441"/>
                  </a:cubicBezTo>
                  <a:cubicBezTo>
                    <a:pt x="9314" y="2310"/>
                    <a:pt x="9465" y="1144"/>
                    <a:pt x="9405" y="1"/>
                  </a:cubicBezTo>
                  <a:close/>
                </a:path>
              </a:pathLst>
            </a:custGeom>
            <a:solidFill>
              <a:srgbClr val="CF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3162050" y="2691350"/>
              <a:ext cx="659300" cy="1630050"/>
            </a:xfrm>
            <a:custGeom>
              <a:avLst/>
              <a:gdLst/>
              <a:ahLst/>
              <a:cxnLst/>
              <a:rect l="l" t="t" r="r" b="b"/>
              <a:pathLst>
                <a:path w="26372" h="65202" extrusionOk="0">
                  <a:moveTo>
                    <a:pt x="16824" y="0"/>
                  </a:moveTo>
                  <a:cubicBezTo>
                    <a:pt x="18664" y="987"/>
                    <a:pt x="19797" y="2809"/>
                    <a:pt x="20527" y="4650"/>
                  </a:cubicBezTo>
                  <a:cubicBezTo>
                    <a:pt x="21254" y="6519"/>
                    <a:pt x="21590" y="8515"/>
                    <a:pt x="21732" y="10515"/>
                  </a:cubicBezTo>
                  <a:cubicBezTo>
                    <a:pt x="21960" y="14547"/>
                    <a:pt x="21364" y="18557"/>
                    <a:pt x="20624" y="22573"/>
                  </a:cubicBezTo>
                  <a:cubicBezTo>
                    <a:pt x="19804" y="26690"/>
                    <a:pt x="19322" y="30866"/>
                    <a:pt x="19182" y="35062"/>
                  </a:cubicBezTo>
                  <a:cubicBezTo>
                    <a:pt x="19094" y="39283"/>
                    <a:pt x="19271" y="43551"/>
                    <a:pt x="20569" y="47809"/>
                  </a:cubicBezTo>
                  <a:cubicBezTo>
                    <a:pt x="20743" y="48348"/>
                    <a:pt x="20927" y="48867"/>
                    <a:pt x="21194" y="49445"/>
                  </a:cubicBezTo>
                  <a:lnTo>
                    <a:pt x="21251" y="49561"/>
                  </a:lnTo>
                  <a:lnTo>
                    <a:pt x="21326" y="49708"/>
                  </a:lnTo>
                  <a:lnTo>
                    <a:pt x="21406" y="49852"/>
                  </a:lnTo>
                  <a:lnTo>
                    <a:pt x="21566" y="50162"/>
                  </a:lnTo>
                  <a:lnTo>
                    <a:pt x="21875" y="50806"/>
                  </a:lnTo>
                  <a:cubicBezTo>
                    <a:pt x="22271" y="51673"/>
                    <a:pt x="22604" y="52571"/>
                    <a:pt x="22869" y="53487"/>
                  </a:cubicBezTo>
                  <a:cubicBezTo>
                    <a:pt x="23386" y="55288"/>
                    <a:pt x="23585" y="57179"/>
                    <a:pt x="23079" y="58701"/>
                  </a:cubicBezTo>
                  <a:cubicBezTo>
                    <a:pt x="22620" y="60235"/>
                    <a:pt x="21339" y="61328"/>
                    <a:pt x="19603" y="61935"/>
                  </a:cubicBezTo>
                  <a:cubicBezTo>
                    <a:pt x="18306" y="62424"/>
                    <a:pt x="16935" y="62694"/>
                    <a:pt x="15562" y="62694"/>
                  </a:cubicBezTo>
                  <a:cubicBezTo>
                    <a:pt x="15095" y="62694"/>
                    <a:pt x="14627" y="62663"/>
                    <a:pt x="14162" y="62598"/>
                  </a:cubicBezTo>
                  <a:cubicBezTo>
                    <a:pt x="12329" y="62345"/>
                    <a:pt x="10553" y="61584"/>
                    <a:pt x="9004" y="60438"/>
                  </a:cubicBezTo>
                  <a:cubicBezTo>
                    <a:pt x="7443" y="59302"/>
                    <a:pt x="6111" y="57821"/>
                    <a:pt x="4945" y="56201"/>
                  </a:cubicBezTo>
                  <a:cubicBezTo>
                    <a:pt x="2663" y="52902"/>
                    <a:pt x="1138" y="49037"/>
                    <a:pt x="1" y="45063"/>
                  </a:cubicBezTo>
                  <a:lnTo>
                    <a:pt x="1" y="45063"/>
                  </a:lnTo>
                  <a:cubicBezTo>
                    <a:pt x="474" y="49175"/>
                    <a:pt x="1614" y="53264"/>
                    <a:pt x="3672" y="57009"/>
                  </a:cubicBezTo>
                  <a:cubicBezTo>
                    <a:pt x="4763" y="58840"/>
                    <a:pt x="6087" y="60578"/>
                    <a:pt x="7762" y="62021"/>
                  </a:cubicBezTo>
                  <a:cubicBezTo>
                    <a:pt x="9425" y="63471"/>
                    <a:pt x="11518" y="64505"/>
                    <a:pt x="13753" y="64958"/>
                  </a:cubicBezTo>
                  <a:cubicBezTo>
                    <a:pt x="14554" y="65122"/>
                    <a:pt x="15372" y="65202"/>
                    <a:pt x="16189" y="65202"/>
                  </a:cubicBezTo>
                  <a:cubicBezTo>
                    <a:pt x="17658" y="65202"/>
                    <a:pt x="19127" y="64946"/>
                    <a:pt x="20500" y="64468"/>
                  </a:cubicBezTo>
                  <a:cubicBezTo>
                    <a:pt x="21585" y="64133"/>
                    <a:pt x="22705" y="63581"/>
                    <a:pt x="23665" y="62767"/>
                  </a:cubicBezTo>
                  <a:cubicBezTo>
                    <a:pt x="24635" y="61962"/>
                    <a:pt x="25405" y="60850"/>
                    <a:pt x="25824" y="59657"/>
                  </a:cubicBezTo>
                  <a:cubicBezTo>
                    <a:pt x="26270" y="58464"/>
                    <a:pt x="26371" y="57228"/>
                    <a:pt x="26331" y="56058"/>
                  </a:cubicBezTo>
                  <a:cubicBezTo>
                    <a:pt x="26291" y="54880"/>
                    <a:pt x="26073" y="53760"/>
                    <a:pt x="25790" y="52673"/>
                  </a:cubicBezTo>
                  <a:cubicBezTo>
                    <a:pt x="25491" y="51604"/>
                    <a:pt x="25112" y="50557"/>
                    <a:pt x="24656" y="49545"/>
                  </a:cubicBezTo>
                  <a:cubicBezTo>
                    <a:pt x="24543" y="49293"/>
                    <a:pt x="24424" y="49042"/>
                    <a:pt x="24299" y="48791"/>
                  </a:cubicBezTo>
                  <a:lnTo>
                    <a:pt x="24105" y="48412"/>
                  </a:lnTo>
                  <a:lnTo>
                    <a:pt x="23999" y="48216"/>
                  </a:lnTo>
                  <a:lnTo>
                    <a:pt x="23962" y="48133"/>
                  </a:lnTo>
                  <a:cubicBezTo>
                    <a:pt x="23796" y="47773"/>
                    <a:pt x="23634" y="47317"/>
                    <a:pt x="23492" y="46873"/>
                  </a:cubicBezTo>
                  <a:cubicBezTo>
                    <a:pt x="22918" y="45062"/>
                    <a:pt x="22574" y="43096"/>
                    <a:pt x="22369" y="41117"/>
                  </a:cubicBezTo>
                  <a:cubicBezTo>
                    <a:pt x="22162" y="39133"/>
                    <a:pt x="22080" y="37124"/>
                    <a:pt x="22079" y="35105"/>
                  </a:cubicBezTo>
                  <a:cubicBezTo>
                    <a:pt x="22052" y="31065"/>
                    <a:pt x="22455" y="27004"/>
                    <a:pt x="22980" y="22954"/>
                  </a:cubicBezTo>
                  <a:cubicBezTo>
                    <a:pt x="23201" y="20896"/>
                    <a:pt x="23515" y="18790"/>
                    <a:pt x="23538" y="16681"/>
                  </a:cubicBezTo>
                  <a:cubicBezTo>
                    <a:pt x="23621" y="14575"/>
                    <a:pt x="23494" y="12450"/>
                    <a:pt x="23221" y="10350"/>
                  </a:cubicBezTo>
                  <a:cubicBezTo>
                    <a:pt x="22849" y="8259"/>
                    <a:pt x="22307" y="6171"/>
                    <a:pt x="21293" y="4289"/>
                  </a:cubicBezTo>
                  <a:lnTo>
                    <a:pt x="20909" y="3590"/>
                  </a:lnTo>
                  <a:lnTo>
                    <a:pt x="20453" y="2933"/>
                  </a:lnTo>
                  <a:cubicBezTo>
                    <a:pt x="20169" y="2483"/>
                    <a:pt x="19784" y="2103"/>
                    <a:pt x="19442" y="1705"/>
                  </a:cubicBezTo>
                  <a:cubicBezTo>
                    <a:pt x="18683" y="971"/>
                    <a:pt x="17822" y="307"/>
                    <a:pt x="16824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2318550" y="2595225"/>
              <a:ext cx="1162300" cy="1314725"/>
            </a:xfrm>
            <a:custGeom>
              <a:avLst/>
              <a:gdLst/>
              <a:ahLst/>
              <a:cxnLst/>
              <a:rect l="l" t="t" r="r" b="b"/>
              <a:pathLst>
                <a:path w="46492" h="52589" extrusionOk="0">
                  <a:moveTo>
                    <a:pt x="1917" y="1"/>
                  </a:moveTo>
                  <a:lnTo>
                    <a:pt x="1917" y="1"/>
                  </a:lnTo>
                  <a:cubicBezTo>
                    <a:pt x="837" y="3856"/>
                    <a:pt x="135" y="7855"/>
                    <a:pt x="64" y="11932"/>
                  </a:cubicBezTo>
                  <a:cubicBezTo>
                    <a:pt x="1" y="15988"/>
                    <a:pt x="584" y="20205"/>
                    <a:pt x="2526" y="24031"/>
                  </a:cubicBezTo>
                  <a:cubicBezTo>
                    <a:pt x="4354" y="27875"/>
                    <a:pt x="8196" y="31041"/>
                    <a:pt x="12600" y="31784"/>
                  </a:cubicBezTo>
                  <a:cubicBezTo>
                    <a:pt x="13554" y="31966"/>
                    <a:pt x="14519" y="32050"/>
                    <a:pt x="15479" y="32050"/>
                  </a:cubicBezTo>
                  <a:cubicBezTo>
                    <a:pt x="16708" y="32050"/>
                    <a:pt x="17930" y="31912"/>
                    <a:pt x="19112" y="31666"/>
                  </a:cubicBezTo>
                  <a:cubicBezTo>
                    <a:pt x="21224" y="31223"/>
                    <a:pt x="23230" y="30464"/>
                    <a:pt x="25110" y="29516"/>
                  </a:cubicBezTo>
                  <a:cubicBezTo>
                    <a:pt x="26079" y="29015"/>
                    <a:pt x="26894" y="28554"/>
                    <a:pt x="27748" y="28122"/>
                  </a:cubicBezTo>
                  <a:cubicBezTo>
                    <a:pt x="28604" y="27693"/>
                    <a:pt x="29473" y="27301"/>
                    <a:pt x="30352" y="26953"/>
                  </a:cubicBezTo>
                  <a:cubicBezTo>
                    <a:pt x="32105" y="26261"/>
                    <a:pt x="33921" y="25733"/>
                    <a:pt x="35719" y="25563"/>
                  </a:cubicBezTo>
                  <a:cubicBezTo>
                    <a:pt x="36137" y="25517"/>
                    <a:pt x="36556" y="25493"/>
                    <a:pt x="36970" y="25493"/>
                  </a:cubicBezTo>
                  <a:cubicBezTo>
                    <a:pt x="38330" y="25493"/>
                    <a:pt x="39645" y="25750"/>
                    <a:pt x="40762" y="26331"/>
                  </a:cubicBezTo>
                  <a:cubicBezTo>
                    <a:pt x="42214" y="27089"/>
                    <a:pt x="43270" y="28434"/>
                    <a:pt x="43719" y="30098"/>
                  </a:cubicBezTo>
                  <a:cubicBezTo>
                    <a:pt x="44173" y="31761"/>
                    <a:pt x="44060" y="33641"/>
                    <a:pt x="43586" y="35443"/>
                  </a:cubicBezTo>
                  <a:cubicBezTo>
                    <a:pt x="43487" y="35906"/>
                    <a:pt x="43319" y="36331"/>
                    <a:pt x="43183" y="36808"/>
                  </a:cubicBezTo>
                  <a:lnTo>
                    <a:pt x="42732" y="38304"/>
                  </a:lnTo>
                  <a:cubicBezTo>
                    <a:pt x="42570" y="38798"/>
                    <a:pt x="42506" y="39324"/>
                    <a:pt x="42391" y="39831"/>
                  </a:cubicBezTo>
                  <a:cubicBezTo>
                    <a:pt x="42270" y="40338"/>
                    <a:pt x="42219" y="40859"/>
                    <a:pt x="42175" y="41381"/>
                  </a:cubicBezTo>
                  <a:cubicBezTo>
                    <a:pt x="41991" y="43458"/>
                    <a:pt x="42187" y="45580"/>
                    <a:pt x="42859" y="47533"/>
                  </a:cubicBezTo>
                  <a:cubicBezTo>
                    <a:pt x="43549" y="49472"/>
                    <a:pt x="44643" y="51275"/>
                    <a:pt x="46171" y="52588"/>
                  </a:cubicBezTo>
                  <a:cubicBezTo>
                    <a:pt x="44894" y="51044"/>
                    <a:pt x="44095" y="49187"/>
                    <a:pt x="43674" y="47303"/>
                  </a:cubicBezTo>
                  <a:cubicBezTo>
                    <a:pt x="43286" y="45417"/>
                    <a:pt x="43281" y="43472"/>
                    <a:pt x="43661" y="41585"/>
                  </a:cubicBezTo>
                  <a:cubicBezTo>
                    <a:pt x="43754" y="41116"/>
                    <a:pt x="43827" y="40648"/>
                    <a:pt x="43981" y="40191"/>
                  </a:cubicBezTo>
                  <a:cubicBezTo>
                    <a:pt x="44128" y="39734"/>
                    <a:pt x="44219" y="39268"/>
                    <a:pt x="44407" y="38824"/>
                  </a:cubicBezTo>
                  <a:lnTo>
                    <a:pt x="44934" y="37489"/>
                  </a:lnTo>
                  <a:cubicBezTo>
                    <a:pt x="45112" y="37017"/>
                    <a:pt x="45350" y="36525"/>
                    <a:pt x="45503" y="36020"/>
                  </a:cubicBezTo>
                  <a:cubicBezTo>
                    <a:pt x="46210" y="34022"/>
                    <a:pt x="46492" y="31781"/>
                    <a:pt x="46040" y="29544"/>
                  </a:cubicBezTo>
                  <a:cubicBezTo>
                    <a:pt x="45807" y="28430"/>
                    <a:pt x="45361" y="27326"/>
                    <a:pt x="44681" y="26354"/>
                  </a:cubicBezTo>
                  <a:cubicBezTo>
                    <a:pt x="44003" y="25381"/>
                    <a:pt x="43084" y="24571"/>
                    <a:pt x="42065" y="23986"/>
                  </a:cubicBezTo>
                  <a:cubicBezTo>
                    <a:pt x="40328" y="23001"/>
                    <a:pt x="38388" y="22637"/>
                    <a:pt x="36526" y="22637"/>
                  </a:cubicBezTo>
                  <a:cubicBezTo>
                    <a:pt x="36176" y="22637"/>
                    <a:pt x="35829" y="22650"/>
                    <a:pt x="35486" y="22674"/>
                  </a:cubicBezTo>
                  <a:cubicBezTo>
                    <a:pt x="33294" y="22804"/>
                    <a:pt x="31229" y="23406"/>
                    <a:pt x="29259" y="24131"/>
                  </a:cubicBezTo>
                  <a:cubicBezTo>
                    <a:pt x="28275" y="24500"/>
                    <a:pt x="27322" y="24933"/>
                    <a:pt x="26389" y="25390"/>
                  </a:cubicBezTo>
                  <a:cubicBezTo>
                    <a:pt x="25458" y="25855"/>
                    <a:pt x="24529" y="26370"/>
                    <a:pt x="23722" y="26780"/>
                  </a:cubicBezTo>
                  <a:cubicBezTo>
                    <a:pt x="22044" y="27637"/>
                    <a:pt x="20285" y="28308"/>
                    <a:pt x="18487" y="28699"/>
                  </a:cubicBezTo>
                  <a:cubicBezTo>
                    <a:pt x="17395" y="28953"/>
                    <a:pt x="16288" y="29081"/>
                    <a:pt x="15192" y="29081"/>
                  </a:cubicBezTo>
                  <a:cubicBezTo>
                    <a:pt x="14487" y="29081"/>
                    <a:pt x="13787" y="29028"/>
                    <a:pt x="13099" y="28921"/>
                  </a:cubicBezTo>
                  <a:cubicBezTo>
                    <a:pt x="9537" y="28451"/>
                    <a:pt x="6481" y="26093"/>
                    <a:pt x="4625" y="22877"/>
                  </a:cubicBezTo>
                  <a:cubicBezTo>
                    <a:pt x="3674" y="21276"/>
                    <a:pt x="3009" y="19482"/>
                    <a:pt x="2508" y="17628"/>
                  </a:cubicBezTo>
                  <a:cubicBezTo>
                    <a:pt x="2000" y="15772"/>
                    <a:pt x="1710" y="13837"/>
                    <a:pt x="1571" y="11883"/>
                  </a:cubicBezTo>
                  <a:cubicBezTo>
                    <a:pt x="1222" y="7968"/>
                    <a:pt x="1506" y="3983"/>
                    <a:pt x="1917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2476550" y="2723125"/>
              <a:ext cx="223000" cy="641625"/>
            </a:xfrm>
            <a:custGeom>
              <a:avLst/>
              <a:gdLst/>
              <a:ahLst/>
              <a:cxnLst/>
              <a:rect l="l" t="t" r="r" b="b"/>
              <a:pathLst>
                <a:path w="8920" h="25665" extrusionOk="0">
                  <a:moveTo>
                    <a:pt x="6407" y="1"/>
                  </a:moveTo>
                  <a:cubicBezTo>
                    <a:pt x="7381" y="2183"/>
                    <a:pt x="8065" y="4524"/>
                    <a:pt x="8162" y="6867"/>
                  </a:cubicBezTo>
                  <a:cubicBezTo>
                    <a:pt x="8203" y="8032"/>
                    <a:pt x="8057" y="9203"/>
                    <a:pt x="7620" y="10222"/>
                  </a:cubicBezTo>
                  <a:cubicBezTo>
                    <a:pt x="7182" y="11240"/>
                    <a:pt x="6438" y="12077"/>
                    <a:pt x="5487" y="12600"/>
                  </a:cubicBezTo>
                  <a:lnTo>
                    <a:pt x="4711" y="13053"/>
                  </a:lnTo>
                  <a:cubicBezTo>
                    <a:pt x="4443" y="13222"/>
                    <a:pt x="4151" y="13358"/>
                    <a:pt x="3900" y="13558"/>
                  </a:cubicBezTo>
                  <a:lnTo>
                    <a:pt x="3133" y="14147"/>
                  </a:lnTo>
                  <a:cubicBezTo>
                    <a:pt x="2886" y="14355"/>
                    <a:pt x="2665" y="14597"/>
                    <a:pt x="2430" y="14824"/>
                  </a:cubicBezTo>
                  <a:cubicBezTo>
                    <a:pt x="1533" y="15770"/>
                    <a:pt x="814" y="16935"/>
                    <a:pt x="433" y="18240"/>
                  </a:cubicBezTo>
                  <a:cubicBezTo>
                    <a:pt x="54" y="19541"/>
                    <a:pt x="1" y="20975"/>
                    <a:pt x="422" y="22361"/>
                  </a:cubicBezTo>
                  <a:cubicBezTo>
                    <a:pt x="504" y="22711"/>
                    <a:pt x="696" y="23040"/>
                    <a:pt x="838" y="23380"/>
                  </a:cubicBezTo>
                  <a:cubicBezTo>
                    <a:pt x="1044" y="23699"/>
                    <a:pt x="1220" y="24036"/>
                    <a:pt x="1495" y="24323"/>
                  </a:cubicBezTo>
                  <a:cubicBezTo>
                    <a:pt x="1992" y="24936"/>
                    <a:pt x="2732" y="25389"/>
                    <a:pt x="3537" y="25664"/>
                  </a:cubicBezTo>
                  <a:lnTo>
                    <a:pt x="4151" y="23287"/>
                  </a:lnTo>
                  <a:cubicBezTo>
                    <a:pt x="3493" y="23142"/>
                    <a:pt x="2785" y="22555"/>
                    <a:pt x="2449" y="21646"/>
                  </a:cubicBezTo>
                  <a:cubicBezTo>
                    <a:pt x="2090" y="20762"/>
                    <a:pt x="2013" y="19704"/>
                    <a:pt x="2220" y="18688"/>
                  </a:cubicBezTo>
                  <a:cubicBezTo>
                    <a:pt x="2422" y="17667"/>
                    <a:pt x="2905" y="16688"/>
                    <a:pt x="3583" y="15836"/>
                  </a:cubicBezTo>
                  <a:cubicBezTo>
                    <a:pt x="3765" y="15633"/>
                    <a:pt x="3929" y="15411"/>
                    <a:pt x="4123" y="15217"/>
                  </a:cubicBezTo>
                  <a:lnTo>
                    <a:pt x="4739" y="14656"/>
                  </a:lnTo>
                  <a:cubicBezTo>
                    <a:pt x="4938" y="14462"/>
                    <a:pt x="5188" y="14323"/>
                    <a:pt x="5412" y="14152"/>
                  </a:cubicBezTo>
                  <a:lnTo>
                    <a:pt x="6149" y="13634"/>
                  </a:lnTo>
                  <a:cubicBezTo>
                    <a:pt x="7244" y="12905"/>
                    <a:pt x="8083" y="11771"/>
                    <a:pt x="8480" y="10547"/>
                  </a:cubicBezTo>
                  <a:cubicBezTo>
                    <a:pt x="8887" y="9317"/>
                    <a:pt x="8920" y="8037"/>
                    <a:pt x="8774" y="6820"/>
                  </a:cubicBezTo>
                  <a:cubicBezTo>
                    <a:pt x="8461" y="4379"/>
                    <a:pt x="7564" y="2097"/>
                    <a:pt x="6407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1927575" y="2861250"/>
              <a:ext cx="454550" cy="288300"/>
            </a:xfrm>
            <a:custGeom>
              <a:avLst/>
              <a:gdLst/>
              <a:ahLst/>
              <a:cxnLst/>
              <a:rect l="l" t="t" r="r" b="b"/>
              <a:pathLst>
                <a:path w="18182" h="11532" extrusionOk="0">
                  <a:moveTo>
                    <a:pt x="0" y="1"/>
                  </a:moveTo>
                  <a:cubicBezTo>
                    <a:pt x="252" y="1969"/>
                    <a:pt x="851" y="3876"/>
                    <a:pt x="1770" y="5634"/>
                  </a:cubicBezTo>
                  <a:cubicBezTo>
                    <a:pt x="2701" y="7403"/>
                    <a:pt x="4071" y="9044"/>
                    <a:pt x="5912" y="10122"/>
                  </a:cubicBezTo>
                  <a:cubicBezTo>
                    <a:pt x="7547" y="11107"/>
                    <a:pt x="9500" y="11532"/>
                    <a:pt x="11401" y="11532"/>
                  </a:cubicBezTo>
                  <a:cubicBezTo>
                    <a:pt x="11626" y="11532"/>
                    <a:pt x="11849" y="11526"/>
                    <a:pt x="12072" y="11514"/>
                  </a:cubicBezTo>
                  <a:cubicBezTo>
                    <a:pt x="14198" y="11419"/>
                    <a:pt x="16249" y="10885"/>
                    <a:pt x="18182" y="10164"/>
                  </a:cubicBezTo>
                  <a:lnTo>
                    <a:pt x="16930" y="7361"/>
                  </a:lnTo>
                  <a:cubicBezTo>
                    <a:pt x="15304" y="8227"/>
                    <a:pt x="13593" y="8912"/>
                    <a:pt x="11832" y="9224"/>
                  </a:cubicBezTo>
                  <a:cubicBezTo>
                    <a:pt x="11213" y="9346"/>
                    <a:pt x="10589" y="9403"/>
                    <a:pt x="9968" y="9403"/>
                  </a:cubicBezTo>
                  <a:cubicBezTo>
                    <a:pt x="9705" y="9403"/>
                    <a:pt x="9443" y="9393"/>
                    <a:pt x="9182" y="9373"/>
                  </a:cubicBezTo>
                  <a:cubicBezTo>
                    <a:pt x="8295" y="9315"/>
                    <a:pt x="7425" y="9105"/>
                    <a:pt x="6608" y="8755"/>
                  </a:cubicBezTo>
                  <a:cubicBezTo>
                    <a:pt x="4955" y="8063"/>
                    <a:pt x="3519" y="6784"/>
                    <a:pt x="2424" y="5233"/>
                  </a:cubicBezTo>
                  <a:cubicBezTo>
                    <a:pt x="1327" y="3677"/>
                    <a:pt x="500" y="1888"/>
                    <a:pt x="0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1681100" y="2556600"/>
              <a:ext cx="1910675" cy="2547050"/>
            </a:xfrm>
            <a:custGeom>
              <a:avLst/>
              <a:gdLst/>
              <a:ahLst/>
              <a:cxnLst/>
              <a:rect l="l" t="t" r="r" b="b"/>
              <a:pathLst>
                <a:path w="76427" h="101882" extrusionOk="0">
                  <a:moveTo>
                    <a:pt x="13002" y="0"/>
                  </a:moveTo>
                  <a:cubicBezTo>
                    <a:pt x="12743" y="0"/>
                    <a:pt x="12485" y="11"/>
                    <a:pt x="12228" y="30"/>
                  </a:cubicBezTo>
                  <a:cubicBezTo>
                    <a:pt x="11321" y="120"/>
                    <a:pt x="10425" y="287"/>
                    <a:pt x="9559" y="541"/>
                  </a:cubicBezTo>
                  <a:cubicBezTo>
                    <a:pt x="9122" y="656"/>
                    <a:pt x="8704" y="817"/>
                    <a:pt x="8274" y="954"/>
                  </a:cubicBezTo>
                  <a:cubicBezTo>
                    <a:pt x="7851" y="1155"/>
                    <a:pt x="7400" y="1325"/>
                    <a:pt x="6995" y="1569"/>
                  </a:cubicBezTo>
                  <a:cubicBezTo>
                    <a:pt x="6190" y="2065"/>
                    <a:pt x="5436" y="2663"/>
                    <a:pt x="4831" y="3377"/>
                  </a:cubicBezTo>
                  <a:cubicBezTo>
                    <a:pt x="3587" y="4785"/>
                    <a:pt x="2757" y="6457"/>
                    <a:pt x="2128" y="8151"/>
                  </a:cubicBezTo>
                  <a:cubicBezTo>
                    <a:pt x="1506" y="9853"/>
                    <a:pt x="1069" y="11602"/>
                    <a:pt x="765" y="13359"/>
                  </a:cubicBezTo>
                  <a:cubicBezTo>
                    <a:pt x="155" y="16877"/>
                    <a:pt x="0" y="20426"/>
                    <a:pt x="9" y="23952"/>
                  </a:cubicBezTo>
                  <a:cubicBezTo>
                    <a:pt x="27" y="27481"/>
                    <a:pt x="242" y="30998"/>
                    <a:pt x="626" y="34495"/>
                  </a:cubicBezTo>
                  <a:cubicBezTo>
                    <a:pt x="997" y="37993"/>
                    <a:pt x="1502" y="41473"/>
                    <a:pt x="2144" y="44935"/>
                  </a:cubicBezTo>
                  <a:cubicBezTo>
                    <a:pt x="2454" y="46662"/>
                    <a:pt x="2836" y="48404"/>
                    <a:pt x="3245" y="50104"/>
                  </a:cubicBezTo>
                  <a:cubicBezTo>
                    <a:pt x="3637" y="51763"/>
                    <a:pt x="3979" y="53459"/>
                    <a:pt x="4331" y="55164"/>
                  </a:cubicBezTo>
                  <a:cubicBezTo>
                    <a:pt x="5030" y="58576"/>
                    <a:pt x="5753" y="62037"/>
                    <a:pt x="6802" y="65455"/>
                  </a:cubicBezTo>
                  <a:cubicBezTo>
                    <a:pt x="7870" y="68857"/>
                    <a:pt x="9246" y="72246"/>
                    <a:pt x="11288" y="75315"/>
                  </a:cubicBezTo>
                  <a:cubicBezTo>
                    <a:pt x="13314" y="78368"/>
                    <a:pt x="16023" y="81116"/>
                    <a:pt x="19318" y="82886"/>
                  </a:cubicBezTo>
                  <a:cubicBezTo>
                    <a:pt x="20946" y="83772"/>
                    <a:pt x="22669" y="84469"/>
                    <a:pt x="24455" y="84963"/>
                  </a:cubicBezTo>
                  <a:cubicBezTo>
                    <a:pt x="26232" y="85420"/>
                    <a:pt x="28035" y="85773"/>
                    <a:pt x="29842" y="85896"/>
                  </a:cubicBezTo>
                  <a:cubicBezTo>
                    <a:pt x="33334" y="86204"/>
                    <a:pt x="36733" y="86416"/>
                    <a:pt x="40115" y="87003"/>
                  </a:cubicBezTo>
                  <a:cubicBezTo>
                    <a:pt x="43473" y="87576"/>
                    <a:pt x="46817" y="88357"/>
                    <a:pt x="49833" y="89773"/>
                  </a:cubicBezTo>
                  <a:cubicBezTo>
                    <a:pt x="51357" y="90455"/>
                    <a:pt x="52740" y="91369"/>
                    <a:pt x="53992" y="92444"/>
                  </a:cubicBezTo>
                  <a:cubicBezTo>
                    <a:pt x="55245" y="93524"/>
                    <a:pt x="56310" y="94824"/>
                    <a:pt x="57340" y="96205"/>
                  </a:cubicBezTo>
                  <a:lnTo>
                    <a:pt x="58121" y="97248"/>
                  </a:lnTo>
                  <a:cubicBezTo>
                    <a:pt x="58256" y="97423"/>
                    <a:pt x="58372" y="97596"/>
                    <a:pt x="58521" y="97775"/>
                  </a:cubicBezTo>
                  <a:lnTo>
                    <a:pt x="58993" y="98309"/>
                  </a:lnTo>
                  <a:cubicBezTo>
                    <a:pt x="59157" y="98480"/>
                    <a:pt x="59295" y="98677"/>
                    <a:pt x="59479" y="98823"/>
                  </a:cubicBezTo>
                  <a:lnTo>
                    <a:pt x="60022" y="99270"/>
                  </a:lnTo>
                  <a:cubicBezTo>
                    <a:pt x="60371" y="99587"/>
                    <a:pt x="60776" y="99812"/>
                    <a:pt x="61171" y="100052"/>
                  </a:cubicBezTo>
                  <a:cubicBezTo>
                    <a:pt x="62768" y="100977"/>
                    <a:pt x="64531" y="101482"/>
                    <a:pt x="66296" y="101716"/>
                  </a:cubicBezTo>
                  <a:cubicBezTo>
                    <a:pt x="67132" y="101826"/>
                    <a:pt x="67974" y="101881"/>
                    <a:pt x="68816" y="101881"/>
                  </a:cubicBezTo>
                  <a:cubicBezTo>
                    <a:pt x="69744" y="101881"/>
                    <a:pt x="70673" y="101814"/>
                    <a:pt x="71594" y="101681"/>
                  </a:cubicBezTo>
                  <a:cubicBezTo>
                    <a:pt x="72468" y="101560"/>
                    <a:pt x="73326" y="101340"/>
                    <a:pt x="74161" y="101065"/>
                  </a:cubicBezTo>
                  <a:cubicBezTo>
                    <a:pt x="74976" y="100747"/>
                    <a:pt x="75812" y="100399"/>
                    <a:pt x="76426" y="99764"/>
                  </a:cubicBezTo>
                  <a:lnTo>
                    <a:pt x="76426" y="99764"/>
                  </a:lnTo>
                  <a:cubicBezTo>
                    <a:pt x="75762" y="100341"/>
                    <a:pt x="74912" y="100604"/>
                    <a:pt x="74094" y="100842"/>
                  </a:cubicBezTo>
                  <a:cubicBezTo>
                    <a:pt x="73254" y="101038"/>
                    <a:pt x="72403" y="101178"/>
                    <a:pt x="71543" y="101219"/>
                  </a:cubicBezTo>
                  <a:cubicBezTo>
                    <a:pt x="71110" y="101249"/>
                    <a:pt x="70676" y="101264"/>
                    <a:pt x="70243" y="101264"/>
                  </a:cubicBezTo>
                  <a:cubicBezTo>
                    <a:pt x="68966" y="101264"/>
                    <a:pt x="67692" y="101134"/>
                    <a:pt x="66439" y="100877"/>
                  </a:cubicBezTo>
                  <a:cubicBezTo>
                    <a:pt x="64782" y="100523"/>
                    <a:pt x="63165" y="99955"/>
                    <a:pt x="61800" y="99042"/>
                  </a:cubicBezTo>
                  <a:cubicBezTo>
                    <a:pt x="61465" y="98808"/>
                    <a:pt x="61117" y="98592"/>
                    <a:pt x="60838" y="98298"/>
                  </a:cubicBezTo>
                  <a:lnTo>
                    <a:pt x="60397" y="97889"/>
                  </a:lnTo>
                  <a:cubicBezTo>
                    <a:pt x="60245" y="97757"/>
                    <a:pt x="60144" y="97581"/>
                    <a:pt x="60016" y="97430"/>
                  </a:cubicBezTo>
                  <a:lnTo>
                    <a:pt x="59649" y="96964"/>
                  </a:lnTo>
                  <a:cubicBezTo>
                    <a:pt x="59526" y="96802"/>
                    <a:pt x="59410" y="96606"/>
                    <a:pt x="59290" y="96429"/>
                  </a:cubicBezTo>
                  <a:lnTo>
                    <a:pt x="58572" y="95333"/>
                  </a:lnTo>
                  <a:cubicBezTo>
                    <a:pt x="57601" y="93872"/>
                    <a:pt x="56511" y="92409"/>
                    <a:pt x="55184" y="91145"/>
                  </a:cubicBezTo>
                  <a:cubicBezTo>
                    <a:pt x="53859" y="89889"/>
                    <a:pt x="52353" y="88795"/>
                    <a:pt x="50734" y="87974"/>
                  </a:cubicBezTo>
                  <a:cubicBezTo>
                    <a:pt x="50341" y="87736"/>
                    <a:pt x="49922" y="87570"/>
                    <a:pt x="49512" y="87377"/>
                  </a:cubicBezTo>
                  <a:cubicBezTo>
                    <a:pt x="49100" y="87194"/>
                    <a:pt x="48692" y="86989"/>
                    <a:pt x="48270" y="86833"/>
                  </a:cubicBezTo>
                  <a:cubicBezTo>
                    <a:pt x="47423" y="86542"/>
                    <a:pt x="46589" y="86176"/>
                    <a:pt x="45728" y="85947"/>
                  </a:cubicBezTo>
                  <a:cubicBezTo>
                    <a:pt x="44019" y="85411"/>
                    <a:pt x="42286" y="85002"/>
                    <a:pt x="40549" y="84646"/>
                  </a:cubicBezTo>
                  <a:lnTo>
                    <a:pt x="37936" y="84165"/>
                  </a:lnTo>
                  <a:lnTo>
                    <a:pt x="35316" y="83787"/>
                  </a:lnTo>
                  <a:cubicBezTo>
                    <a:pt x="33583" y="83548"/>
                    <a:pt x="31781" y="83421"/>
                    <a:pt x="30098" y="83216"/>
                  </a:cubicBezTo>
                  <a:cubicBezTo>
                    <a:pt x="28431" y="83072"/>
                    <a:pt x="26811" y="82711"/>
                    <a:pt x="25228" y="82273"/>
                  </a:cubicBezTo>
                  <a:cubicBezTo>
                    <a:pt x="23666" y="81805"/>
                    <a:pt x="22162" y="81160"/>
                    <a:pt x="20746" y="80352"/>
                  </a:cubicBezTo>
                  <a:cubicBezTo>
                    <a:pt x="17918" y="78764"/>
                    <a:pt x="15587" y="76411"/>
                    <a:pt x="13794" y="73665"/>
                  </a:cubicBezTo>
                  <a:cubicBezTo>
                    <a:pt x="11989" y="70917"/>
                    <a:pt x="10729" y="67779"/>
                    <a:pt x="9734" y="64545"/>
                  </a:cubicBezTo>
                  <a:cubicBezTo>
                    <a:pt x="8715" y="61310"/>
                    <a:pt x="7984" y="57952"/>
                    <a:pt x="7264" y="54551"/>
                  </a:cubicBezTo>
                  <a:cubicBezTo>
                    <a:pt x="6902" y="52848"/>
                    <a:pt x="6544" y="51133"/>
                    <a:pt x="6124" y="49408"/>
                  </a:cubicBezTo>
                  <a:cubicBezTo>
                    <a:pt x="5706" y="47726"/>
                    <a:pt x="5339" y="46066"/>
                    <a:pt x="4988" y="44376"/>
                  </a:cubicBezTo>
                  <a:cubicBezTo>
                    <a:pt x="3602" y="37633"/>
                    <a:pt x="2710" y="30762"/>
                    <a:pt x="2396" y="23900"/>
                  </a:cubicBezTo>
                  <a:cubicBezTo>
                    <a:pt x="2256" y="20469"/>
                    <a:pt x="2331" y="17033"/>
                    <a:pt x="2746" y="13661"/>
                  </a:cubicBezTo>
                  <a:cubicBezTo>
                    <a:pt x="2954" y="11976"/>
                    <a:pt x="3289" y="10315"/>
                    <a:pt x="3786" y="8720"/>
                  </a:cubicBezTo>
                  <a:cubicBezTo>
                    <a:pt x="4288" y="7133"/>
                    <a:pt x="4979" y="5608"/>
                    <a:pt x="5976" y="4344"/>
                  </a:cubicBezTo>
                  <a:cubicBezTo>
                    <a:pt x="6458" y="3695"/>
                    <a:pt x="7059" y="3166"/>
                    <a:pt x="7704" y="2707"/>
                  </a:cubicBezTo>
                  <a:cubicBezTo>
                    <a:pt x="8029" y="2482"/>
                    <a:pt x="8394" y="2327"/>
                    <a:pt x="8742" y="2127"/>
                  </a:cubicBezTo>
                  <a:cubicBezTo>
                    <a:pt x="9133" y="1976"/>
                    <a:pt x="9519" y="1799"/>
                    <a:pt x="9917" y="1668"/>
                  </a:cubicBezTo>
                  <a:cubicBezTo>
                    <a:pt x="11119" y="1245"/>
                    <a:pt x="12379" y="958"/>
                    <a:pt x="13631" y="958"/>
                  </a:cubicBezTo>
                  <a:cubicBezTo>
                    <a:pt x="14022" y="958"/>
                    <a:pt x="14412" y="986"/>
                    <a:pt x="14799" y="1046"/>
                  </a:cubicBezTo>
                  <a:cubicBezTo>
                    <a:pt x="16426" y="1283"/>
                    <a:pt x="17925" y="2208"/>
                    <a:pt x="18949" y="3563"/>
                  </a:cubicBezTo>
                  <a:cubicBezTo>
                    <a:pt x="20001" y="4897"/>
                    <a:pt x="20684" y="6543"/>
                    <a:pt x="21021" y="8245"/>
                  </a:cubicBezTo>
                  <a:cubicBezTo>
                    <a:pt x="20832" y="6517"/>
                    <a:pt x="20302" y="4794"/>
                    <a:pt x="19324" y="3292"/>
                  </a:cubicBezTo>
                  <a:cubicBezTo>
                    <a:pt x="18362" y="1788"/>
                    <a:pt x="16774" y="614"/>
                    <a:pt x="14964" y="216"/>
                  </a:cubicBezTo>
                  <a:cubicBezTo>
                    <a:pt x="14319" y="67"/>
                    <a:pt x="13660" y="0"/>
                    <a:pt x="1300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1896725" y="3203975"/>
              <a:ext cx="1081225" cy="1086275"/>
            </a:xfrm>
            <a:custGeom>
              <a:avLst/>
              <a:gdLst/>
              <a:ahLst/>
              <a:cxnLst/>
              <a:rect l="l" t="t" r="r" b="b"/>
              <a:pathLst>
                <a:path w="43249" h="43451" extrusionOk="0">
                  <a:moveTo>
                    <a:pt x="278" y="1"/>
                  </a:moveTo>
                  <a:cubicBezTo>
                    <a:pt x="0" y="1392"/>
                    <a:pt x="13" y="2854"/>
                    <a:pt x="292" y="4296"/>
                  </a:cubicBezTo>
                  <a:cubicBezTo>
                    <a:pt x="574" y="5734"/>
                    <a:pt x="1228" y="7163"/>
                    <a:pt x="2289" y="8314"/>
                  </a:cubicBezTo>
                  <a:cubicBezTo>
                    <a:pt x="3359" y="9463"/>
                    <a:pt x="4787" y="10212"/>
                    <a:pt x="6262" y="10694"/>
                  </a:cubicBezTo>
                  <a:lnTo>
                    <a:pt x="7386" y="10939"/>
                  </a:lnTo>
                  <a:lnTo>
                    <a:pt x="7954" y="11052"/>
                  </a:lnTo>
                  <a:cubicBezTo>
                    <a:pt x="8142" y="11077"/>
                    <a:pt x="8329" y="11081"/>
                    <a:pt x="8518" y="11096"/>
                  </a:cubicBezTo>
                  <a:lnTo>
                    <a:pt x="10700" y="11227"/>
                  </a:lnTo>
                  <a:cubicBezTo>
                    <a:pt x="16020" y="11409"/>
                    <a:pt x="21194" y="13517"/>
                    <a:pt x="24977" y="17108"/>
                  </a:cubicBezTo>
                  <a:cubicBezTo>
                    <a:pt x="26861" y="18903"/>
                    <a:pt x="28379" y="21064"/>
                    <a:pt x="29372" y="23442"/>
                  </a:cubicBezTo>
                  <a:cubicBezTo>
                    <a:pt x="29624" y="24034"/>
                    <a:pt x="29803" y="24653"/>
                    <a:pt x="30011" y="25264"/>
                  </a:cubicBezTo>
                  <a:lnTo>
                    <a:pt x="30222" y="26207"/>
                  </a:lnTo>
                  <a:cubicBezTo>
                    <a:pt x="30294" y="26520"/>
                    <a:pt x="30367" y="26825"/>
                    <a:pt x="30435" y="27203"/>
                  </a:cubicBezTo>
                  <a:cubicBezTo>
                    <a:pt x="30686" y="28642"/>
                    <a:pt x="31041" y="30071"/>
                    <a:pt x="31529" y="31457"/>
                  </a:cubicBezTo>
                  <a:cubicBezTo>
                    <a:pt x="32464" y="34237"/>
                    <a:pt x="33914" y="36888"/>
                    <a:pt x="35908" y="39052"/>
                  </a:cubicBezTo>
                  <a:cubicBezTo>
                    <a:pt x="37915" y="41188"/>
                    <a:pt x="40471" y="42828"/>
                    <a:pt x="43248" y="43451"/>
                  </a:cubicBezTo>
                  <a:cubicBezTo>
                    <a:pt x="40776" y="42213"/>
                    <a:pt x="38652" y="40372"/>
                    <a:pt x="37077" y="38100"/>
                  </a:cubicBezTo>
                  <a:cubicBezTo>
                    <a:pt x="36283" y="37009"/>
                    <a:pt x="35647" y="35812"/>
                    <a:pt x="35119" y="34581"/>
                  </a:cubicBezTo>
                  <a:cubicBezTo>
                    <a:pt x="34577" y="33353"/>
                    <a:pt x="34153" y="32073"/>
                    <a:pt x="33823" y="30771"/>
                  </a:cubicBezTo>
                  <a:cubicBezTo>
                    <a:pt x="33663" y="30116"/>
                    <a:pt x="33510" y="29462"/>
                    <a:pt x="33408" y="28794"/>
                  </a:cubicBezTo>
                  <a:cubicBezTo>
                    <a:pt x="33269" y="28137"/>
                    <a:pt x="33186" y="27465"/>
                    <a:pt x="33092" y="26796"/>
                  </a:cubicBezTo>
                  <a:cubicBezTo>
                    <a:pt x="33053" y="26479"/>
                    <a:pt x="32985" y="26095"/>
                    <a:pt x="32922" y="25719"/>
                  </a:cubicBezTo>
                  <a:lnTo>
                    <a:pt x="32727" y="24592"/>
                  </a:lnTo>
                  <a:cubicBezTo>
                    <a:pt x="32526" y="23860"/>
                    <a:pt x="32345" y="23114"/>
                    <a:pt x="32085" y="22399"/>
                  </a:cubicBezTo>
                  <a:cubicBezTo>
                    <a:pt x="31031" y="19535"/>
                    <a:pt x="29267" y="16971"/>
                    <a:pt x="27090" y="14883"/>
                  </a:cubicBezTo>
                  <a:cubicBezTo>
                    <a:pt x="22963" y="10947"/>
                    <a:pt x="17306" y="8815"/>
                    <a:pt x="11721" y="8815"/>
                  </a:cubicBezTo>
                  <a:cubicBezTo>
                    <a:pt x="11374" y="8815"/>
                    <a:pt x="11028" y="8824"/>
                    <a:pt x="10682" y="8840"/>
                  </a:cubicBezTo>
                  <a:lnTo>
                    <a:pt x="8648" y="8893"/>
                  </a:lnTo>
                  <a:cubicBezTo>
                    <a:pt x="8524" y="8894"/>
                    <a:pt x="8398" y="8902"/>
                    <a:pt x="8275" y="8902"/>
                  </a:cubicBezTo>
                  <a:cubicBezTo>
                    <a:pt x="8236" y="8902"/>
                    <a:pt x="8197" y="8901"/>
                    <a:pt x="8159" y="8899"/>
                  </a:cubicBezTo>
                  <a:lnTo>
                    <a:pt x="7684" y="8843"/>
                  </a:lnTo>
                  <a:cubicBezTo>
                    <a:pt x="7369" y="8803"/>
                    <a:pt x="7048" y="8779"/>
                    <a:pt x="6727" y="8748"/>
                  </a:cubicBezTo>
                  <a:cubicBezTo>
                    <a:pt x="5495" y="8493"/>
                    <a:pt x="4305" y="8040"/>
                    <a:pt x="3328" y="7233"/>
                  </a:cubicBezTo>
                  <a:cubicBezTo>
                    <a:pt x="2331" y="6450"/>
                    <a:pt x="1598" y="5315"/>
                    <a:pt x="1103" y="4057"/>
                  </a:cubicBezTo>
                  <a:cubicBezTo>
                    <a:pt x="868" y="3423"/>
                    <a:pt x="661" y="2766"/>
                    <a:pt x="535" y="2084"/>
                  </a:cubicBezTo>
                  <a:cubicBezTo>
                    <a:pt x="382" y="1405"/>
                    <a:pt x="309" y="708"/>
                    <a:pt x="278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2652725" y="3543950"/>
              <a:ext cx="595700" cy="337150"/>
            </a:xfrm>
            <a:custGeom>
              <a:avLst/>
              <a:gdLst/>
              <a:ahLst/>
              <a:cxnLst/>
              <a:rect l="l" t="t" r="r" b="b"/>
              <a:pathLst>
                <a:path w="23828" h="13486" extrusionOk="0">
                  <a:moveTo>
                    <a:pt x="18775" y="1"/>
                  </a:moveTo>
                  <a:cubicBezTo>
                    <a:pt x="18113" y="1"/>
                    <a:pt x="17450" y="26"/>
                    <a:pt x="16788" y="74"/>
                  </a:cubicBezTo>
                  <a:cubicBezTo>
                    <a:pt x="14420" y="262"/>
                    <a:pt x="12034" y="775"/>
                    <a:pt x="9804" y="1783"/>
                  </a:cubicBezTo>
                  <a:cubicBezTo>
                    <a:pt x="8691" y="2285"/>
                    <a:pt x="7614" y="2893"/>
                    <a:pt x="6609" y="3619"/>
                  </a:cubicBezTo>
                  <a:cubicBezTo>
                    <a:pt x="5614" y="4357"/>
                    <a:pt x="4682" y="5192"/>
                    <a:pt x="3844" y="6122"/>
                  </a:cubicBezTo>
                  <a:cubicBezTo>
                    <a:pt x="2182" y="7993"/>
                    <a:pt x="913" y="10203"/>
                    <a:pt x="0" y="12519"/>
                  </a:cubicBezTo>
                  <a:lnTo>
                    <a:pt x="2913" y="13485"/>
                  </a:lnTo>
                  <a:cubicBezTo>
                    <a:pt x="3490" y="11374"/>
                    <a:pt x="4374" y="9353"/>
                    <a:pt x="5635" y="7566"/>
                  </a:cubicBezTo>
                  <a:cubicBezTo>
                    <a:pt x="6274" y="6681"/>
                    <a:pt x="7007" y="5862"/>
                    <a:pt x="7814" y="5111"/>
                  </a:cubicBezTo>
                  <a:cubicBezTo>
                    <a:pt x="8633" y="4372"/>
                    <a:pt x="9538" y="3719"/>
                    <a:pt x="10501" y="3149"/>
                  </a:cubicBezTo>
                  <a:cubicBezTo>
                    <a:pt x="12433" y="2005"/>
                    <a:pt x="14626" y="1265"/>
                    <a:pt x="16887" y="835"/>
                  </a:cubicBezTo>
                  <a:cubicBezTo>
                    <a:pt x="18397" y="556"/>
                    <a:pt x="19945" y="403"/>
                    <a:pt x="21498" y="403"/>
                  </a:cubicBezTo>
                  <a:cubicBezTo>
                    <a:pt x="22274" y="403"/>
                    <a:pt x="23052" y="441"/>
                    <a:pt x="23828" y="521"/>
                  </a:cubicBezTo>
                  <a:cubicBezTo>
                    <a:pt x="22177" y="167"/>
                    <a:pt x="20480" y="1"/>
                    <a:pt x="18775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2947225" y="4027575"/>
              <a:ext cx="834400" cy="831975"/>
            </a:xfrm>
            <a:custGeom>
              <a:avLst/>
              <a:gdLst/>
              <a:ahLst/>
              <a:cxnLst/>
              <a:rect l="l" t="t" r="r" b="b"/>
              <a:pathLst>
                <a:path w="33376" h="33279" extrusionOk="0">
                  <a:moveTo>
                    <a:pt x="0" y="0"/>
                  </a:moveTo>
                  <a:lnTo>
                    <a:pt x="0" y="0"/>
                  </a:lnTo>
                  <a:cubicBezTo>
                    <a:pt x="2317" y="1811"/>
                    <a:pt x="4557" y="3668"/>
                    <a:pt x="6507" y="5770"/>
                  </a:cubicBezTo>
                  <a:cubicBezTo>
                    <a:pt x="7495" y="6804"/>
                    <a:pt x="8415" y="7892"/>
                    <a:pt x="9237" y="9040"/>
                  </a:cubicBezTo>
                  <a:cubicBezTo>
                    <a:pt x="10071" y="10177"/>
                    <a:pt x="10833" y="11357"/>
                    <a:pt x="11476" y="12597"/>
                  </a:cubicBezTo>
                  <a:cubicBezTo>
                    <a:pt x="12116" y="13838"/>
                    <a:pt x="12689" y="15105"/>
                    <a:pt x="13159" y="16418"/>
                  </a:cubicBezTo>
                  <a:cubicBezTo>
                    <a:pt x="13628" y="17731"/>
                    <a:pt x="13992" y="19083"/>
                    <a:pt x="14308" y="20461"/>
                  </a:cubicBezTo>
                  <a:cubicBezTo>
                    <a:pt x="14637" y="21838"/>
                    <a:pt x="14881" y="23248"/>
                    <a:pt x="15182" y="24697"/>
                  </a:cubicBezTo>
                  <a:cubicBezTo>
                    <a:pt x="15494" y="26146"/>
                    <a:pt x="15772" y="27654"/>
                    <a:pt x="16494" y="29227"/>
                  </a:cubicBezTo>
                  <a:cubicBezTo>
                    <a:pt x="16850" y="30005"/>
                    <a:pt x="17356" y="30810"/>
                    <a:pt x="18062" y="31481"/>
                  </a:cubicBezTo>
                  <a:cubicBezTo>
                    <a:pt x="18767" y="32157"/>
                    <a:pt x="19659" y="32629"/>
                    <a:pt x="20531" y="32897"/>
                  </a:cubicBezTo>
                  <a:cubicBezTo>
                    <a:pt x="21408" y="33169"/>
                    <a:pt x="22267" y="33264"/>
                    <a:pt x="23091" y="33278"/>
                  </a:cubicBezTo>
                  <a:cubicBezTo>
                    <a:pt x="23145" y="33278"/>
                    <a:pt x="23198" y="33279"/>
                    <a:pt x="23252" y="33279"/>
                  </a:cubicBezTo>
                  <a:cubicBezTo>
                    <a:pt x="24007" y="33279"/>
                    <a:pt x="24762" y="33222"/>
                    <a:pt x="25511" y="33110"/>
                  </a:cubicBezTo>
                  <a:cubicBezTo>
                    <a:pt x="27112" y="32872"/>
                    <a:pt x="28784" y="32320"/>
                    <a:pt x="30172" y="31227"/>
                  </a:cubicBezTo>
                  <a:cubicBezTo>
                    <a:pt x="31558" y="30130"/>
                    <a:pt x="32466" y="28534"/>
                    <a:pt x="32885" y="26957"/>
                  </a:cubicBezTo>
                  <a:cubicBezTo>
                    <a:pt x="33326" y="25371"/>
                    <a:pt x="33376" y="23781"/>
                    <a:pt x="33247" y="22254"/>
                  </a:cubicBezTo>
                  <a:cubicBezTo>
                    <a:pt x="33118" y="20747"/>
                    <a:pt x="32848" y="19255"/>
                    <a:pt x="32442" y="17799"/>
                  </a:cubicBezTo>
                  <a:cubicBezTo>
                    <a:pt x="31635" y="14923"/>
                    <a:pt x="30512" y="12174"/>
                    <a:pt x="29057" y="9618"/>
                  </a:cubicBezTo>
                  <a:lnTo>
                    <a:pt x="29057" y="9618"/>
                  </a:lnTo>
                  <a:cubicBezTo>
                    <a:pt x="29938" y="12415"/>
                    <a:pt x="30654" y="15244"/>
                    <a:pt x="31059" y="18085"/>
                  </a:cubicBezTo>
                  <a:cubicBezTo>
                    <a:pt x="31455" y="20897"/>
                    <a:pt x="31551" y="23828"/>
                    <a:pt x="30702" y="26273"/>
                  </a:cubicBezTo>
                  <a:cubicBezTo>
                    <a:pt x="30276" y="27487"/>
                    <a:pt x="29549" y="28481"/>
                    <a:pt x="28594" y="29150"/>
                  </a:cubicBezTo>
                  <a:cubicBezTo>
                    <a:pt x="27640" y="29830"/>
                    <a:pt x="26434" y="30194"/>
                    <a:pt x="25149" y="30326"/>
                  </a:cubicBezTo>
                  <a:cubicBezTo>
                    <a:pt x="24735" y="30366"/>
                    <a:pt x="24311" y="30388"/>
                    <a:pt x="23892" y="30388"/>
                  </a:cubicBezTo>
                  <a:cubicBezTo>
                    <a:pt x="23005" y="30388"/>
                    <a:pt x="22142" y="30290"/>
                    <a:pt x="21444" y="30058"/>
                  </a:cubicBezTo>
                  <a:cubicBezTo>
                    <a:pt x="20409" y="29705"/>
                    <a:pt x="19777" y="29055"/>
                    <a:pt x="19269" y="27948"/>
                  </a:cubicBezTo>
                  <a:cubicBezTo>
                    <a:pt x="18777" y="26853"/>
                    <a:pt x="18466" y="25472"/>
                    <a:pt x="18162" y="24073"/>
                  </a:cubicBezTo>
                  <a:cubicBezTo>
                    <a:pt x="17869" y="22663"/>
                    <a:pt x="17552" y="21204"/>
                    <a:pt x="17171" y="19747"/>
                  </a:cubicBezTo>
                  <a:cubicBezTo>
                    <a:pt x="16380" y="16840"/>
                    <a:pt x="15259" y="13932"/>
                    <a:pt x="13601" y="11360"/>
                  </a:cubicBezTo>
                  <a:cubicBezTo>
                    <a:pt x="12782" y="10070"/>
                    <a:pt x="11852" y="8858"/>
                    <a:pt x="10847" y="7726"/>
                  </a:cubicBezTo>
                  <a:cubicBezTo>
                    <a:pt x="9824" y="6607"/>
                    <a:pt x="8720" y="5579"/>
                    <a:pt x="7566" y="4628"/>
                  </a:cubicBezTo>
                  <a:cubicBezTo>
                    <a:pt x="5228" y="2757"/>
                    <a:pt x="2687" y="1200"/>
                    <a:pt x="0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2211675" y="4612850"/>
              <a:ext cx="1564825" cy="856850"/>
            </a:xfrm>
            <a:custGeom>
              <a:avLst/>
              <a:gdLst/>
              <a:ahLst/>
              <a:cxnLst/>
              <a:rect l="l" t="t" r="r" b="b"/>
              <a:pathLst>
                <a:path w="62593" h="34274" extrusionOk="0">
                  <a:moveTo>
                    <a:pt x="0" y="1"/>
                  </a:moveTo>
                  <a:lnTo>
                    <a:pt x="0" y="1"/>
                  </a:lnTo>
                  <a:cubicBezTo>
                    <a:pt x="430" y="1963"/>
                    <a:pt x="991" y="3917"/>
                    <a:pt x="1959" y="5704"/>
                  </a:cubicBezTo>
                  <a:cubicBezTo>
                    <a:pt x="2937" y="7488"/>
                    <a:pt x="4230" y="9079"/>
                    <a:pt x="5779" y="10398"/>
                  </a:cubicBezTo>
                  <a:cubicBezTo>
                    <a:pt x="7321" y="11726"/>
                    <a:pt x="9082" y="12784"/>
                    <a:pt x="10911" y="13656"/>
                  </a:cubicBezTo>
                  <a:cubicBezTo>
                    <a:pt x="12737" y="14537"/>
                    <a:pt x="14623" y="15278"/>
                    <a:pt x="16509" y="15989"/>
                  </a:cubicBezTo>
                  <a:cubicBezTo>
                    <a:pt x="20242" y="17459"/>
                    <a:pt x="24229" y="18531"/>
                    <a:pt x="27077" y="21223"/>
                  </a:cubicBezTo>
                  <a:cubicBezTo>
                    <a:pt x="28524" y="22521"/>
                    <a:pt x="29700" y="24129"/>
                    <a:pt x="31108" y="25643"/>
                  </a:cubicBezTo>
                  <a:cubicBezTo>
                    <a:pt x="32503" y="27162"/>
                    <a:pt x="34136" y="28505"/>
                    <a:pt x="35898" y="29591"/>
                  </a:cubicBezTo>
                  <a:cubicBezTo>
                    <a:pt x="37652" y="30708"/>
                    <a:pt x="39536" y="31544"/>
                    <a:pt x="41433" y="32329"/>
                  </a:cubicBezTo>
                  <a:cubicBezTo>
                    <a:pt x="42406" y="32669"/>
                    <a:pt x="43351" y="33082"/>
                    <a:pt x="44363" y="33335"/>
                  </a:cubicBezTo>
                  <a:cubicBezTo>
                    <a:pt x="44865" y="33472"/>
                    <a:pt x="45358" y="33634"/>
                    <a:pt x="45870" y="33748"/>
                  </a:cubicBezTo>
                  <a:lnTo>
                    <a:pt x="47415" y="34048"/>
                  </a:lnTo>
                  <a:cubicBezTo>
                    <a:pt x="48332" y="34186"/>
                    <a:pt x="49273" y="34273"/>
                    <a:pt x="50223" y="34273"/>
                  </a:cubicBezTo>
                  <a:cubicBezTo>
                    <a:pt x="51425" y="34273"/>
                    <a:pt x="52641" y="34134"/>
                    <a:pt x="53839" y="33783"/>
                  </a:cubicBezTo>
                  <a:cubicBezTo>
                    <a:pt x="55981" y="33177"/>
                    <a:pt x="57941" y="31785"/>
                    <a:pt x="59263" y="29991"/>
                  </a:cubicBezTo>
                  <a:cubicBezTo>
                    <a:pt x="60606" y="28200"/>
                    <a:pt x="61390" y="26126"/>
                    <a:pt x="61877" y="24062"/>
                  </a:cubicBezTo>
                  <a:cubicBezTo>
                    <a:pt x="62363" y="22029"/>
                    <a:pt x="62592" y="19787"/>
                    <a:pt x="62312" y="17614"/>
                  </a:cubicBezTo>
                  <a:cubicBezTo>
                    <a:pt x="62040" y="15439"/>
                    <a:pt x="61344" y="13311"/>
                    <a:pt x="60270" y="11416"/>
                  </a:cubicBezTo>
                  <a:cubicBezTo>
                    <a:pt x="59749" y="10459"/>
                    <a:pt x="59130" y="9563"/>
                    <a:pt x="58463" y="8705"/>
                  </a:cubicBezTo>
                  <a:cubicBezTo>
                    <a:pt x="58121" y="8282"/>
                    <a:pt x="57766" y="7868"/>
                    <a:pt x="57393" y="7469"/>
                  </a:cubicBezTo>
                  <a:cubicBezTo>
                    <a:pt x="56998" y="7064"/>
                    <a:pt x="56654" y="6704"/>
                    <a:pt x="56149" y="6287"/>
                  </a:cubicBezTo>
                  <a:lnTo>
                    <a:pt x="54260" y="8704"/>
                  </a:lnTo>
                  <a:cubicBezTo>
                    <a:pt x="54539" y="8917"/>
                    <a:pt x="54911" y="9268"/>
                    <a:pt x="55227" y="9574"/>
                  </a:cubicBezTo>
                  <a:cubicBezTo>
                    <a:pt x="55551" y="9900"/>
                    <a:pt x="55862" y="10240"/>
                    <a:pt x="56164" y="10591"/>
                  </a:cubicBezTo>
                  <a:cubicBezTo>
                    <a:pt x="56753" y="11303"/>
                    <a:pt x="57307" y="12049"/>
                    <a:pt x="57774" y="12846"/>
                  </a:cubicBezTo>
                  <a:cubicBezTo>
                    <a:pt x="58737" y="14424"/>
                    <a:pt x="59366" y="16177"/>
                    <a:pt x="59652" y="17983"/>
                  </a:cubicBezTo>
                  <a:cubicBezTo>
                    <a:pt x="59940" y="19800"/>
                    <a:pt x="59826" y="21630"/>
                    <a:pt x="59443" y="23521"/>
                  </a:cubicBezTo>
                  <a:cubicBezTo>
                    <a:pt x="59070" y="25375"/>
                    <a:pt x="58436" y="27168"/>
                    <a:pt x="57399" y="28638"/>
                  </a:cubicBezTo>
                  <a:cubicBezTo>
                    <a:pt x="56372" y="30113"/>
                    <a:pt x="54924" y="31214"/>
                    <a:pt x="53211" y="31768"/>
                  </a:cubicBezTo>
                  <a:cubicBezTo>
                    <a:pt x="52117" y="32130"/>
                    <a:pt x="50939" y="32277"/>
                    <a:pt x="49738" y="32277"/>
                  </a:cubicBezTo>
                  <a:cubicBezTo>
                    <a:pt x="49059" y="32277"/>
                    <a:pt x="48372" y="32230"/>
                    <a:pt x="47688" y="32149"/>
                  </a:cubicBezTo>
                  <a:lnTo>
                    <a:pt x="46264" y="31919"/>
                  </a:lnTo>
                  <a:cubicBezTo>
                    <a:pt x="45790" y="31830"/>
                    <a:pt x="45321" y="31690"/>
                    <a:pt x="44848" y="31578"/>
                  </a:cubicBezTo>
                  <a:cubicBezTo>
                    <a:pt x="43897" y="31376"/>
                    <a:pt x="42979" y="31005"/>
                    <a:pt x="42044" y="30714"/>
                  </a:cubicBezTo>
                  <a:cubicBezTo>
                    <a:pt x="40204" y="30020"/>
                    <a:pt x="38366" y="29274"/>
                    <a:pt x="36690" y="28276"/>
                  </a:cubicBezTo>
                  <a:cubicBezTo>
                    <a:pt x="34996" y="27307"/>
                    <a:pt x="33444" y="26109"/>
                    <a:pt x="32078" y="24716"/>
                  </a:cubicBezTo>
                  <a:cubicBezTo>
                    <a:pt x="30699" y="23330"/>
                    <a:pt x="29432" y="21706"/>
                    <a:pt x="27836" y="20356"/>
                  </a:cubicBezTo>
                  <a:cubicBezTo>
                    <a:pt x="26257" y="18990"/>
                    <a:pt x="24398" y="17982"/>
                    <a:pt x="22485" y="17262"/>
                  </a:cubicBezTo>
                  <a:cubicBezTo>
                    <a:pt x="20583" y="16530"/>
                    <a:pt x="18670" y="15916"/>
                    <a:pt x="16767" y="15267"/>
                  </a:cubicBezTo>
                  <a:cubicBezTo>
                    <a:pt x="14866" y="14618"/>
                    <a:pt x="12979" y="13945"/>
                    <a:pt x="11153" y="13135"/>
                  </a:cubicBezTo>
                  <a:cubicBezTo>
                    <a:pt x="9327" y="12333"/>
                    <a:pt x="7573" y="11353"/>
                    <a:pt x="6022" y="10103"/>
                  </a:cubicBezTo>
                  <a:cubicBezTo>
                    <a:pt x="4462" y="8853"/>
                    <a:pt x="3141" y="7332"/>
                    <a:pt x="2125" y="5611"/>
                  </a:cubicBezTo>
                  <a:cubicBezTo>
                    <a:pt x="1113" y="3876"/>
                    <a:pt x="492" y="1949"/>
                    <a:pt x="0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2491375" y="4640950"/>
              <a:ext cx="990975" cy="628675"/>
            </a:xfrm>
            <a:custGeom>
              <a:avLst/>
              <a:gdLst/>
              <a:ahLst/>
              <a:cxnLst/>
              <a:rect l="l" t="t" r="r" b="b"/>
              <a:pathLst>
                <a:path w="39639" h="25147" extrusionOk="0">
                  <a:moveTo>
                    <a:pt x="1032" y="0"/>
                  </a:moveTo>
                  <a:lnTo>
                    <a:pt x="0" y="2890"/>
                  </a:lnTo>
                  <a:cubicBezTo>
                    <a:pt x="3618" y="4127"/>
                    <a:pt x="7268" y="5736"/>
                    <a:pt x="10542" y="7760"/>
                  </a:cubicBezTo>
                  <a:cubicBezTo>
                    <a:pt x="12176" y="8782"/>
                    <a:pt x="13738" y="9923"/>
                    <a:pt x="15044" y="11270"/>
                  </a:cubicBezTo>
                  <a:cubicBezTo>
                    <a:pt x="15345" y="11623"/>
                    <a:pt x="15678" y="11958"/>
                    <a:pt x="15958" y="12323"/>
                  </a:cubicBezTo>
                  <a:cubicBezTo>
                    <a:pt x="16216" y="12708"/>
                    <a:pt x="16477" y="13056"/>
                    <a:pt x="16742" y="13472"/>
                  </a:cubicBezTo>
                  <a:cubicBezTo>
                    <a:pt x="17265" y="14347"/>
                    <a:pt x="17820" y="15206"/>
                    <a:pt x="18413" y="16039"/>
                  </a:cubicBezTo>
                  <a:cubicBezTo>
                    <a:pt x="20773" y="19354"/>
                    <a:pt x="23927" y="22270"/>
                    <a:pt x="27752" y="23758"/>
                  </a:cubicBezTo>
                  <a:cubicBezTo>
                    <a:pt x="29645" y="24515"/>
                    <a:pt x="31648" y="24931"/>
                    <a:pt x="33652" y="25086"/>
                  </a:cubicBezTo>
                  <a:cubicBezTo>
                    <a:pt x="34154" y="25128"/>
                    <a:pt x="34655" y="25147"/>
                    <a:pt x="35156" y="25147"/>
                  </a:cubicBezTo>
                  <a:cubicBezTo>
                    <a:pt x="36661" y="25147"/>
                    <a:pt x="38159" y="24979"/>
                    <a:pt x="39639" y="24778"/>
                  </a:cubicBezTo>
                  <a:lnTo>
                    <a:pt x="39639" y="24778"/>
                  </a:lnTo>
                  <a:cubicBezTo>
                    <a:pt x="38639" y="24849"/>
                    <a:pt x="37637" y="24904"/>
                    <a:pt x="36639" y="24904"/>
                  </a:cubicBezTo>
                  <a:cubicBezTo>
                    <a:pt x="35651" y="24904"/>
                    <a:pt x="34667" y="24850"/>
                    <a:pt x="33691" y="24704"/>
                  </a:cubicBezTo>
                  <a:cubicBezTo>
                    <a:pt x="31736" y="24425"/>
                    <a:pt x="29824" y="23894"/>
                    <a:pt x="28060" y="23056"/>
                  </a:cubicBezTo>
                  <a:cubicBezTo>
                    <a:pt x="24499" y="21396"/>
                    <a:pt x="21729" y="18472"/>
                    <a:pt x="19688" y="15183"/>
                  </a:cubicBezTo>
                  <a:cubicBezTo>
                    <a:pt x="19176" y="14357"/>
                    <a:pt x="18701" y="13506"/>
                    <a:pt x="18255" y="12639"/>
                  </a:cubicBezTo>
                  <a:cubicBezTo>
                    <a:pt x="18013" y="12198"/>
                    <a:pt x="17713" y="11721"/>
                    <a:pt x="17439" y="11262"/>
                  </a:cubicBezTo>
                  <a:cubicBezTo>
                    <a:pt x="17141" y="10819"/>
                    <a:pt x="16796" y="10417"/>
                    <a:pt x="16473" y="9993"/>
                  </a:cubicBezTo>
                  <a:cubicBezTo>
                    <a:pt x="15100" y="8381"/>
                    <a:pt x="13493" y="7050"/>
                    <a:pt x="11824" y="5850"/>
                  </a:cubicBezTo>
                  <a:cubicBezTo>
                    <a:pt x="10149" y="4651"/>
                    <a:pt x="8394" y="3594"/>
                    <a:pt x="6596" y="2628"/>
                  </a:cubicBezTo>
                  <a:cubicBezTo>
                    <a:pt x="4785" y="1664"/>
                    <a:pt x="2978" y="793"/>
                    <a:pt x="103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2035550" y="4048050"/>
              <a:ext cx="375650" cy="462950"/>
            </a:xfrm>
            <a:custGeom>
              <a:avLst/>
              <a:gdLst/>
              <a:ahLst/>
              <a:cxnLst/>
              <a:rect l="l" t="t" r="r" b="b"/>
              <a:pathLst>
                <a:path w="15026" h="18518" extrusionOk="0">
                  <a:moveTo>
                    <a:pt x="46" y="0"/>
                  </a:moveTo>
                  <a:lnTo>
                    <a:pt x="46" y="0"/>
                  </a:lnTo>
                  <a:cubicBezTo>
                    <a:pt x="0" y="2124"/>
                    <a:pt x="245" y="4262"/>
                    <a:pt x="738" y="6360"/>
                  </a:cubicBezTo>
                  <a:cubicBezTo>
                    <a:pt x="1244" y="8454"/>
                    <a:pt x="2043" y="10519"/>
                    <a:pt x="3274" y="12386"/>
                  </a:cubicBezTo>
                  <a:cubicBezTo>
                    <a:pt x="4502" y="14247"/>
                    <a:pt x="6231" y="15878"/>
                    <a:pt x="8317" y="16919"/>
                  </a:cubicBezTo>
                  <a:cubicBezTo>
                    <a:pt x="10393" y="17987"/>
                    <a:pt x="12737" y="18436"/>
                    <a:pt x="15025" y="18517"/>
                  </a:cubicBezTo>
                  <a:lnTo>
                    <a:pt x="14940" y="15450"/>
                  </a:lnTo>
                  <a:cubicBezTo>
                    <a:pt x="14459" y="15490"/>
                    <a:pt x="13976" y="15512"/>
                    <a:pt x="13494" y="15512"/>
                  </a:cubicBezTo>
                  <a:cubicBezTo>
                    <a:pt x="12041" y="15512"/>
                    <a:pt x="10599" y="15312"/>
                    <a:pt x="9245" y="14812"/>
                  </a:cubicBezTo>
                  <a:cubicBezTo>
                    <a:pt x="7436" y="14170"/>
                    <a:pt x="5804" y="12995"/>
                    <a:pt x="4502" y="11465"/>
                  </a:cubicBezTo>
                  <a:cubicBezTo>
                    <a:pt x="3200" y="9932"/>
                    <a:pt x="2201" y="8090"/>
                    <a:pt x="1473" y="6137"/>
                  </a:cubicBezTo>
                  <a:cubicBezTo>
                    <a:pt x="754" y="4177"/>
                    <a:pt x="256" y="2110"/>
                    <a:pt x="46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2321600" y="3787150"/>
              <a:ext cx="697275" cy="825700"/>
            </a:xfrm>
            <a:custGeom>
              <a:avLst/>
              <a:gdLst/>
              <a:ahLst/>
              <a:cxnLst/>
              <a:rect l="l" t="t" r="r" b="b"/>
              <a:pathLst>
                <a:path w="27891" h="33028" extrusionOk="0">
                  <a:moveTo>
                    <a:pt x="7223" y="1"/>
                  </a:moveTo>
                  <a:cubicBezTo>
                    <a:pt x="4761" y="3925"/>
                    <a:pt x="2849" y="8183"/>
                    <a:pt x="1506" y="12673"/>
                  </a:cubicBezTo>
                  <a:cubicBezTo>
                    <a:pt x="821" y="14918"/>
                    <a:pt x="338" y="17249"/>
                    <a:pt x="142" y="19666"/>
                  </a:cubicBezTo>
                  <a:cubicBezTo>
                    <a:pt x="1" y="22071"/>
                    <a:pt x="72" y="24662"/>
                    <a:pt x="1320" y="27151"/>
                  </a:cubicBezTo>
                  <a:cubicBezTo>
                    <a:pt x="1399" y="27306"/>
                    <a:pt x="1475" y="27459"/>
                    <a:pt x="1559" y="27609"/>
                  </a:cubicBezTo>
                  <a:lnTo>
                    <a:pt x="1855" y="28046"/>
                  </a:lnTo>
                  <a:cubicBezTo>
                    <a:pt x="2049" y="28341"/>
                    <a:pt x="2255" y="28625"/>
                    <a:pt x="2511" y="28880"/>
                  </a:cubicBezTo>
                  <a:cubicBezTo>
                    <a:pt x="2754" y="29143"/>
                    <a:pt x="2989" y="29412"/>
                    <a:pt x="3281" y="29624"/>
                  </a:cubicBezTo>
                  <a:cubicBezTo>
                    <a:pt x="3558" y="29833"/>
                    <a:pt x="3851" y="30105"/>
                    <a:pt x="4118" y="30238"/>
                  </a:cubicBezTo>
                  <a:cubicBezTo>
                    <a:pt x="4671" y="30550"/>
                    <a:pt x="5192" y="30895"/>
                    <a:pt x="5775" y="31170"/>
                  </a:cubicBezTo>
                  <a:lnTo>
                    <a:pt x="6678" y="31549"/>
                  </a:lnTo>
                  <a:lnTo>
                    <a:pt x="7129" y="31735"/>
                  </a:lnTo>
                  <a:cubicBezTo>
                    <a:pt x="7288" y="31782"/>
                    <a:pt x="7453" y="31819"/>
                    <a:pt x="7615" y="31861"/>
                  </a:cubicBezTo>
                  <a:lnTo>
                    <a:pt x="8589" y="32096"/>
                  </a:lnTo>
                  <a:cubicBezTo>
                    <a:pt x="8920" y="32148"/>
                    <a:pt x="9258" y="32166"/>
                    <a:pt x="9590" y="32198"/>
                  </a:cubicBezTo>
                  <a:lnTo>
                    <a:pt x="10091" y="32237"/>
                  </a:lnTo>
                  <a:lnTo>
                    <a:pt x="10584" y="32212"/>
                  </a:lnTo>
                  <a:cubicBezTo>
                    <a:pt x="10909" y="32188"/>
                    <a:pt x="11246" y="32188"/>
                    <a:pt x="11557" y="32138"/>
                  </a:cubicBezTo>
                  <a:cubicBezTo>
                    <a:pt x="12834" y="31972"/>
                    <a:pt x="13956" y="31637"/>
                    <a:pt x="15044" y="31361"/>
                  </a:cubicBezTo>
                  <a:cubicBezTo>
                    <a:pt x="16447" y="31007"/>
                    <a:pt x="17828" y="30782"/>
                    <a:pt x="19228" y="30782"/>
                  </a:cubicBezTo>
                  <a:cubicBezTo>
                    <a:pt x="19958" y="30782"/>
                    <a:pt x="20694" y="30843"/>
                    <a:pt x="21439" y="30979"/>
                  </a:cubicBezTo>
                  <a:cubicBezTo>
                    <a:pt x="23617" y="31324"/>
                    <a:pt x="25732" y="32182"/>
                    <a:pt x="27891" y="33028"/>
                  </a:cubicBezTo>
                  <a:cubicBezTo>
                    <a:pt x="26078" y="31598"/>
                    <a:pt x="24088" y="30329"/>
                    <a:pt x="21811" y="29518"/>
                  </a:cubicBezTo>
                  <a:cubicBezTo>
                    <a:pt x="21232" y="29358"/>
                    <a:pt x="20651" y="29172"/>
                    <a:pt x="20054" y="29047"/>
                  </a:cubicBezTo>
                  <a:cubicBezTo>
                    <a:pt x="19450" y="28970"/>
                    <a:pt x="18842" y="28817"/>
                    <a:pt x="18227" y="28807"/>
                  </a:cubicBezTo>
                  <a:cubicBezTo>
                    <a:pt x="17914" y="28788"/>
                    <a:pt x="17601" y="28776"/>
                    <a:pt x="17289" y="28776"/>
                  </a:cubicBezTo>
                  <a:cubicBezTo>
                    <a:pt x="16984" y="28776"/>
                    <a:pt x="16681" y="28788"/>
                    <a:pt x="16382" y="28817"/>
                  </a:cubicBezTo>
                  <a:cubicBezTo>
                    <a:pt x="15762" y="28843"/>
                    <a:pt x="15178" y="28937"/>
                    <a:pt x="14582" y="29011"/>
                  </a:cubicBezTo>
                  <a:cubicBezTo>
                    <a:pt x="13421" y="29175"/>
                    <a:pt x="12310" y="29381"/>
                    <a:pt x="11303" y="29444"/>
                  </a:cubicBezTo>
                  <a:cubicBezTo>
                    <a:pt x="11226" y="29451"/>
                    <a:pt x="11151" y="29453"/>
                    <a:pt x="11076" y="29453"/>
                  </a:cubicBezTo>
                  <a:cubicBezTo>
                    <a:pt x="10918" y="29453"/>
                    <a:pt x="10764" y="29442"/>
                    <a:pt x="10606" y="29442"/>
                  </a:cubicBezTo>
                  <a:cubicBezTo>
                    <a:pt x="10591" y="29442"/>
                    <a:pt x="10575" y="29442"/>
                    <a:pt x="10560" y="29443"/>
                  </a:cubicBezTo>
                  <a:lnTo>
                    <a:pt x="10193" y="29441"/>
                  </a:lnTo>
                  <a:lnTo>
                    <a:pt x="9839" y="29389"/>
                  </a:lnTo>
                  <a:cubicBezTo>
                    <a:pt x="9604" y="29350"/>
                    <a:pt x="9366" y="29330"/>
                    <a:pt x="9135" y="29282"/>
                  </a:cubicBezTo>
                  <a:lnTo>
                    <a:pt x="8449" y="29072"/>
                  </a:lnTo>
                  <a:lnTo>
                    <a:pt x="8106" y="28968"/>
                  </a:lnTo>
                  <a:lnTo>
                    <a:pt x="7769" y="28810"/>
                  </a:lnTo>
                  <a:lnTo>
                    <a:pt x="7096" y="28503"/>
                  </a:lnTo>
                  <a:cubicBezTo>
                    <a:pt x="6651" y="28277"/>
                    <a:pt x="6223" y="27967"/>
                    <a:pt x="5784" y="27707"/>
                  </a:cubicBezTo>
                  <a:cubicBezTo>
                    <a:pt x="5007" y="27194"/>
                    <a:pt x="4472" y="26571"/>
                    <a:pt x="4047" y="25745"/>
                  </a:cubicBezTo>
                  <a:cubicBezTo>
                    <a:pt x="3189" y="24116"/>
                    <a:pt x="3003" y="21948"/>
                    <a:pt x="3044" y="19813"/>
                  </a:cubicBezTo>
                  <a:cubicBezTo>
                    <a:pt x="3107" y="17651"/>
                    <a:pt x="3419" y="15444"/>
                    <a:pt x="3826" y="13239"/>
                  </a:cubicBezTo>
                  <a:cubicBezTo>
                    <a:pt x="4683" y="8828"/>
                    <a:pt x="5924" y="4433"/>
                    <a:pt x="7223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2491350" y="4125950"/>
              <a:ext cx="709950" cy="528400"/>
            </a:xfrm>
            <a:custGeom>
              <a:avLst/>
              <a:gdLst/>
              <a:ahLst/>
              <a:cxnLst/>
              <a:rect l="l" t="t" r="r" b="b"/>
              <a:pathLst>
                <a:path w="28398" h="21136" extrusionOk="0">
                  <a:moveTo>
                    <a:pt x="667" y="0"/>
                  </a:moveTo>
                  <a:cubicBezTo>
                    <a:pt x="5" y="1514"/>
                    <a:pt x="0" y="3362"/>
                    <a:pt x="662" y="5040"/>
                  </a:cubicBezTo>
                  <a:cubicBezTo>
                    <a:pt x="1333" y="6725"/>
                    <a:pt x="2700" y="8132"/>
                    <a:pt x="4253" y="9005"/>
                  </a:cubicBezTo>
                  <a:cubicBezTo>
                    <a:pt x="4633" y="9256"/>
                    <a:pt x="5043" y="9405"/>
                    <a:pt x="5440" y="9609"/>
                  </a:cubicBezTo>
                  <a:lnTo>
                    <a:pt x="6046" y="9887"/>
                  </a:lnTo>
                  <a:lnTo>
                    <a:pt x="6666" y="10093"/>
                  </a:lnTo>
                  <a:cubicBezTo>
                    <a:pt x="7081" y="10227"/>
                    <a:pt x="7494" y="10372"/>
                    <a:pt x="7914" y="10492"/>
                  </a:cubicBezTo>
                  <a:lnTo>
                    <a:pt x="9175" y="10754"/>
                  </a:lnTo>
                  <a:cubicBezTo>
                    <a:pt x="10044" y="10945"/>
                    <a:pt x="10803" y="11036"/>
                    <a:pt x="11594" y="11165"/>
                  </a:cubicBezTo>
                  <a:lnTo>
                    <a:pt x="13942" y="11532"/>
                  </a:lnTo>
                  <a:cubicBezTo>
                    <a:pt x="17031" y="12076"/>
                    <a:pt x="20106" y="12590"/>
                    <a:pt x="22539" y="14096"/>
                  </a:cubicBezTo>
                  <a:cubicBezTo>
                    <a:pt x="25023" y="15555"/>
                    <a:pt x="26693" y="18347"/>
                    <a:pt x="28398" y="21135"/>
                  </a:cubicBezTo>
                  <a:cubicBezTo>
                    <a:pt x="28158" y="19509"/>
                    <a:pt x="27725" y="17916"/>
                    <a:pt x="27062" y="16353"/>
                  </a:cubicBezTo>
                  <a:cubicBezTo>
                    <a:pt x="26375" y="14816"/>
                    <a:pt x="25365" y="13301"/>
                    <a:pt x="23968" y="12153"/>
                  </a:cubicBezTo>
                  <a:cubicBezTo>
                    <a:pt x="22587" y="10990"/>
                    <a:pt x="20948" y="10221"/>
                    <a:pt x="19331" y="9666"/>
                  </a:cubicBezTo>
                  <a:cubicBezTo>
                    <a:pt x="17702" y="9125"/>
                    <a:pt x="16067" y="8793"/>
                    <a:pt x="14439" y="8505"/>
                  </a:cubicBezTo>
                  <a:cubicBezTo>
                    <a:pt x="13627" y="8394"/>
                    <a:pt x="12812" y="8258"/>
                    <a:pt x="12003" y="8168"/>
                  </a:cubicBezTo>
                  <a:cubicBezTo>
                    <a:pt x="11199" y="8079"/>
                    <a:pt x="10356" y="7993"/>
                    <a:pt x="9639" y="7887"/>
                  </a:cubicBezTo>
                  <a:lnTo>
                    <a:pt x="8516" y="7744"/>
                  </a:lnTo>
                  <a:lnTo>
                    <a:pt x="7433" y="7507"/>
                  </a:lnTo>
                  <a:lnTo>
                    <a:pt x="6887" y="7390"/>
                  </a:lnTo>
                  <a:lnTo>
                    <a:pt x="6372" y="7219"/>
                  </a:lnTo>
                  <a:cubicBezTo>
                    <a:pt x="6035" y="7097"/>
                    <a:pt x="5661" y="7021"/>
                    <a:pt x="5345" y="6863"/>
                  </a:cubicBezTo>
                  <a:cubicBezTo>
                    <a:pt x="4007" y="6330"/>
                    <a:pt x="2803" y="5530"/>
                    <a:pt x="1985" y="4339"/>
                  </a:cubicBezTo>
                  <a:cubicBezTo>
                    <a:pt x="1127" y="3178"/>
                    <a:pt x="672" y="1637"/>
                    <a:pt x="667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2063850" y="3442925"/>
              <a:ext cx="281050" cy="543750"/>
            </a:xfrm>
            <a:custGeom>
              <a:avLst/>
              <a:gdLst/>
              <a:ahLst/>
              <a:cxnLst/>
              <a:rect l="l" t="t" r="r" b="b"/>
              <a:pathLst>
                <a:path w="11242" h="21750" extrusionOk="0">
                  <a:moveTo>
                    <a:pt x="10706" y="1"/>
                  </a:moveTo>
                  <a:cubicBezTo>
                    <a:pt x="8285" y="575"/>
                    <a:pt x="5884" y="1562"/>
                    <a:pt x="3926" y="3226"/>
                  </a:cubicBezTo>
                  <a:cubicBezTo>
                    <a:pt x="1975" y="4862"/>
                    <a:pt x="550" y="7236"/>
                    <a:pt x="297" y="9758"/>
                  </a:cubicBezTo>
                  <a:cubicBezTo>
                    <a:pt x="1" y="12274"/>
                    <a:pt x="736" y="14744"/>
                    <a:pt x="1992" y="16755"/>
                  </a:cubicBezTo>
                  <a:cubicBezTo>
                    <a:pt x="3246" y="18789"/>
                    <a:pt x="4988" y="20416"/>
                    <a:pt x="6872" y="21750"/>
                  </a:cubicBezTo>
                  <a:cubicBezTo>
                    <a:pt x="5144" y="20216"/>
                    <a:pt x="3628" y="18429"/>
                    <a:pt x="2665" y="16388"/>
                  </a:cubicBezTo>
                  <a:cubicBezTo>
                    <a:pt x="1691" y="14366"/>
                    <a:pt x="1324" y="12078"/>
                    <a:pt x="1810" y="10014"/>
                  </a:cubicBezTo>
                  <a:cubicBezTo>
                    <a:pt x="2261" y="7935"/>
                    <a:pt x="3612" y="6201"/>
                    <a:pt x="5327" y="5052"/>
                  </a:cubicBezTo>
                  <a:cubicBezTo>
                    <a:pt x="7053" y="3888"/>
                    <a:pt x="9131" y="3282"/>
                    <a:pt x="11241" y="3022"/>
                  </a:cubicBezTo>
                  <a:lnTo>
                    <a:pt x="10706" y="1"/>
                  </a:ln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827150" y="2311825"/>
              <a:ext cx="444675" cy="300125"/>
            </a:xfrm>
            <a:custGeom>
              <a:avLst/>
              <a:gdLst/>
              <a:ahLst/>
              <a:cxnLst/>
              <a:rect l="l" t="t" r="r" b="b"/>
              <a:pathLst>
                <a:path w="17787" h="12005" extrusionOk="0">
                  <a:moveTo>
                    <a:pt x="8950" y="1"/>
                  </a:moveTo>
                  <a:cubicBezTo>
                    <a:pt x="7824" y="1"/>
                    <a:pt x="6682" y="158"/>
                    <a:pt x="5557" y="566"/>
                  </a:cubicBezTo>
                  <a:cubicBezTo>
                    <a:pt x="4496" y="956"/>
                    <a:pt x="3488" y="1612"/>
                    <a:pt x="2693" y="2479"/>
                  </a:cubicBezTo>
                  <a:cubicBezTo>
                    <a:pt x="1879" y="3339"/>
                    <a:pt x="1339" y="4396"/>
                    <a:pt x="940" y="5459"/>
                  </a:cubicBezTo>
                  <a:cubicBezTo>
                    <a:pt x="163" y="7613"/>
                    <a:pt x="0" y="9850"/>
                    <a:pt x="50" y="12005"/>
                  </a:cubicBezTo>
                  <a:lnTo>
                    <a:pt x="3109" y="11745"/>
                  </a:lnTo>
                  <a:cubicBezTo>
                    <a:pt x="2819" y="9839"/>
                    <a:pt x="2741" y="7908"/>
                    <a:pt x="3141" y="6134"/>
                  </a:cubicBezTo>
                  <a:cubicBezTo>
                    <a:pt x="3349" y="5257"/>
                    <a:pt x="3655" y="4402"/>
                    <a:pt x="4174" y="3698"/>
                  </a:cubicBezTo>
                  <a:cubicBezTo>
                    <a:pt x="4679" y="2986"/>
                    <a:pt x="5360" y="2396"/>
                    <a:pt x="6173" y="1972"/>
                  </a:cubicBezTo>
                  <a:cubicBezTo>
                    <a:pt x="7488" y="1286"/>
                    <a:pt x="9067" y="1034"/>
                    <a:pt x="10668" y="1034"/>
                  </a:cubicBezTo>
                  <a:cubicBezTo>
                    <a:pt x="11059" y="1034"/>
                    <a:pt x="11452" y="1049"/>
                    <a:pt x="11842" y="1076"/>
                  </a:cubicBezTo>
                  <a:cubicBezTo>
                    <a:pt x="13844" y="1227"/>
                    <a:pt x="15854" y="1664"/>
                    <a:pt x="17786" y="2335"/>
                  </a:cubicBezTo>
                  <a:cubicBezTo>
                    <a:pt x="15948" y="1428"/>
                    <a:pt x="13992" y="731"/>
                    <a:pt x="11945" y="316"/>
                  </a:cubicBezTo>
                  <a:cubicBezTo>
                    <a:pt x="10976" y="130"/>
                    <a:pt x="9970" y="1"/>
                    <a:pt x="8950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3700550" y="644000"/>
              <a:ext cx="93325" cy="293000"/>
            </a:xfrm>
            <a:custGeom>
              <a:avLst/>
              <a:gdLst/>
              <a:ahLst/>
              <a:cxnLst/>
              <a:rect l="l" t="t" r="r" b="b"/>
              <a:pathLst>
                <a:path w="3733" h="11720" extrusionOk="0">
                  <a:moveTo>
                    <a:pt x="119" y="1"/>
                  </a:moveTo>
                  <a:lnTo>
                    <a:pt x="1" y="141"/>
                  </a:lnTo>
                  <a:cubicBezTo>
                    <a:pt x="668" y="959"/>
                    <a:pt x="1215" y="1871"/>
                    <a:pt x="1556" y="2831"/>
                  </a:cubicBezTo>
                  <a:cubicBezTo>
                    <a:pt x="1911" y="3784"/>
                    <a:pt x="2091" y="4775"/>
                    <a:pt x="2051" y="5742"/>
                  </a:cubicBezTo>
                  <a:cubicBezTo>
                    <a:pt x="2065" y="5982"/>
                    <a:pt x="2005" y="6223"/>
                    <a:pt x="1966" y="6459"/>
                  </a:cubicBezTo>
                  <a:cubicBezTo>
                    <a:pt x="1927" y="6697"/>
                    <a:pt x="1888" y="6930"/>
                    <a:pt x="1799" y="7157"/>
                  </a:cubicBezTo>
                  <a:cubicBezTo>
                    <a:pt x="1726" y="7386"/>
                    <a:pt x="1670" y="7613"/>
                    <a:pt x="1621" y="7845"/>
                  </a:cubicBezTo>
                  <a:cubicBezTo>
                    <a:pt x="1543" y="8070"/>
                    <a:pt x="1484" y="8301"/>
                    <a:pt x="1430" y="8537"/>
                  </a:cubicBezTo>
                  <a:cubicBezTo>
                    <a:pt x="1395" y="8779"/>
                    <a:pt x="1330" y="9014"/>
                    <a:pt x="1255" y="9252"/>
                  </a:cubicBezTo>
                  <a:cubicBezTo>
                    <a:pt x="1198" y="9497"/>
                    <a:pt x="1123" y="9737"/>
                    <a:pt x="1079" y="9999"/>
                  </a:cubicBezTo>
                  <a:cubicBezTo>
                    <a:pt x="941" y="10498"/>
                    <a:pt x="786" y="11007"/>
                    <a:pt x="720" y="11611"/>
                  </a:cubicBezTo>
                  <a:lnTo>
                    <a:pt x="870" y="11720"/>
                  </a:lnTo>
                  <a:cubicBezTo>
                    <a:pt x="1369" y="11419"/>
                    <a:pt x="1822" y="11048"/>
                    <a:pt x="2216" y="10619"/>
                  </a:cubicBezTo>
                  <a:cubicBezTo>
                    <a:pt x="2404" y="10399"/>
                    <a:pt x="2562" y="10158"/>
                    <a:pt x="2736" y="9921"/>
                  </a:cubicBezTo>
                  <a:lnTo>
                    <a:pt x="2980" y="9555"/>
                  </a:lnTo>
                  <a:cubicBezTo>
                    <a:pt x="3046" y="9425"/>
                    <a:pt x="3103" y="9289"/>
                    <a:pt x="3166" y="9156"/>
                  </a:cubicBezTo>
                  <a:cubicBezTo>
                    <a:pt x="3732" y="8096"/>
                    <a:pt x="3639" y="6808"/>
                    <a:pt x="3522" y="5662"/>
                  </a:cubicBezTo>
                  <a:cubicBezTo>
                    <a:pt x="3472" y="5372"/>
                    <a:pt x="3444" y="5080"/>
                    <a:pt x="3373" y="4797"/>
                  </a:cubicBezTo>
                  <a:lnTo>
                    <a:pt x="3133" y="3960"/>
                  </a:lnTo>
                  <a:lnTo>
                    <a:pt x="2791" y="3168"/>
                  </a:lnTo>
                  <a:cubicBezTo>
                    <a:pt x="2663" y="2912"/>
                    <a:pt x="2517" y="2667"/>
                    <a:pt x="2381" y="2420"/>
                  </a:cubicBezTo>
                  <a:cubicBezTo>
                    <a:pt x="1767" y="1470"/>
                    <a:pt x="1021" y="635"/>
                    <a:pt x="119" y="1"/>
                  </a:cubicBezTo>
                  <a:close/>
                </a:path>
              </a:pathLst>
            </a:custGeom>
            <a:solidFill>
              <a:srgbClr val="CF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672350" y="1554675"/>
            <a:ext cx="6025394" cy="2838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dirty="0" smtClean="0"/>
              <a:t>Minor difference between non-rigid and affine registration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Machine learning struggles with small brain parts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Atlas-based segmentation with local weights works best</a:t>
            </a:r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4806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Final report redaction</a:t>
            </a:r>
          </a:p>
          <a:p>
            <a:pPr>
              <a:spcAft>
                <a:spcPts val="600"/>
              </a:spcAft>
            </a:pPr>
            <a:r>
              <a:rPr lang="en-GB" dirty="0"/>
              <a:t>Clean source </a:t>
            </a:r>
            <a:r>
              <a:rPr lang="en-GB" dirty="0" smtClean="0"/>
              <a:t>code</a:t>
            </a:r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339528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350" y="1009150"/>
            <a:ext cx="2912381" cy="291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8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Hypothesis</a:t>
            </a:r>
          </a:p>
          <a:p>
            <a:pPr>
              <a:spcAft>
                <a:spcPts val="600"/>
              </a:spcAft>
            </a:pPr>
            <a:r>
              <a:rPr lang="en-US" dirty="0"/>
              <a:t>Segmentation</a:t>
            </a:r>
          </a:p>
          <a:p>
            <a:pPr>
              <a:spcAft>
                <a:spcPts val="600"/>
              </a:spcAft>
            </a:pPr>
            <a:r>
              <a:rPr lang="en-US" dirty="0"/>
              <a:t>Registration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Results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Conclusion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Outlook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Questions</a:t>
            </a:r>
          </a:p>
          <a:p>
            <a:pPr>
              <a:spcAft>
                <a:spcPts val="600"/>
              </a:spcAft>
            </a:pPr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394329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“Atlas based segmentation consists of a powerful baseline for brain tissue segmentation when compared to an ML based approach”</a:t>
            </a:r>
          </a:p>
          <a:p>
            <a:pPr>
              <a:spcAft>
                <a:spcPts val="600"/>
              </a:spcAft>
            </a:pPr>
            <a:r>
              <a:rPr lang="en-US" dirty="0"/>
              <a:t>Main focus on segmentation types</a:t>
            </a:r>
          </a:p>
          <a:p>
            <a:pPr>
              <a:spcAft>
                <a:spcPts val="600"/>
              </a:spcAft>
            </a:pPr>
            <a:r>
              <a:rPr lang="en-US" dirty="0"/>
              <a:t>Segmentation depends on registration</a:t>
            </a:r>
          </a:p>
          <a:p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Hypothesis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9381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 smtClean="0"/>
              <a:t>Machine learning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Decision forest 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Atlas-based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Single atlas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Multi-atlas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Majority voting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Global/local weighted voting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Shape-based averaging</a:t>
            </a:r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5012013" cy="572700"/>
          </a:xfrm>
        </p:spPr>
        <p:txBody>
          <a:bodyPr/>
          <a:lstStyle/>
          <a:p>
            <a:r>
              <a:rPr lang="fr-CH" dirty="0"/>
              <a:t>Segmentation</a:t>
            </a:r>
            <a:br>
              <a:rPr lang="fr-CH" dirty="0"/>
            </a:b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3123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672350" y="1554674"/>
            <a:ext cx="5431200" cy="344763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dirty="0" smtClean="0"/>
              <a:t>Affine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Rotation, Translation and Scaling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Already existed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Non-rigid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Compensate free form deformation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B-Spline Registration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u="sng" dirty="0" err="1" smtClean="0"/>
              <a:t>SimpleElastix</a:t>
            </a:r>
            <a:r>
              <a:rPr lang="en-GB" u="sng" dirty="0" smtClean="0"/>
              <a:t> Library</a:t>
            </a:r>
          </a:p>
          <a:p>
            <a:pPr lvl="1">
              <a:spcBef>
                <a:spcPts val="0"/>
              </a:spcBef>
            </a:pPr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5012013" cy="572700"/>
          </a:xfrm>
        </p:spPr>
        <p:txBody>
          <a:bodyPr/>
          <a:lstStyle/>
          <a:p>
            <a:r>
              <a:rPr lang="fr-CH" dirty="0"/>
              <a:t>Registration</a:t>
            </a:r>
            <a:br>
              <a:rPr lang="fr-CH" dirty="0"/>
            </a:b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3937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5012013" cy="572700"/>
          </a:xfrm>
        </p:spPr>
        <p:txBody>
          <a:bodyPr/>
          <a:lstStyle/>
          <a:p>
            <a:r>
              <a:rPr lang="fr-CH" dirty="0"/>
              <a:t>Registration</a:t>
            </a:r>
            <a:br>
              <a:rPr lang="fr-CH" dirty="0"/>
            </a:br>
            <a:endParaRPr lang="fr-CH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6FBAE4E7-3A3E-415A-8FC6-165BDB05ADF1}"/>
              </a:ext>
            </a:extLst>
          </p:cNvPr>
          <p:cNvSpPr txBox="1"/>
          <p:nvPr/>
        </p:nvSpPr>
        <p:spPr>
          <a:xfrm>
            <a:off x="5309667" y="1098399"/>
            <a:ext cx="2843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de-CH" sz="1600" dirty="0">
                <a:solidFill>
                  <a:schemeClr val="dk1"/>
                </a:solidFill>
                <a:latin typeface="Fira Sans Condensed"/>
              </a:rPr>
              <a:t>Non-Rigid</a:t>
            </a:r>
            <a:r>
              <a:rPr lang="de-CH" dirty="0"/>
              <a:t> </a:t>
            </a:r>
            <a:r>
              <a:rPr lang="de-CH" sz="1600" dirty="0">
                <a:solidFill>
                  <a:schemeClr val="dk1"/>
                </a:solidFill>
                <a:latin typeface="Fira Sans Condensed"/>
              </a:rPr>
              <a:t>Registration</a:t>
            </a:r>
            <a:endParaRPr lang="aa-ET" sz="1600" dirty="0">
              <a:solidFill>
                <a:schemeClr val="dk1"/>
              </a:solidFill>
              <a:latin typeface="Fira Sans Condensed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72DD57D-91A9-4F21-9981-CDDB90B625C7}"/>
              </a:ext>
            </a:extLst>
          </p:cNvPr>
          <p:cNvSpPr txBox="1"/>
          <p:nvPr/>
        </p:nvSpPr>
        <p:spPr>
          <a:xfrm>
            <a:off x="672349" y="1098399"/>
            <a:ext cx="2843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chemeClr val="dk1"/>
                </a:solidFill>
                <a:latin typeface="Fira Sans Condensed"/>
                <a:sym typeface="Fira Sans Condensed"/>
              </a:rPr>
              <a:t>Affine Registration</a:t>
            </a:r>
            <a:endParaRPr lang="aa-ET" sz="1600" dirty="0">
              <a:solidFill>
                <a:schemeClr val="dk1"/>
              </a:solidFill>
              <a:latin typeface="Fira Sans Condensed"/>
              <a:sym typeface="Fira Sans Condensed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7E3AF0D3-7CCB-49C7-8201-E4D490CA21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59" t="12941" r="24160" b="11014"/>
          <a:stretch/>
        </p:blipFill>
        <p:spPr>
          <a:xfrm>
            <a:off x="5409557" y="1487827"/>
            <a:ext cx="2843095" cy="333775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ADE48117-B4F3-4EC6-BD89-D1CD35CC7B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42" t="12259" r="24376" b="11695"/>
          <a:stretch/>
        </p:blipFill>
        <p:spPr>
          <a:xfrm>
            <a:off x="672348" y="1487827"/>
            <a:ext cx="2843094" cy="333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Results</a:t>
            </a:r>
            <a:r>
              <a:rPr lang="fr-CH" dirty="0" smtClean="0"/>
              <a:t> – Non-</a:t>
            </a:r>
            <a:r>
              <a:rPr lang="fr-CH" dirty="0" err="1" smtClean="0"/>
              <a:t>rigid</a:t>
            </a:r>
            <a:r>
              <a:rPr lang="fr-CH" dirty="0" smtClean="0"/>
              <a:t> vs affine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0" y="1009150"/>
            <a:ext cx="6440174" cy="402510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748798" y="3808428"/>
            <a:ext cx="1170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CH" sz="800" dirty="0" smtClean="0"/>
          </a:p>
          <a:p>
            <a:r>
              <a:rPr lang="fr-CH" sz="800" dirty="0" smtClean="0"/>
              <a:t>MV: </a:t>
            </a:r>
            <a:r>
              <a:rPr lang="fr-CH" sz="800" dirty="0" err="1" smtClean="0"/>
              <a:t>majority</a:t>
            </a:r>
            <a:r>
              <a:rPr lang="fr-CH" sz="800" dirty="0" smtClean="0"/>
              <a:t> </a:t>
            </a:r>
            <a:r>
              <a:rPr lang="fr-CH" sz="800" dirty="0" err="1" smtClean="0"/>
              <a:t>voting</a:t>
            </a:r>
            <a:endParaRPr lang="fr-CH" sz="800" dirty="0" smtClean="0"/>
          </a:p>
          <a:p>
            <a:r>
              <a:rPr lang="fr-CH" sz="800" dirty="0" smtClean="0"/>
              <a:t>ML: machine </a:t>
            </a:r>
            <a:r>
              <a:rPr lang="fr-CH" sz="800" dirty="0" err="1" smtClean="0"/>
              <a:t>learning</a:t>
            </a:r>
            <a:endParaRPr lang="fr-CH" sz="800" dirty="0" smtClean="0"/>
          </a:p>
          <a:p>
            <a:r>
              <a:rPr lang="fr-CH" sz="800" dirty="0" smtClean="0"/>
              <a:t>NR: non-</a:t>
            </a:r>
            <a:r>
              <a:rPr lang="fr-CH" sz="800" dirty="0" err="1" smtClean="0"/>
              <a:t>rigid</a:t>
            </a:r>
            <a:endParaRPr lang="fr-CH" sz="800" dirty="0" smtClean="0"/>
          </a:p>
          <a:p>
            <a:r>
              <a:rPr lang="fr-CH" sz="800" dirty="0" err="1" smtClean="0"/>
              <a:t>Aff</a:t>
            </a:r>
            <a:r>
              <a:rPr lang="fr-CH" sz="800" dirty="0" smtClean="0"/>
              <a:t>: affine</a:t>
            </a:r>
            <a:endParaRPr lang="fr-CH" sz="800" dirty="0"/>
          </a:p>
        </p:txBody>
      </p:sp>
    </p:spTree>
    <p:extLst>
      <p:ext uri="{BB962C8B-B14F-4D97-AF65-F5344CB8AC3E}">
        <p14:creationId xmlns:p14="http://schemas.microsoft.com/office/powerpoint/2010/main" val="135315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Results</a:t>
            </a:r>
            <a:r>
              <a:rPr lang="fr-CH" dirty="0" smtClean="0"/>
              <a:t> – </a:t>
            </a:r>
            <a:r>
              <a:rPr lang="fr-CH" dirty="0" smtClean="0"/>
              <a:t>Affine registration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0" y="1009150"/>
            <a:ext cx="6440174" cy="402510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748798" y="3808428"/>
            <a:ext cx="1524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800" dirty="0" smtClean="0"/>
              <a:t>MV: </a:t>
            </a:r>
            <a:r>
              <a:rPr lang="fr-CH" sz="800" dirty="0" err="1" smtClean="0"/>
              <a:t>majority</a:t>
            </a:r>
            <a:r>
              <a:rPr lang="fr-CH" sz="800" dirty="0" smtClean="0"/>
              <a:t> </a:t>
            </a:r>
            <a:r>
              <a:rPr lang="fr-CH" sz="800" dirty="0" err="1" smtClean="0"/>
              <a:t>voting</a:t>
            </a:r>
            <a:endParaRPr lang="fr-CH" sz="800" dirty="0" smtClean="0"/>
          </a:p>
          <a:p>
            <a:r>
              <a:rPr lang="fr-CH" sz="800" dirty="0" smtClean="0"/>
              <a:t>GW: global </a:t>
            </a:r>
            <a:r>
              <a:rPr lang="fr-CH" sz="800" dirty="0" err="1" smtClean="0"/>
              <a:t>weights</a:t>
            </a:r>
            <a:endParaRPr lang="fr-CH" sz="800" dirty="0" smtClean="0"/>
          </a:p>
          <a:p>
            <a:r>
              <a:rPr lang="fr-CH" sz="800" dirty="0" smtClean="0"/>
              <a:t>LW: local </a:t>
            </a:r>
            <a:r>
              <a:rPr lang="fr-CH" sz="800" dirty="0" err="1" smtClean="0"/>
              <a:t>weights</a:t>
            </a:r>
            <a:endParaRPr lang="fr-CH" sz="800" dirty="0" smtClean="0"/>
          </a:p>
          <a:p>
            <a:r>
              <a:rPr lang="fr-CH" sz="800" dirty="0" smtClean="0"/>
              <a:t>SBA: </a:t>
            </a:r>
            <a:r>
              <a:rPr lang="fr-CH" sz="800" dirty="0" err="1" smtClean="0"/>
              <a:t>shape</a:t>
            </a:r>
            <a:r>
              <a:rPr lang="fr-CH" sz="800" dirty="0" smtClean="0"/>
              <a:t> </a:t>
            </a:r>
            <a:r>
              <a:rPr lang="fr-CH" sz="800" dirty="0" err="1" smtClean="0"/>
              <a:t>based</a:t>
            </a:r>
            <a:r>
              <a:rPr lang="fr-CH" sz="800" dirty="0" smtClean="0"/>
              <a:t> </a:t>
            </a:r>
            <a:r>
              <a:rPr lang="fr-CH" sz="800" dirty="0" err="1" smtClean="0"/>
              <a:t>averaging</a:t>
            </a:r>
            <a:endParaRPr lang="fr-CH" sz="800" dirty="0" smtClean="0"/>
          </a:p>
          <a:p>
            <a:r>
              <a:rPr lang="fr-CH" sz="800" dirty="0" smtClean="0"/>
              <a:t>ML: machine </a:t>
            </a:r>
            <a:r>
              <a:rPr lang="fr-CH" sz="800" dirty="0" err="1" smtClean="0"/>
              <a:t>learning</a:t>
            </a:r>
            <a:endParaRPr lang="fr-CH" sz="800" dirty="0"/>
          </a:p>
        </p:txBody>
      </p:sp>
    </p:spTree>
    <p:extLst>
      <p:ext uri="{BB962C8B-B14F-4D97-AF65-F5344CB8AC3E}">
        <p14:creationId xmlns:p14="http://schemas.microsoft.com/office/powerpoint/2010/main" val="203828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5719023" cy="572700"/>
          </a:xfrm>
        </p:spPr>
        <p:txBody>
          <a:bodyPr/>
          <a:lstStyle/>
          <a:p>
            <a:r>
              <a:rPr lang="fr-CH" dirty="0" err="1" smtClean="0"/>
              <a:t>Results</a:t>
            </a:r>
            <a:r>
              <a:rPr lang="fr-CH" dirty="0" smtClean="0"/>
              <a:t> – </a:t>
            </a:r>
            <a:r>
              <a:rPr lang="fr-CH" dirty="0" smtClean="0"/>
              <a:t>Non-</a:t>
            </a:r>
            <a:r>
              <a:rPr lang="fr-CH" dirty="0" err="1" smtClean="0"/>
              <a:t>rigid</a:t>
            </a:r>
            <a:r>
              <a:rPr lang="fr-CH" dirty="0" smtClean="0"/>
              <a:t> </a:t>
            </a:r>
            <a:r>
              <a:rPr lang="fr-CH" dirty="0" smtClean="0"/>
              <a:t>registration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0" y="1009150"/>
            <a:ext cx="6440174" cy="402510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748798" y="3808428"/>
            <a:ext cx="1524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800" dirty="0" smtClean="0"/>
              <a:t>MV: </a:t>
            </a:r>
            <a:r>
              <a:rPr lang="fr-CH" sz="800" dirty="0" err="1" smtClean="0"/>
              <a:t>majority</a:t>
            </a:r>
            <a:r>
              <a:rPr lang="fr-CH" sz="800" dirty="0" smtClean="0"/>
              <a:t> </a:t>
            </a:r>
            <a:r>
              <a:rPr lang="fr-CH" sz="800" dirty="0" err="1" smtClean="0"/>
              <a:t>voting</a:t>
            </a:r>
            <a:endParaRPr lang="fr-CH" sz="800" dirty="0" smtClean="0"/>
          </a:p>
          <a:p>
            <a:r>
              <a:rPr lang="fr-CH" sz="800" dirty="0" smtClean="0"/>
              <a:t>GW: global </a:t>
            </a:r>
            <a:r>
              <a:rPr lang="fr-CH" sz="800" dirty="0" err="1" smtClean="0"/>
              <a:t>weights</a:t>
            </a:r>
            <a:endParaRPr lang="fr-CH" sz="800" dirty="0" smtClean="0"/>
          </a:p>
          <a:p>
            <a:r>
              <a:rPr lang="fr-CH" sz="800" dirty="0" smtClean="0"/>
              <a:t>LW: local </a:t>
            </a:r>
            <a:r>
              <a:rPr lang="fr-CH" sz="800" dirty="0" err="1" smtClean="0"/>
              <a:t>weights</a:t>
            </a:r>
            <a:endParaRPr lang="fr-CH" sz="800" dirty="0" smtClean="0"/>
          </a:p>
          <a:p>
            <a:r>
              <a:rPr lang="fr-CH" sz="800" dirty="0" smtClean="0"/>
              <a:t>SBA: </a:t>
            </a:r>
            <a:r>
              <a:rPr lang="fr-CH" sz="800" dirty="0" err="1" smtClean="0"/>
              <a:t>shape</a:t>
            </a:r>
            <a:r>
              <a:rPr lang="fr-CH" sz="800" dirty="0" smtClean="0"/>
              <a:t> </a:t>
            </a:r>
            <a:r>
              <a:rPr lang="fr-CH" sz="800" dirty="0" err="1" smtClean="0"/>
              <a:t>based</a:t>
            </a:r>
            <a:r>
              <a:rPr lang="fr-CH" sz="800" dirty="0" smtClean="0"/>
              <a:t> </a:t>
            </a:r>
            <a:r>
              <a:rPr lang="fr-CH" sz="800" dirty="0" err="1" smtClean="0"/>
              <a:t>averaging</a:t>
            </a:r>
            <a:endParaRPr lang="fr-CH" sz="800" dirty="0" smtClean="0"/>
          </a:p>
          <a:p>
            <a:r>
              <a:rPr lang="fr-CH" sz="800" dirty="0" smtClean="0"/>
              <a:t>ML: machine </a:t>
            </a:r>
            <a:r>
              <a:rPr lang="fr-CH" sz="800" dirty="0" err="1" smtClean="0"/>
              <a:t>learning</a:t>
            </a:r>
            <a:endParaRPr lang="fr-CH" sz="800" dirty="0"/>
          </a:p>
        </p:txBody>
      </p:sp>
    </p:spTree>
    <p:extLst>
      <p:ext uri="{BB962C8B-B14F-4D97-AF65-F5344CB8AC3E}">
        <p14:creationId xmlns:p14="http://schemas.microsoft.com/office/powerpoint/2010/main" val="74878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192</Words>
  <Application>Microsoft Office PowerPoint</Application>
  <PresentationFormat>Affichage à l'écran (16:9)</PresentationFormat>
  <Paragraphs>60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Fira Sans Condensed ExtraBold</vt:lpstr>
      <vt:lpstr>Arial</vt:lpstr>
      <vt:lpstr>Fira Sans Condensed</vt:lpstr>
      <vt:lpstr>Clinical Case in Neurology by Slidesgo</vt:lpstr>
      <vt:lpstr>MIALab Project – Group 2</vt:lpstr>
      <vt:lpstr>Table of content</vt:lpstr>
      <vt:lpstr>Hypothesis</vt:lpstr>
      <vt:lpstr>Segmentation </vt:lpstr>
      <vt:lpstr>Registration </vt:lpstr>
      <vt:lpstr>Registration </vt:lpstr>
      <vt:lpstr>Results – Non-rigid vs affine</vt:lpstr>
      <vt:lpstr>Results – Affine registration</vt:lpstr>
      <vt:lpstr>Results – Non-rigid registration</vt:lpstr>
      <vt:lpstr>Conclusion</vt:lpstr>
      <vt:lpstr>Outlook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 in Neurology</dc:title>
  <cp:lastModifiedBy>Cyril Albrecht</cp:lastModifiedBy>
  <cp:revision>73</cp:revision>
  <dcterms:modified xsi:type="dcterms:W3CDTF">2020-12-13T15:04:47Z</dcterms:modified>
</cp:coreProperties>
</file>