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317" r:id="rId3"/>
    <p:sldId id="318" r:id="rId4"/>
    <p:sldId id="319" r:id="rId5"/>
    <p:sldId id="320" r:id="rId6"/>
    <p:sldId id="313" r:id="rId7"/>
    <p:sldId id="314" r:id="rId8"/>
  </p:sldIdLst>
  <p:sldSz cx="9144000" cy="5143500" type="screen16x9"/>
  <p:notesSz cx="6858000" cy="9144000"/>
  <p:embeddedFontLst>
    <p:embeddedFont>
      <p:font typeface="Fira Sans Condensed" panose="020B0604020202020204" charset="0"/>
      <p:regular r:id="rId10"/>
      <p:bold r:id="rId11"/>
      <p:italic r:id="rId12"/>
      <p:boldItalic r:id="rId13"/>
    </p:embeddedFont>
    <p:embeddedFont>
      <p:font typeface="Fira Sans Condensed ExtraBold" panose="020B0604020202020204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 snapToGrid="0">
      <p:cViewPr>
        <p:scale>
          <a:sx n="56" d="100"/>
          <a:sy n="56" d="100"/>
        </p:scale>
        <p:origin x="1588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Project 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Principle is similar to majority voting</a:t>
            </a:r>
          </a:p>
          <a:p>
            <a:r>
              <a:rPr lang="en-US" dirty="0"/>
              <a:t>Weighting by similarity Measurement with target</a:t>
            </a:r>
          </a:p>
          <a:p>
            <a:pPr lvl="1"/>
            <a:r>
              <a:rPr lang="en-US" dirty="0"/>
              <a:t>Mean square difference as similarity Measurement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Global </a:t>
            </a:r>
            <a:r>
              <a:rPr lang="fr-CH" dirty="0" err="1"/>
              <a:t>Weighted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endParaRPr lang="en-CH" dirty="0"/>
          </a:p>
        </p:txBody>
      </p:sp>
      <p:grpSp>
        <p:nvGrpSpPr>
          <p:cNvPr id="1029" name="Gruppieren 1028">
            <a:extLst>
              <a:ext uri="{FF2B5EF4-FFF2-40B4-BE49-F238E27FC236}">
                <a16:creationId xmlns:a16="http://schemas.microsoft.com/office/drawing/2014/main" id="{C6214D4C-4C8A-4016-AB55-2B603DCC71A6}"/>
              </a:ext>
            </a:extLst>
          </p:cNvPr>
          <p:cNvGrpSpPr/>
          <p:nvPr/>
        </p:nvGrpSpPr>
        <p:grpSpPr>
          <a:xfrm>
            <a:off x="1259526" y="2578145"/>
            <a:ext cx="7015986" cy="2128905"/>
            <a:chOff x="322266" y="2808760"/>
            <a:chExt cx="7015986" cy="2128905"/>
          </a:xfrm>
        </p:grpSpPr>
        <p:grpSp>
          <p:nvGrpSpPr>
            <p:cNvPr id="6" name="Group 27">
              <a:extLst>
                <a:ext uri="{FF2B5EF4-FFF2-40B4-BE49-F238E27FC236}">
                  <a16:creationId xmlns:a16="http://schemas.microsoft.com/office/drawing/2014/main" id="{DBE47535-9381-4AC7-8292-3C621AD6FC34}"/>
                </a:ext>
              </a:extLst>
            </p:cNvPr>
            <p:cNvGrpSpPr/>
            <p:nvPr/>
          </p:nvGrpSpPr>
          <p:grpSpPr>
            <a:xfrm>
              <a:off x="322266" y="2859149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EF9E7A4E-2EF6-4A9C-AE4E-EAA87056EC22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6">
                <a:extLst>
                  <a:ext uri="{FF2B5EF4-FFF2-40B4-BE49-F238E27FC236}">
                    <a16:creationId xmlns:a16="http://schemas.microsoft.com/office/drawing/2014/main" id="{BD9891F8-C41B-40E8-8AA5-98902425B34C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">
                <a:extLst>
                  <a:ext uri="{FF2B5EF4-FFF2-40B4-BE49-F238E27FC236}">
                    <a16:creationId xmlns:a16="http://schemas.microsoft.com/office/drawing/2014/main" id="{CE2A4915-B7E7-4DB8-A910-FEB03F9BC395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AC83CD96-E829-4F28-9CB8-D7B08B145FE1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9">
                <a:extLst>
                  <a:ext uri="{FF2B5EF4-FFF2-40B4-BE49-F238E27FC236}">
                    <a16:creationId xmlns:a16="http://schemas.microsoft.com/office/drawing/2014/main" id="{AE910376-F67E-4622-AD49-C8F6C61A2059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10">
                <a:extLst>
                  <a:ext uri="{FF2B5EF4-FFF2-40B4-BE49-F238E27FC236}">
                    <a16:creationId xmlns:a16="http://schemas.microsoft.com/office/drawing/2014/main" id="{8C538AAA-3BAF-4480-B9B5-3333CFF52B94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11">
                <a:extLst>
                  <a:ext uri="{FF2B5EF4-FFF2-40B4-BE49-F238E27FC236}">
                    <a16:creationId xmlns:a16="http://schemas.microsoft.com/office/drawing/2014/main" id="{053823FD-55AF-4317-AAA6-8EBFB1129CAE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12">
                <a:extLst>
                  <a:ext uri="{FF2B5EF4-FFF2-40B4-BE49-F238E27FC236}">
                    <a16:creationId xmlns:a16="http://schemas.microsoft.com/office/drawing/2014/main" id="{3DF234AC-AB66-4396-8201-DC84CEC42000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13">
                <a:extLst>
                  <a:ext uri="{FF2B5EF4-FFF2-40B4-BE49-F238E27FC236}">
                    <a16:creationId xmlns:a16="http://schemas.microsoft.com/office/drawing/2014/main" id="{EE79ADC5-031C-4BA0-8996-7D3E9705A270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14">
                <a:extLst>
                  <a:ext uri="{FF2B5EF4-FFF2-40B4-BE49-F238E27FC236}">
                    <a16:creationId xmlns:a16="http://schemas.microsoft.com/office/drawing/2014/main" id="{DBFCE1ED-77CA-4AAC-893B-5F67BC99FDF3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15">
                <a:extLst>
                  <a:ext uri="{FF2B5EF4-FFF2-40B4-BE49-F238E27FC236}">
                    <a16:creationId xmlns:a16="http://schemas.microsoft.com/office/drawing/2014/main" id="{D8E25AD1-AD02-4370-A099-57E48438B9A1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16">
                <a:extLst>
                  <a:ext uri="{FF2B5EF4-FFF2-40B4-BE49-F238E27FC236}">
                    <a16:creationId xmlns:a16="http://schemas.microsoft.com/office/drawing/2014/main" id="{C8AC5F9C-AF39-4B69-96C5-90E86A89E0B6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17">
                <a:extLst>
                  <a:ext uri="{FF2B5EF4-FFF2-40B4-BE49-F238E27FC236}">
                    <a16:creationId xmlns:a16="http://schemas.microsoft.com/office/drawing/2014/main" id="{4EDCBF17-7FCC-4B30-B019-F8065BC665EF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id="{BF1F6ADC-91F3-49B6-A858-0FC30445DD11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9">
                <a:extLst>
                  <a:ext uri="{FF2B5EF4-FFF2-40B4-BE49-F238E27FC236}">
                    <a16:creationId xmlns:a16="http://schemas.microsoft.com/office/drawing/2014/main" id="{E99ED239-7E69-4255-9FDB-27E3F78A5C34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20">
                <a:extLst>
                  <a:ext uri="{FF2B5EF4-FFF2-40B4-BE49-F238E27FC236}">
                    <a16:creationId xmlns:a16="http://schemas.microsoft.com/office/drawing/2014/main" id="{C6381271-3037-44E2-A37F-28F5CDA8D58B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21">
                <a:extLst>
                  <a:ext uri="{FF2B5EF4-FFF2-40B4-BE49-F238E27FC236}">
                    <a16:creationId xmlns:a16="http://schemas.microsoft.com/office/drawing/2014/main" id="{F7113FFA-BA08-4AD8-B986-DB97A40B0470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Rectangle 82">
              <a:extLst>
                <a:ext uri="{FF2B5EF4-FFF2-40B4-BE49-F238E27FC236}">
                  <a16:creationId xmlns:a16="http://schemas.microsoft.com/office/drawing/2014/main" id="{D73D2926-5199-49AA-8B5A-E77124B87882}"/>
                </a:ext>
              </a:extLst>
            </p:cNvPr>
            <p:cNvSpPr/>
            <p:nvPr/>
          </p:nvSpPr>
          <p:spPr>
            <a:xfrm>
              <a:off x="349287" y="2884082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8" name="Group 28">
              <a:extLst>
                <a:ext uri="{FF2B5EF4-FFF2-40B4-BE49-F238E27FC236}">
                  <a16:creationId xmlns:a16="http://schemas.microsoft.com/office/drawing/2014/main" id="{8CF6B0A3-E660-48BE-A624-D5632D62622E}"/>
                </a:ext>
              </a:extLst>
            </p:cNvPr>
            <p:cNvGrpSpPr/>
            <p:nvPr/>
          </p:nvGrpSpPr>
          <p:grpSpPr>
            <a:xfrm>
              <a:off x="597185" y="3116078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54" name="Rectangle 29">
                <a:extLst>
                  <a:ext uri="{FF2B5EF4-FFF2-40B4-BE49-F238E27FC236}">
                    <a16:creationId xmlns:a16="http://schemas.microsoft.com/office/drawing/2014/main" id="{1FFB4477-F01F-4495-927A-A2FC79DA3714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30">
                <a:extLst>
                  <a:ext uri="{FF2B5EF4-FFF2-40B4-BE49-F238E27FC236}">
                    <a16:creationId xmlns:a16="http://schemas.microsoft.com/office/drawing/2014/main" id="{4AEA98CD-B562-4648-AA23-EB4CC48EBE11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31">
                <a:extLst>
                  <a:ext uri="{FF2B5EF4-FFF2-40B4-BE49-F238E27FC236}">
                    <a16:creationId xmlns:a16="http://schemas.microsoft.com/office/drawing/2014/main" id="{33493FCC-E66B-4E48-B0B6-18996D4CBBAD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7280111-F2AC-469D-839D-1D76687A9481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33">
                <a:extLst>
                  <a:ext uri="{FF2B5EF4-FFF2-40B4-BE49-F238E27FC236}">
                    <a16:creationId xmlns:a16="http://schemas.microsoft.com/office/drawing/2014/main" id="{319D392A-CD0C-459D-A763-6103F3D0B2E3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34">
                <a:extLst>
                  <a:ext uri="{FF2B5EF4-FFF2-40B4-BE49-F238E27FC236}">
                    <a16:creationId xmlns:a16="http://schemas.microsoft.com/office/drawing/2014/main" id="{4EEE4321-7F15-45BD-8B0B-4AC3E3825CD5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35">
                <a:extLst>
                  <a:ext uri="{FF2B5EF4-FFF2-40B4-BE49-F238E27FC236}">
                    <a16:creationId xmlns:a16="http://schemas.microsoft.com/office/drawing/2014/main" id="{82E0FCD5-F334-4503-9105-8921CD75165D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36">
                <a:extLst>
                  <a:ext uri="{FF2B5EF4-FFF2-40B4-BE49-F238E27FC236}">
                    <a16:creationId xmlns:a16="http://schemas.microsoft.com/office/drawing/2014/main" id="{C66E7A74-D984-42CF-888C-D32E7BE97AD0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37">
                <a:extLst>
                  <a:ext uri="{FF2B5EF4-FFF2-40B4-BE49-F238E27FC236}">
                    <a16:creationId xmlns:a16="http://schemas.microsoft.com/office/drawing/2014/main" id="{FA4F71E4-C5C7-42EB-AF9B-C94B9CFA16CD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38">
                <a:extLst>
                  <a:ext uri="{FF2B5EF4-FFF2-40B4-BE49-F238E27FC236}">
                    <a16:creationId xmlns:a16="http://schemas.microsoft.com/office/drawing/2014/main" id="{39D94C0B-63FC-45EF-B5B8-8FD641BEEACF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39">
                <a:extLst>
                  <a:ext uri="{FF2B5EF4-FFF2-40B4-BE49-F238E27FC236}">
                    <a16:creationId xmlns:a16="http://schemas.microsoft.com/office/drawing/2014/main" id="{31EB030A-3469-4F9E-A54E-09787A173BB7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40">
                <a:extLst>
                  <a:ext uri="{FF2B5EF4-FFF2-40B4-BE49-F238E27FC236}">
                    <a16:creationId xmlns:a16="http://schemas.microsoft.com/office/drawing/2014/main" id="{BB9AAF08-7C93-4911-B9B8-BCF2069F14C8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D157151F-30DC-40A1-B631-FBA74A82C338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42">
                <a:extLst>
                  <a:ext uri="{FF2B5EF4-FFF2-40B4-BE49-F238E27FC236}">
                    <a16:creationId xmlns:a16="http://schemas.microsoft.com/office/drawing/2014/main" id="{4DA56A36-F231-4AB0-8822-01D75C5BA189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43">
                <a:extLst>
                  <a:ext uri="{FF2B5EF4-FFF2-40B4-BE49-F238E27FC236}">
                    <a16:creationId xmlns:a16="http://schemas.microsoft.com/office/drawing/2014/main" id="{22F5082E-CD4F-4A49-9F27-EE8CB418221A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44">
                <a:extLst>
                  <a:ext uri="{FF2B5EF4-FFF2-40B4-BE49-F238E27FC236}">
                    <a16:creationId xmlns:a16="http://schemas.microsoft.com/office/drawing/2014/main" id="{759BB486-C321-4D63-A761-4BF9834377BE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45">
                <a:extLst>
                  <a:ext uri="{FF2B5EF4-FFF2-40B4-BE49-F238E27FC236}">
                    <a16:creationId xmlns:a16="http://schemas.microsoft.com/office/drawing/2014/main" id="{18261012-98BD-4ACD-A7E6-FD8AFB5CE2FD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83">
              <a:extLst>
                <a:ext uri="{FF2B5EF4-FFF2-40B4-BE49-F238E27FC236}">
                  <a16:creationId xmlns:a16="http://schemas.microsoft.com/office/drawing/2014/main" id="{3213B7EF-98C5-47D0-962A-6C9F5C07C211}"/>
                </a:ext>
              </a:extLst>
            </p:cNvPr>
            <p:cNvSpPr/>
            <p:nvPr/>
          </p:nvSpPr>
          <p:spPr>
            <a:xfrm>
              <a:off x="624206" y="3140235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10" name="Group 46">
              <a:extLst>
                <a:ext uri="{FF2B5EF4-FFF2-40B4-BE49-F238E27FC236}">
                  <a16:creationId xmlns:a16="http://schemas.microsoft.com/office/drawing/2014/main" id="{10861E75-B10F-49D0-95D2-F9FF4F6B59DF}"/>
                </a:ext>
              </a:extLst>
            </p:cNvPr>
            <p:cNvGrpSpPr/>
            <p:nvPr/>
          </p:nvGrpSpPr>
          <p:grpSpPr>
            <a:xfrm>
              <a:off x="868739" y="3376123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37" name="Rectangle 47">
                <a:extLst>
                  <a:ext uri="{FF2B5EF4-FFF2-40B4-BE49-F238E27FC236}">
                    <a16:creationId xmlns:a16="http://schemas.microsoft.com/office/drawing/2014/main" id="{CDB3895B-4F24-4E9D-BED4-7B9202C1E6C4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48">
                <a:extLst>
                  <a:ext uri="{FF2B5EF4-FFF2-40B4-BE49-F238E27FC236}">
                    <a16:creationId xmlns:a16="http://schemas.microsoft.com/office/drawing/2014/main" id="{E8F880D9-8975-4BCB-85D9-C238F8BDDABC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49">
                <a:extLst>
                  <a:ext uri="{FF2B5EF4-FFF2-40B4-BE49-F238E27FC236}">
                    <a16:creationId xmlns:a16="http://schemas.microsoft.com/office/drawing/2014/main" id="{AB58EA9D-3784-4B4F-B14D-3656F1CB6EE3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50">
                <a:extLst>
                  <a:ext uri="{FF2B5EF4-FFF2-40B4-BE49-F238E27FC236}">
                    <a16:creationId xmlns:a16="http://schemas.microsoft.com/office/drawing/2014/main" id="{1796FD87-1BF4-4EBE-A061-2A943B95E9CD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51">
                <a:extLst>
                  <a:ext uri="{FF2B5EF4-FFF2-40B4-BE49-F238E27FC236}">
                    <a16:creationId xmlns:a16="http://schemas.microsoft.com/office/drawing/2014/main" id="{D278705F-0E31-4061-9892-61432798E44C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52">
                <a:extLst>
                  <a:ext uri="{FF2B5EF4-FFF2-40B4-BE49-F238E27FC236}">
                    <a16:creationId xmlns:a16="http://schemas.microsoft.com/office/drawing/2014/main" id="{4625CC8B-E256-4F6B-A820-C5B5CD5D5259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53">
                <a:extLst>
                  <a:ext uri="{FF2B5EF4-FFF2-40B4-BE49-F238E27FC236}">
                    <a16:creationId xmlns:a16="http://schemas.microsoft.com/office/drawing/2014/main" id="{8F482117-728F-407B-9DD7-FA9AE2BA4E99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E6A1B641-268E-4524-AD32-3D1F04BF5814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3C872D8F-447B-4E99-AEB8-9AF9C5046745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18C0C49-5918-4B48-A8A7-78B6D3236436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ED44211C-D311-42BE-B370-A366513874C4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58">
                <a:extLst>
                  <a:ext uri="{FF2B5EF4-FFF2-40B4-BE49-F238E27FC236}">
                    <a16:creationId xmlns:a16="http://schemas.microsoft.com/office/drawing/2014/main" id="{4094A015-00F3-4A1A-AD87-CBE4B5F6F397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59">
                <a:extLst>
                  <a:ext uri="{FF2B5EF4-FFF2-40B4-BE49-F238E27FC236}">
                    <a16:creationId xmlns:a16="http://schemas.microsoft.com/office/drawing/2014/main" id="{E4D9D1C6-680B-4EBA-94C1-22D810970C84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60">
                <a:extLst>
                  <a:ext uri="{FF2B5EF4-FFF2-40B4-BE49-F238E27FC236}">
                    <a16:creationId xmlns:a16="http://schemas.microsoft.com/office/drawing/2014/main" id="{CD827C60-9246-46E3-A44E-B16EA7E86BA9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61">
                <a:extLst>
                  <a:ext uri="{FF2B5EF4-FFF2-40B4-BE49-F238E27FC236}">
                    <a16:creationId xmlns:a16="http://schemas.microsoft.com/office/drawing/2014/main" id="{94E78346-B6D0-4E06-A6D1-FF0A4FFDAD55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62">
                <a:extLst>
                  <a:ext uri="{FF2B5EF4-FFF2-40B4-BE49-F238E27FC236}">
                    <a16:creationId xmlns:a16="http://schemas.microsoft.com/office/drawing/2014/main" id="{B3CDBCD1-69BF-4C2E-8E7B-B8D6CF62C542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E8D39C58-AEC6-425D-BFF2-50CDDD20D540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angle 84">
              <a:extLst>
                <a:ext uri="{FF2B5EF4-FFF2-40B4-BE49-F238E27FC236}">
                  <a16:creationId xmlns:a16="http://schemas.microsoft.com/office/drawing/2014/main" id="{6C36CB70-0BEA-4BE6-BE7C-CBC8C7C31BAB}"/>
                </a:ext>
              </a:extLst>
            </p:cNvPr>
            <p:cNvSpPr/>
            <p:nvPr/>
          </p:nvSpPr>
          <p:spPr>
            <a:xfrm>
              <a:off x="895354" y="3400280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14" name="Group 94">
              <a:extLst>
                <a:ext uri="{FF2B5EF4-FFF2-40B4-BE49-F238E27FC236}">
                  <a16:creationId xmlns:a16="http://schemas.microsoft.com/office/drawing/2014/main" id="{7D0F9558-6093-4652-B5C0-0DEB8A57BAA1}"/>
                </a:ext>
              </a:extLst>
            </p:cNvPr>
            <p:cNvGrpSpPr/>
            <p:nvPr/>
          </p:nvGrpSpPr>
          <p:grpSpPr>
            <a:xfrm>
              <a:off x="3360165" y="2859149"/>
              <a:ext cx="1432872" cy="1432875"/>
              <a:chOff x="6325384" y="2083323"/>
              <a:chExt cx="2677212" cy="2677218"/>
            </a:xfrm>
            <a:solidFill>
              <a:schemeClr val="bg1"/>
            </a:solidFill>
          </p:grpSpPr>
          <p:sp>
            <p:nvSpPr>
              <p:cNvPr id="20" name="Rectangle 95">
                <a:extLst>
                  <a:ext uri="{FF2B5EF4-FFF2-40B4-BE49-F238E27FC236}">
                    <a16:creationId xmlns:a16="http://schemas.microsoft.com/office/drawing/2014/main" id="{E327D23B-C4D7-4291-B904-3E0742707D8D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96">
                <a:extLst>
                  <a:ext uri="{FF2B5EF4-FFF2-40B4-BE49-F238E27FC236}">
                    <a16:creationId xmlns:a16="http://schemas.microsoft.com/office/drawing/2014/main" id="{893FDC25-87EA-448C-B994-CE4180BFE26A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97">
                <a:extLst>
                  <a:ext uri="{FF2B5EF4-FFF2-40B4-BE49-F238E27FC236}">
                    <a16:creationId xmlns:a16="http://schemas.microsoft.com/office/drawing/2014/main" id="{882EC1BA-4BFC-4F31-8EBE-82486D832FEB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98">
                <a:extLst>
                  <a:ext uri="{FF2B5EF4-FFF2-40B4-BE49-F238E27FC236}">
                    <a16:creationId xmlns:a16="http://schemas.microsoft.com/office/drawing/2014/main" id="{7F02B4D6-F37E-447D-9429-F0C138255335}"/>
                  </a:ext>
                </a:extLst>
              </p:cNvPr>
              <p:cNvSpPr/>
              <p:nvPr/>
            </p:nvSpPr>
            <p:spPr>
              <a:xfrm>
                <a:off x="6325384" y="2752628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99">
                <a:extLst>
                  <a:ext uri="{FF2B5EF4-FFF2-40B4-BE49-F238E27FC236}">
                    <a16:creationId xmlns:a16="http://schemas.microsoft.com/office/drawing/2014/main" id="{DD681A9D-77EB-49AF-8467-D34A994C0ED1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100">
                <a:extLst>
                  <a:ext uri="{FF2B5EF4-FFF2-40B4-BE49-F238E27FC236}">
                    <a16:creationId xmlns:a16="http://schemas.microsoft.com/office/drawing/2014/main" id="{F0235DB4-4F8F-45B0-B635-162E39B12FD2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101">
                <a:extLst>
                  <a:ext uri="{FF2B5EF4-FFF2-40B4-BE49-F238E27FC236}">
                    <a16:creationId xmlns:a16="http://schemas.microsoft.com/office/drawing/2014/main" id="{EA276FE6-1E0C-4589-90EF-CCB290DE51FE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102">
                <a:extLst>
                  <a:ext uri="{FF2B5EF4-FFF2-40B4-BE49-F238E27FC236}">
                    <a16:creationId xmlns:a16="http://schemas.microsoft.com/office/drawing/2014/main" id="{416807CC-79D6-41C9-82B2-4225F1C228AE}"/>
                  </a:ext>
                </a:extLst>
              </p:cNvPr>
              <p:cNvSpPr/>
              <p:nvPr/>
            </p:nvSpPr>
            <p:spPr>
              <a:xfrm>
                <a:off x="6325384" y="4091236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103">
                <a:extLst>
                  <a:ext uri="{FF2B5EF4-FFF2-40B4-BE49-F238E27FC236}">
                    <a16:creationId xmlns:a16="http://schemas.microsoft.com/office/drawing/2014/main" id="{CEBFAFAB-0B31-4B02-8AE1-7E784FE32250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104">
                <a:extLst>
                  <a:ext uri="{FF2B5EF4-FFF2-40B4-BE49-F238E27FC236}">
                    <a16:creationId xmlns:a16="http://schemas.microsoft.com/office/drawing/2014/main" id="{78E157B6-C508-4524-8DB1-2AD20C770909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105">
                <a:extLst>
                  <a:ext uri="{FF2B5EF4-FFF2-40B4-BE49-F238E27FC236}">
                    <a16:creationId xmlns:a16="http://schemas.microsoft.com/office/drawing/2014/main" id="{57B1FB9C-2A8A-40F1-B907-20810A915614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106">
                <a:extLst>
                  <a:ext uri="{FF2B5EF4-FFF2-40B4-BE49-F238E27FC236}">
                    <a16:creationId xmlns:a16="http://schemas.microsoft.com/office/drawing/2014/main" id="{57831F32-88FE-4EBE-A2FB-1BE702B05D23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107">
                <a:extLst>
                  <a:ext uri="{FF2B5EF4-FFF2-40B4-BE49-F238E27FC236}">
                    <a16:creationId xmlns:a16="http://schemas.microsoft.com/office/drawing/2014/main" id="{66D1052E-B3F1-490A-96E7-3B18048D604B}"/>
                  </a:ext>
                </a:extLst>
              </p:cNvPr>
              <p:cNvSpPr/>
              <p:nvPr/>
            </p:nvSpPr>
            <p:spPr>
              <a:xfrm>
                <a:off x="8333291" y="2752628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108">
                <a:extLst>
                  <a:ext uri="{FF2B5EF4-FFF2-40B4-BE49-F238E27FC236}">
                    <a16:creationId xmlns:a16="http://schemas.microsoft.com/office/drawing/2014/main" id="{9CE5EA27-4F17-4DE2-A51B-A9087CDF1942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109">
                <a:extLst>
                  <a:ext uri="{FF2B5EF4-FFF2-40B4-BE49-F238E27FC236}">
                    <a16:creationId xmlns:a16="http://schemas.microsoft.com/office/drawing/2014/main" id="{AFBEFF32-A633-449F-9403-6932FE5CD4F1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110">
                <a:extLst>
                  <a:ext uri="{FF2B5EF4-FFF2-40B4-BE49-F238E27FC236}">
                    <a16:creationId xmlns:a16="http://schemas.microsoft.com/office/drawing/2014/main" id="{C8A8BD35-C644-4132-AE41-47C7570347EF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111">
                <a:extLst>
                  <a:ext uri="{FF2B5EF4-FFF2-40B4-BE49-F238E27FC236}">
                    <a16:creationId xmlns:a16="http://schemas.microsoft.com/office/drawing/2014/main" id="{2887F731-2D08-48A3-8CD0-0DF62833E251}"/>
                  </a:ext>
                </a:extLst>
              </p:cNvPr>
              <p:cNvSpPr/>
              <p:nvPr/>
            </p:nvSpPr>
            <p:spPr>
              <a:xfrm>
                <a:off x="8333291" y="4091236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93">
              <a:extLst>
                <a:ext uri="{FF2B5EF4-FFF2-40B4-BE49-F238E27FC236}">
                  <a16:creationId xmlns:a16="http://schemas.microsoft.com/office/drawing/2014/main" id="{4FA945DE-A3A6-4BF8-9F6F-A7A884DFC60C}"/>
                </a:ext>
              </a:extLst>
            </p:cNvPr>
            <p:cNvSpPr/>
            <p:nvPr/>
          </p:nvSpPr>
          <p:spPr>
            <a:xfrm>
              <a:off x="3385097" y="2886363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">
              <a:extLst>
                <a:ext uri="{FF2B5EF4-FFF2-40B4-BE49-F238E27FC236}">
                  <a16:creationId xmlns:a16="http://schemas.microsoft.com/office/drawing/2014/main" id="{9FDA3FE3-DF7D-49E1-A501-B44C0F7863ED}"/>
                </a:ext>
              </a:extLst>
            </p:cNvPr>
            <p:cNvSpPr txBox="1"/>
            <p:nvPr/>
          </p:nvSpPr>
          <p:spPr>
            <a:xfrm>
              <a:off x="2037314" y="2808760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=0.2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85">
              <a:extLst>
                <a:ext uri="{FF2B5EF4-FFF2-40B4-BE49-F238E27FC236}">
                  <a16:creationId xmlns:a16="http://schemas.microsoft.com/office/drawing/2014/main" id="{3BCB88E6-F5C7-4574-B919-A3F05801AA57}"/>
                </a:ext>
              </a:extLst>
            </p:cNvPr>
            <p:cNvSpPr txBox="1"/>
            <p:nvPr/>
          </p:nvSpPr>
          <p:spPr>
            <a:xfrm>
              <a:off x="2037266" y="2960914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=0.6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87">
              <a:extLst>
                <a:ext uri="{FF2B5EF4-FFF2-40B4-BE49-F238E27FC236}">
                  <a16:creationId xmlns:a16="http://schemas.microsoft.com/office/drawing/2014/main" id="{3C9F04AF-487F-4E98-9A37-444F5EB9D074}"/>
                </a:ext>
              </a:extLst>
            </p:cNvPr>
            <p:cNvSpPr txBox="1"/>
            <p:nvPr/>
          </p:nvSpPr>
          <p:spPr>
            <a:xfrm>
              <a:off x="2037266" y="3136952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=0.2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1" name="Verbinder: gewinkelt 90">
              <a:extLst>
                <a:ext uri="{FF2B5EF4-FFF2-40B4-BE49-F238E27FC236}">
                  <a16:creationId xmlns:a16="http://schemas.microsoft.com/office/drawing/2014/main" id="{F0C8C818-0A0C-4C49-9ED8-A3324F3AE844}"/>
                </a:ext>
              </a:extLst>
            </p:cNvPr>
            <p:cNvCxnSpPr>
              <a:cxnSpLocks/>
              <a:stCxn id="17" idx="3"/>
              <a:endCxn id="93" idx="1"/>
            </p:cNvCxnSpPr>
            <p:nvPr/>
          </p:nvCxnSpPr>
          <p:spPr>
            <a:xfrm>
              <a:off x="2685248" y="2939565"/>
              <a:ext cx="649981" cy="1844212"/>
            </a:xfrm>
            <a:prstGeom prst="bentConnector3">
              <a:avLst>
                <a:gd name="adj1" fmla="val 5373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E62ED3C5-A4AE-49E5-82AA-775EDE0E948E}"/>
                </a:ext>
              </a:extLst>
            </p:cNvPr>
            <p:cNvSpPr txBox="1"/>
            <p:nvPr/>
          </p:nvSpPr>
          <p:spPr>
            <a:xfrm>
              <a:off x="3335229" y="4629888"/>
              <a:ext cx="4003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/>
                <a:t>Similarity</a:t>
              </a:r>
              <a:r>
                <a:rPr lang="de-CH" dirty="0"/>
                <a:t> </a:t>
              </a:r>
              <a:r>
                <a:rPr lang="de-CH" dirty="0" err="1"/>
                <a:t>Measurment</a:t>
              </a:r>
              <a:r>
                <a:rPr lang="de-CH" dirty="0"/>
                <a:t> T1w and T2w </a:t>
              </a:r>
              <a:r>
                <a:rPr lang="de-CH" dirty="0" err="1"/>
                <a:t>with</a:t>
              </a:r>
              <a:r>
                <a:rPr lang="de-CH" dirty="0"/>
                <a:t> </a:t>
              </a:r>
              <a:r>
                <a:rPr lang="de-CH" dirty="0" err="1"/>
                <a:t>target</a:t>
              </a:r>
              <a:endParaRPr lang="en-CH" dirty="0"/>
            </a:p>
          </p:txBody>
        </p:sp>
        <p:cxnSp>
          <p:nvCxnSpPr>
            <p:cNvPr id="101" name="Verbinder: gewinkelt 100">
              <a:extLst>
                <a:ext uri="{FF2B5EF4-FFF2-40B4-BE49-F238E27FC236}">
                  <a16:creationId xmlns:a16="http://schemas.microsoft.com/office/drawing/2014/main" id="{0E4AC431-10FC-42B0-9E26-A697AA385906}"/>
                </a:ext>
              </a:extLst>
            </p:cNvPr>
            <p:cNvCxnSpPr>
              <a:stCxn id="18" idx="3"/>
              <a:endCxn id="93" idx="1"/>
            </p:cNvCxnSpPr>
            <p:nvPr/>
          </p:nvCxnSpPr>
          <p:spPr>
            <a:xfrm>
              <a:off x="2685200" y="3091719"/>
              <a:ext cx="650029" cy="1692058"/>
            </a:xfrm>
            <a:prstGeom prst="bentConnector3">
              <a:avLst>
                <a:gd name="adj1" fmla="val 5373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Verbinder: gewinkelt 102">
              <a:extLst>
                <a:ext uri="{FF2B5EF4-FFF2-40B4-BE49-F238E27FC236}">
                  <a16:creationId xmlns:a16="http://schemas.microsoft.com/office/drawing/2014/main" id="{EA16C932-9B49-4F22-ACCD-2B81BB9F1E01}"/>
                </a:ext>
              </a:extLst>
            </p:cNvPr>
            <p:cNvCxnSpPr>
              <a:stCxn id="19" idx="3"/>
              <a:endCxn id="93" idx="1"/>
            </p:cNvCxnSpPr>
            <p:nvPr/>
          </p:nvCxnSpPr>
          <p:spPr>
            <a:xfrm>
              <a:off x="2685200" y="3267757"/>
              <a:ext cx="650029" cy="1516020"/>
            </a:xfrm>
            <a:prstGeom prst="bentConnector3">
              <a:avLst>
                <a:gd name="adj1" fmla="val 5373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EB1BB559-046A-4F1C-AD9C-58F041C44419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>
            <a:xfrm flipV="1">
              <a:off x="657638" y="2939565"/>
              <a:ext cx="1379676" cy="98693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106">
              <a:extLst>
                <a:ext uri="{FF2B5EF4-FFF2-40B4-BE49-F238E27FC236}">
                  <a16:creationId xmlns:a16="http://schemas.microsoft.com/office/drawing/2014/main" id="{64455E81-57C3-4EA0-9D17-3C70CF720A6E}"/>
                </a:ext>
              </a:extLst>
            </p:cNvPr>
            <p:cNvCxnSpPr>
              <a:stCxn id="9" idx="3"/>
              <a:endCxn id="18" idx="1"/>
            </p:cNvCxnSpPr>
            <p:nvPr/>
          </p:nvCxnSpPr>
          <p:spPr>
            <a:xfrm flipV="1">
              <a:off x="932557" y="3091719"/>
              <a:ext cx="1104709" cy="202692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Verbinder: gewinkelt 108">
              <a:extLst>
                <a:ext uri="{FF2B5EF4-FFF2-40B4-BE49-F238E27FC236}">
                  <a16:creationId xmlns:a16="http://schemas.microsoft.com/office/drawing/2014/main" id="{104B8934-8B6E-4ED9-AE47-8E5F06508B32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1203705" y="3267757"/>
              <a:ext cx="833561" cy="286699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Verbinder: gewinkelt 110">
              <a:extLst>
                <a:ext uri="{FF2B5EF4-FFF2-40B4-BE49-F238E27FC236}">
                  <a16:creationId xmlns:a16="http://schemas.microsoft.com/office/drawing/2014/main" id="{C1B9572B-EF4A-4795-906D-F95FA640BE68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2685248" y="2939565"/>
              <a:ext cx="699849" cy="1009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Verbinder: gewinkelt 115">
              <a:extLst>
                <a:ext uri="{FF2B5EF4-FFF2-40B4-BE49-F238E27FC236}">
                  <a16:creationId xmlns:a16="http://schemas.microsoft.com/office/drawing/2014/main" id="{8156937F-563A-451B-AED2-940D0ADCABC0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2685200" y="3040539"/>
              <a:ext cx="699897" cy="511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Verbinder: gewinkelt 118">
              <a:extLst>
                <a:ext uri="{FF2B5EF4-FFF2-40B4-BE49-F238E27FC236}">
                  <a16:creationId xmlns:a16="http://schemas.microsoft.com/office/drawing/2014/main" id="{E72BDEA0-255D-4359-80FB-A0A078C45A95}"/>
                </a:ext>
              </a:extLst>
            </p:cNvPr>
            <p:cNvCxnSpPr>
              <a:stCxn id="19" idx="3"/>
              <a:endCxn id="15" idx="1"/>
            </p:cNvCxnSpPr>
            <p:nvPr/>
          </p:nvCxnSpPr>
          <p:spPr>
            <a:xfrm flipV="1">
              <a:off x="2685200" y="3040539"/>
              <a:ext cx="699897" cy="2272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7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Principle is similar to global voting</a:t>
            </a:r>
          </a:p>
          <a:p>
            <a:r>
              <a:rPr lang="en-US" dirty="0"/>
              <a:t>Weighting by similarity Measurement with target</a:t>
            </a:r>
          </a:p>
          <a:p>
            <a:pPr lvl="1"/>
            <a:r>
              <a:rPr lang="en-US" dirty="0"/>
              <a:t>Square difference as similarity Measurement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Local </a:t>
            </a:r>
            <a:r>
              <a:rPr lang="fr-CH" dirty="0" err="1"/>
              <a:t>Weighted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endParaRPr lang="en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55D407-6336-43F0-B0B6-BA225EDD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0" y="2301027"/>
            <a:ext cx="8152760" cy="26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C5C8FAB-9947-4C4F-B225-C551F18DD658}"/>
              </a:ext>
            </a:extLst>
          </p:cNvPr>
          <p:cNvSpPr/>
          <p:nvPr/>
        </p:nvSpPr>
        <p:spPr>
          <a:xfrm>
            <a:off x="7853081" y="2989089"/>
            <a:ext cx="737667" cy="161365"/>
          </a:xfrm>
          <a:prstGeom prst="rect">
            <a:avLst/>
          </a:prstGeom>
          <a:solidFill>
            <a:srgbClr val="FBB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LWV</a:t>
            </a:r>
            <a:endParaRPr lang="en-CH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09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2722360" cy="2838000"/>
          </a:xfrm>
        </p:spPr>
        <p:txBody>
          <a:bodyPr/>
          <a:lstStyle/>
          <a:p>
            <a:r>
              <a:rPr lang="en-US" dirty="0"/>
              <a:t>Machine learning based on random forest</a:t>
            </a:r>
          </a:p>
          <a:p>
            <a:r>
              <a:rPr lang="en-US" dirty="0"/>
              <a:t>Optimization of Parameters depth and estimator</a:t>
            </a:r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Machine Learning</a:t>
            </a:r>
            <a:endParaRPr lang="en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EF1C89-ACD5-4C10-8053-AFC8FE217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" r="6612"/>
          <a:stretch/>
        </p:blipFill>
        <p:spPr>
          <a:xfrm>
            <a:off x="3567394" y="1152750"/>
            <a:ext cx="5300028" cy="37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2722360" cy="2838000"/>
          </a:xfrm>
        </p:spPr>
        <p:txBody>
          <a:bodyPr/>
          <a:lstStyle/>
          <a:p>
            <a:r>
              <a:rPr lang="en-US" dirty="0"/>
              <a:t>Machine learning based on random forest</a:t>
            </a:r>
          </a:p>
          <a:p>
            <a:r>
              <a:rPr lang="en-US" dirty="0"/>
              <a:t>Optimization of Parameters depth and estimator</a:t>
            </a:r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Machine Learning</a:t>
            </a:r>
            <a:endParaRPr lang="en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D90375-C3DE-40F6-B2B6-043473C7C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3" r="7091"/>
          <a:stretch/>
        </p:blipFill>
        <p:spPr>
          <a:xfrm>
            <a:off x="3737336" y="1152750"/>
            <a:ext cx="5098054" cy="37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5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4"/>
            <a:ext cx="5431200" cy="344763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Affine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Rotation, Translation and Scaling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Already existed</a:t>
            </a:r>
          </a:p>
          <a:p>
            <a:pPr>
              <a:spcAft>
                <a:spcPts val="600"/>
              </a:spcAft>
            </a:pPr>
            <a:r>
              <a:rPr lang="en-GB" dirty="0"/>
              <a:t>Non-rigid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Compensate free form deformation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B-Spline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SimpleElastix</a:t>
            </a:r>
            <a:r>
              <a:rPr lang="en-GB" dirty="0"/>
              <a:t> Library</a:t>
            </a:r>
          </a:p>
          <a:p>
            <a:pPr lvl="1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93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BAE4E7-3A3E-415A-8FC6-165BDB05ADF1}"/>
              </a:ext>
            </a:extLst>
          </p:cNvPr>
          <p:cNvSpPr txBox="1"/>
          <p:nvPr/>
        </p:nvSpPr>
        <p:spPr>
          <a:xfrm>
            <a:off x="4571999" y="1098399"/>
            <a:ext cx="371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algn="ctr"/>
            <a:r>
              <a:rPr lang="de-CH" sz="1600" dirty="0">
                <a:solidFill>
                  <a:schemeClr val="dk1"/>
                </a:solidFill>
                <a:latin typeface="Fira Sans Condensed"/>
              </a:rPr>
              <a:t>Non-Rigid</a:t>
            </a:r>
            <a:r>
              <a:rPr lang="de-CH" dirty="0"/>
              <a:t> </a:t>
            </a:r>
            <a:r>
              <a:rPr lang="de-CH" sz="1600" dirty="0">
                <a:solidFill>
                  <a:schemeClr val="dk1"/>
                </a:solidFill>
                <a:latin typeface="Fira Sans Condensed"/>
              </a:rPr>
              <a:t>Registration</a:t>
            </a:r>
            <a:endParaRPr lang="aa-ET" sz="1600" dirty="0">
              <a:solidFill>
                <a:schemeClr val="dk1"/>
              </a:solidFill>
              <a:latin typeface="Fira Sans Condensed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2DD57D-91A9-4F21-9981-CDDB90B625C7}"/>
              </a:ext>
            </a:extLst>
          </p:cNvPr>
          <p:cNvSpPr txBox="1"/>
          <p:nvPr/>
        </p:nvSpPr>
        <p:spPr>
          <a:xfrm>
            <a:off x="672349" y="1098399"/>
            <a:ext cx="343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Affine Registration</a:t>
            </a:r>
            <a:endParaRPr lang="aa-ET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E9A13A-8E11-49A3-8728-4E5530319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0" t="5293" r="11277" b="8565"/>
          <a:stretch/>
        </p:blipFill>
        <p:spPr>
          <a:xfrm>
            <a:off x="672349" y="1526202"/>
            <a:ext cx="3434763" cy="33233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81BC8F-4DDF-412B-BC7A-DF43AB38E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5" t="5761" r="8647" b="8015"/>
          <a:stretch/>
        </p:blipFill>
        <p:spPr>
          <a:xfrm>
            <a:off x="4572000" y="1571090"/>
            <a:ext cx="3715233" cy="34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7595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Bildschirmpräsentation (16:9)</PresentationFormat>
  <Paragraphs>96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Fira Sans Condensed ExtraBold</vt:lpstr>
      <vt:lpstr>Fira Sans Condensed</vt:lpstr>
      <vt:lpstr>Arial</vt:lpstr>
      <vt:lpstr>Clinical Case in Neurology by Slidesgo</vt:lpstr>
      <vt:lpstr>MIALab Project – Group 2</vt:lpstr>
      <vt:lpstr>Global Weighted Voting </vt:lpstr>
      <vt:lpstr>Local Weighted Voting </vt:lpstr>
      <vt:lpstr>Machine Learning</vt:lpstr>
      <vt:lpstr>Machine Learning</vt:lpstr>
      <vt:lpstr>Registration </vt:lpstr>
      <vt:lpstr>Registration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Valerio</dc:creator>
  <cp:lastModifiedBy>valerio MOLLET</cp:lastModifiedBy>
  <cp:revision>69</cp:revision>
  <dcterms:modified xsi:type="dcterms:W3CDTF">2020-12-13T16:57:57Z</dcterms:modified>
</cp:coreProperties>
</file>