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hunmin" initials="wh" lastIdx="2" clrIdx="0">
    <p:extLst>
      <p:ext uri="{19B8F6BF-5375-455C-9EA6-DF929625EA0E}">
        <p15:presenceInfo xmlns:p15="http://schemas.microsoft.com/office/powerpoint/2012/main" userId="b90fe39d16e35b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40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7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3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8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1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382E-786B-476D-BE98-768A9960976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43CD-CF2B-4DBC-BCD6-EED24549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145" y="2110798"/>
            <a:ext cx="6677891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Uroflowmetry</a:t>
            </a:r>
            <a: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App Manual</a:t>
            </a:r>
            <a:endParaRPr 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4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49" y="1742928"/>
            <a:ext cx="2447797" cy="43516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551052" y="2216729"/>
            <a:ext cx="1708727" cy="12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15200" y="1958106"/>
            <a:ext cx="302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 can see the measured data in both table format and chart graph.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51051" y="2810602"/>
            <a:ext cx="1708727" cy="8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5200" y="2638609"/>
            <a:ext cx="302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 can set/get your profile information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51051" y="3329211"/>
            <a:ext cx="1708727" cy="8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5199" y="3229737"/>
            <a:ext cx="3029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 can select/see volume of bottle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10542" y="4267314"/>
            <a:ext cx="1708727" cy="8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4690" y="4167840"/>
            <a:ext cx="3029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 can measure the flow with camera.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65963" y="4861187"/>
            <a:ext cx="1708727" cy="8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4689" y="4796915"/>
            <a:ext cx="302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 can measure from pre-taken video file.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85694" y="5410251"/>
            <a:ext cx="1708727" cy="8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75947" y="5271581"/>
            <a:ext cx="302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 can send the measured data to server.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855" y="212437"/>
            <a:ext cx="1709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Main Page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2109" y="905168"/>
            <a:ext cx="749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home page of app. It contains six buttons regarding on features of app.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7855" y="212437"/>
            <a:ext cx="2840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Main -&gt; Data Page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109" y="905168"/>
            <a:ext cx="749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page, you can see whole data measured by camera (or from video files)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73" y="1737720"/>
            <a:ext cx="2550246" cy="45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7855" y="212437"/>
            <a:ext cx="310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Main -&gt; Profile Page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109" y="905168"/>
            <a:ext cx="710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page, you can set your email, doctor email and volume information.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09" y="1511942"/>
            <a:ext cx="2614901" cy="46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7855" y="212437"/>
            <a:ext cx="310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Main -&gt; Profile Page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109" y="905168"/>
            <a:ext cx="710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page, you can set your email, doctor email and volume information.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09" y="1511942"/>
            <a:ext cx="2614901" cy="46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7855" y="212437"/>
            <a:ext cx="327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Main -&gt; Volume Page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109" y="905168"/>
            <a:ext cx="913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page, you can select the volume of bottle. And also you can add  new customized bottle.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30" y="1690255"/>
            <a:ext cx="2260023" cy="4017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27" y="1690255"/>
            <a:ext cx="2256127" cy="401089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19782" y="5283200"/>
            <a:ext cx="182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7855" y="212437"/>
            <a:ext cx="6084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Main -&gt; Measure Page (Camera and File)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109" y="905168"/>
            <a:ext cx="696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measure the flow with camera. (or from pre-captured video file)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82" y="2066124"/>
            <a:ext cx="2695430" cy="47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7855" y="212437"/>
            <a:ext cx="359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Main -&gt; Send To Doctor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109" y="905168"/>
            <a:ext cx="110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page, you can send the measured data to server.  If you don’t have account in server, you can signup from app.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160" y="1640825"/>
            <a:ext cx="2421082" cy="430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27" y="1640824"/>
            <a:ext cx="2421082" cy="430414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980873" y="5283200"/>
            <a:ext cx="2565254" cy="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7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Uroflowmetry  Android App Manual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hunmin</dc:creator>
  <cp:lastModifiedBy>wang hunmin</cp:lastModifiedBy>
  <cp:revision>4</cp:revision>
  <dcterms:created xsi:type="dcterms:W3CDTF">2019-12-09T03:41:48Z</dcterms:created>
  <dcterms:modified xsi:type="dcterms:W3CDTF">2019-12-09T04:01:45Z</dcterms:modified>
</cp:coreProperties>
</file>