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unmin" initials="wh" lastIdx="2" clrIdx="0">
    <p:extLst>
      <p:ext uri="{19B8F6BF-5375-455C-9EA6-DF929625EA0E}">
        <p15:presenceInfo xmlns:p15="http://schemas.microsoft.com/office/powerpoint/2012/main" userId="b90fe39d16e35b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145" y="2110798"/>
            <a:ext cx="6677891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Uroflowmetry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 Manual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7855" y="212437"/>
            <a:ext cx="173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Login Page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608455" y="1543049"/>
            <a:ext cx="8870112" cy="43148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42109" y="905168"/>
            <a:ext cx="579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login with the account registered from android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170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644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shows same one with “Data Centre” page of android app</a:t>
            </a:r>
            <a:endParaRPr lang="en-US" dirty="0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818004" y="2018982"/>
            <a:ext cx="8938319" cy="44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190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Profile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395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shows the profile information.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117" y="2009775"/>
            <a:ext cx="847129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Uroflowmetry  Web App Manual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hunmin</dc:creator>
  <cp:lastModifiedBy>wang hunmin</cp:lastModifiedBy>
  <cp:revision>5</cp:revision>
  <dcterms:created xsi:type="dcterms:W3CDTF">2019-12-09T03:41:48Z</dcterms:created>
  <dcterms:modified xsi:type="dcterms:W3CDTF">2019-12-09T04:06:35Z</dcterms:modified>
</cp:coreProperties>
</file>