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  <p:sldMasterId id="2147483662" r:id="rId15"/>
    <p:sldMasterId id="2147483663" r:id="rId16"/>
  </p:sldMasterIdLst>
  <p:notesMasterIdLst>
    <p:notesMasterId r:id="rId29"/>
  </p:notes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</p:sldIdLst>
  <p:sldSz cx="9144000" cy="6858000" type="screen4x3"/>
  <p:notesSz cx="6796088" cy="9925050"/>
  <p:defaultTextStyle>
    <a:defPPr>
      <a:defRPr lang="en-GB"/>
    </a:defPPr>
    <a:lvl1pPr algn="l" defTabSz="449263" rtl="0" fontAlgn="base">
      <a:spcBef>
        <a:spcPts val="10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sz="1600" kern="1200">
        <a:solidFill>
          <a:schemeClr val="bg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742950" indent="-285750" algn="l" defTabSz="449263" rtl="0" fontAlgn="base">
      <a:spcBef>
        <a:spcPts val="10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sz="1600" kern="1200">
        <a:solidFill>
          <a:schemeClr val="bg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1143000" indent="-228600" algn="l" defTabSz="449263" rtl="0" fontAlgn="base">
      <a:spcBef>
        <a:spcPts val="10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sz="1600" kern="1200">
        <a:solidFill>
          <a:schemeClr val="bg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600200" indent="-228600" algn="l" defTabSz="449263" rtl="0" fontAlgn="base">
      <a:spcBef>
        <a:spcPts val="10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sz="1600" kern="1200">
        <a:solidFill>
          <a:schemeClr val="bg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2057400" indent="-228600" algn="l" defTabSz="449263" rtl="0" fontAlgn="base">
      <a:spcBef>
        <a:spcPts val="10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sz="1600" kern="1200">
        <a:solidFill>
          <a:schemeClr val="bg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bg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bg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bg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bg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2" y="111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5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AutoShape 1">
            <a:extLst>
              <a:ext uri="{FF2B5EF4-FFF2-40B4-BE49-F238E27FC236}">
                <a16:creationId xmlns:a16="http://schemas.microsoft.com/office/drawing/2014/main" id="{FDFDFA82-2210-BA55-1026-DE6ACB819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6088" cy="99250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95CA68BC-5A42-E37F-CCEE-486EC1D5B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0D8CEA15-4896-2A24-2DD9-4C7409DA8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C3BB938F-46D2-0426-8F2B-DD2E3E08CAB9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917575" y="744538"/>
            <a:ext cx="4960938" cy="3721100"/>
          </a:xfrm>
          <a:prstGeom prst="rect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816CB945-5139-C04D-91A6-8FE51E510D8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06463" y="4714875"/>
            <a:ext cx="4983162" cy="446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E7148DA2-7F69-D078-0B27-B7F7FAEF3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018AAF18-09E2-0FC0-B7A9-5A99A063F96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 hangingPunct="0">
              <a:spcBef>
                <a:spcPts val="13"/>
              </a:spcBef>
              <a:buSzPct val="45000"/>
              <a:buFont typeface="Wingdings" panose="05000000000000000000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Cantarell" charset="0"/>
              </a:defRPr>
            </a:lvl1pPr>
          </a:lstStyle>
          <a:p>
            <a:fld id="{1F7C8D7B-79C2-43DB-A88E-CAC4A309AB16}" type="slidenum">
              <a:rPr lang="da-DK" altLang="en-US"/>
              <a:pPr/>
              <a:t>‹nr.›</a:t>
            </a:fld>
            <a:endParaRPr lang="da-D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C102468-56B7-839D-636A-50F8DB6FFD1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5363A2-882E-479C-AF28-CECF94715428}" type="slidenum">
              <a:rPr lang="da-DK" altLang="en-US"/>
              <a:pPr/>
              <a:t>1</a:t>
            </a:fld>
            <a:endParaRPr lang="da-DK" altLang="en-US"/>
          </a:p>
        </p:txBody>
      </p:sp>
      <p:sp>
        <p:nvSpPr>
          <p:cNvPr id="30721" name="Rectangle 1">
            <a:extLst>
              <a:ext uri="{FF2B5EF4-FFF2-40B4-BE49-F238E27FC236}">
                <a16:creationId xmlns:a16="http://schemas.microsoft.com/office/drawing/2014/main" id="{CEAF8752-91AC-7EF3-BE34-00B0CEE31AA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8498EB2-B0B4-C451-3A26-C3B33900D5A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9421B0BE-908C-E29E-75A4-BD288FE5AA5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ADF758-8071-482C-8738-181613359BD5}" type="slidenum">
              <a:rPr lang="da-DK" altLang="en-US"/>
              <a:pPr/>
              <a:t>10</a:t>
            </a:fld>
            <a:endParaRPr lang="da-DK" altLang="en-US"/>
          </a:p>
        </p:txBody>
      </p:sp>
      <p:sp>
        <p:nvSpPr>
          <p:cNvPr id="39937" name="Rectangle 1">
            <a:extLst>
              <a:ext uri="{FF2B5EF4-FFF2-40B4-BE49-F238E27FC236}">
                <a16:creationId xmlns:a16="http://schemas.microsoft.com/office/drawing/2014/main" id="{EDDE056D-3BB2-A231-FFE4-E759FBEB9417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13D2AC8C-E90A-AFC5-5372-9D36E2D20838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9832E049-A2C8-A516-8F63-FE5145EBE37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536474-0494-450B-AED6-D6323E2C1809}" type="slidenum">
              <a:rPr lang="da-DK" altLang="en-US"/>
              <a:pPr/>
              <a:t>11</a:t>
            </a:fld>
            <a:endParaRPr lang="da-DK" altLang="en-US"/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id="{A432C707-B4DD-0C2D-7B9D-29FFD773270C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64434D79-29B8-E06B-2254-89DBCE1BF27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74113EE-5A11-61F1-BBB9-BFC05BCCCEA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420D5D-8C9A-47DC-ABE7-D1C97620C5C8}" type="slidenum">
              <a:rPr lang="da-DK" altLang="en-US"/>
              <a:pPr/>
              <a:t>12</a:t>
            </a:fld>
            <a:endParaRPr lang="da-DK" altLang="en-US"/>
          </a:p>
        </p:txBody>
      </p:sp>
      <p:sp>
        <p:nvSpPr>
          <p:cNvPr id="41985" name="Rectangle 1">
            <a:extLst>
              <a:ext uri="{FF2B5EF4-FFF2-40B4-BE49-F238E27FC236}">
                <a16:creationId xmlns:a16="http://schemas.microsoft.com/office/drawing/2014/main" id="{DB9E8E8B-8D8E-2F91-FDE8-EF6CB44C869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A87CE5BB-A393-D250-178F-D1E7401F1B9D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4B87709-5853-2344-719A-FEB92B8149F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5882B59-B1E5-48EC-9378-C8F99B3F7B05}" type="slidenum">
              <a:rPr lang="da-DK" altLang="en-US"/>
              <a:pPr/>
              <a:t>2</a:t>
            </a:fld>
            <a:endParaRPr lang="da-DK" altLang="en-US"/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049083B3-C7AA-4C07-EEED-EE419CE00B2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D0CECC85-BBB7-F778-E6A0-C5C96348B72F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FA13676A-8BB3-CEC9-BF45-9E03CFB5A3C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3563D1-12BA-4977-9957-88140C44689E}" type="slidenum">
              <a:rPr lang="da-DK" altLang="en-US"/>
              <a:pPr/>
              <a:t>3</a:t>
            </a:fld>
            <a:endParaRPr lang="da-DK" altLang="en-US"/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95A8C23B-40D5-EF9E-9B05-A6FF00BD782A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D59E23A9-5946-DA69-206A-C21B0C10F65B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BFD5C86-E6E7-80D9-0F47-C8DA1EE7ED8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6D5824-2946-4D1E-9B2A-B7FE5FE71805}" type="slidenum">
              <a:rPr lang="da-DK" altLang="en-US"/>
              <a:pPr/>
              <a:t>4</a:t>
            </a:fld>
            <a:endParaRPr lang="da-DK" altLang="en-US"/>
          </a:p>
        </p:txBody>
      </p:sp>
      <p:sp>
        <p:nvSpPr>
          <p:cNvPr id="33793" name="Rectangle 1">
            <a:extLst>
              <a:ext uri="{FF2B5EF4-FFF2-40B4-BE49-F238E27FC236}">
                <a16:creationId xmlns:a16="http://schemas.microsoft.com/office/drawing/2014/main" id="{7275AD33-494B-2D40-DD50-F6FE97060429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60EA5D2C-3ACF-A037-AEFA-9B229675A90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0B7BC0D7-F81B-A1FC-9ED5-6DBDFD34699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5D7DFC-31F7-4501-8444-98F1C15A42F5}" type="slidenum">
              <a:rPr lang="da-DK" altLang="en-US"/>
              <a:pPr/>
              <a:t>5</a:t>
            </a:fld>
            <a:endParaRPr lang="da-DK" altLang="en-US"/>
          </a:p>
        </p:txBody>
      </p:sp>
      <p:sp>
        <p:nvSpPr>
          <p:cNvPr id="34817" name="Rectangle 1">
            <a:extLst>
              <a:ext uri="{FF2B5EF4-FFF2-40B4-BE49-F238E27FC236}">
                <a16:creationId xmlns:a16="http://schemas.microsoft.com/office/drawing/2014/main" id="{F0BD548A-60CC-D2EE-DE1F-D520415570DA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5DD3370D-8A2B-F7FA-DD48-49E4922C82C5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33F2683C-ED6F-778D-2750-B338738583A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73B511F-B659-4C05-9C9A-54B5EDCA43CE}" type="slidenum">
              <a:rPr lang="da-DK" altLang="en-US"/>
              <a:pPr/>
              <a:t>6</a:t>
            </a:fld>
            <a:endParaRPr lang="da-DK" altLang="en-US"/>
          </a:p>
        </p:txBody>
      </p:sp>
      <p:sp>
        <p:nvSpPr>
          <p:cNvPr id="35841" name="Rectangle 1">
            <a:extLst>
              <a:ext uri="{FF2B5EF4-FFF2-40B4-BE49-F238E27FC236}">
                <a16:creationId xmlns:a16="http://schemas.microsoft.com/office/drawing/2014/main" id="{EB90FE19-A563-248F-E92B-317DA554A12F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6C6B2DAD-827A-EAEF-10A5-0DA02EA50D51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4CF02E1-23C1-6DF1-682C-90D702DF448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987EA0D-3D9D-4DA6-BD24-CE84741A5D00}" type="slidenum">
              <a:rPr lang="da-DK" altLang="en-US"/>
              <a:pPr/>
              <a:t>7</a:t>
            </a:fld>
            <a:endParaRPr lang="da-DK" altLang="en-US"/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87CF2209-6BDC-3980-BCBC-7C4A65D4EA0F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0453AB1F-E660-1F8B-FA6C-5EC625147B88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8782B6A8-27DF-F739-2FC2-7FC7BBAAEBF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ED7B9AC-9FEF-477D-AEA1-131132743C2E}" type="slidenum">
              <a:rPr lang="da-DK" altLang="en-US"/>
              <a:pPr/>
              <a:t>8</a:t>
            </a:fld>
            <a:endParaRPr lang="da-DK" altLang="en-US"/>
          </a:p>
        </p:txBody>
      </p:sp>
      <p:sp>
        <p:nvSpPr>
          <p:cNvPr id="37889" name="Rectangle 1">
            <a:extLst>
              <a:ext uri="{FF2B5EF4-FFF2-40B4-BE49-F238E27FC236}">
                <a16:creationId xmlns:a16="http://schemas.microsoft.com/office/drawing/2014/main" id="{E50F098B-3535-9CC1-0065-EF4F80F395B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C666C9DB-1E1C-005E-865A-DC02ECFA771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A2104DB-650A-4CA2-7757-C4A67BDBA22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7DEB24-0F2A-4C20-BCDC-B2829D032512}" type="slidenum">
              <a:rPr lang="da-DK" altLang="en-US"/>
              <a:pPr/>
              <a:t>9</a:t>
            </a:fld>
            <a:endParaRPr lang="da-DK" altLang="en-US"/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BF6136E4-F51A-C77A-E8C5-F3E6476F8F57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25DB425B-5461-33DA-318A-0CBAB8F0EB56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AABC2-E11C-F4C1-3239-254D3C5F5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CB0E5B1-8CF8-E950-71C2-F732B6228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BD2B6A-1809-2FB6-1029-4EA6BAA8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FE9B561-2E66-6FF3-6164-0A3AD1720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341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282D29-7FA1-DCAE-72A2-4AFE9BFB8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067C489-B5F8-85C1-4B76-06C92C81B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6455A2C-A619-151A-9E58-480D83D97DD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28028BA-4B07-2711-3566-8C37E56FDA7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0708E46-5483-483E-9328-83FEF06C26C1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44150887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3A838-39F2-1315-FADB-0DEFC6CF4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8C372F4-6573-A8C4-36FE-E22C19A92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7878BAC-9CD5-1665-4B00-DEDEAE681D1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BD956E2-C026-46A4-4CAE-B68FB05D755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927F167-3592-4DC3-9B26-8FD05CEFFE22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32667508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29751C-87DD-294D-070E-4D075B399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FBF859E-7E6C-808E-7BEF-D99DA4DFE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C9EC2BA-559F-0AED-6A9B-3BDFAACB696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D63A81D-B0D4-0521-8470-9EDB065A773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6B946FB-9D89-4C7E-990E-13B2E2FA1CD8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11490760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F2B04-6964-26E9-2CB8-91F09DE4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000243E-7EE8-71AC-DA1B-3A46E8262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003E552-2900-022E-061F-47C035252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78506D7-B3B9-0401-2CC0-96561B94F9B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898E01B-D059-ADC8-096D-C39DA257796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3AB4E6D-CFE8-4355-AAD0-C85166D02790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00471001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11EDA-5AAD-8F2D-5295-E965B894D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9F31C72-FB48-AAAE-2D0A-9CFF2DC3D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0463539-D598-55B7-6B80-EAFDD4A1F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0032092-51D6-20A8-2CB7-BAD819981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AE52880-11E4-EF02-46F2-033F26F5A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8D2E1F43-9AF8-C129-E794-55528DA08C5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8" name="Pladsholder til slidenummer 7">
            <a:extLst>
              <a:ext uri="{FF2B5EF4-FFF2-40B4-BE49-F238E27FC236}">
                <a16:creationId xmlns:a16="http://schemas.microsoft.com/office/drawing/2014/main" id="{DDD25029-877E-98E2-0369-0E8A42AE571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D927831-DF57-4F9D-9F52-17A2316F6E9B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53731802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FF025-52FD-4E99-306B-49778CC7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11CEC5F-09B2-D8DA-B259-DC569B6CEE5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24A514D-256D-3452-1322-A4A951C639B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43D7FAC-72FF-425F-BAE3-2F660FA900DD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94622226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D88B7999-490C-2E55-F2C8-40D2418619F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0362D96C-EDDF-4970-E98E-FB30CCA2511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524C0EF-721D-482D-B255-3497EEDD54F7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78124254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0CBA5-8B48-24A6-44F4-7422A7A97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6B04EE5-D129-6A1B-BE70-265D22250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8DAD3BA-7B7D-6E6C-5D0F-60B2DAE0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1BB3BA3-ABDF-AFFF-0504-097A521708B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A986F52-3D04-B804-767A-02563C097AE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6EB20D1-28CF-4E2B-92A3-4C85ECD71733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26490453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F1146-B93D-B3E7-A323-C3832683B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D06D994C-2CC6-592A-27FD-2697AECFE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CB071AE-7B13-1D41-93D3-090115435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9C2D128-8B7E-E6A0-EF37-DE7C4A6C5C1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72323B1-463F-ECED-3727-6AC2D6B4D31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16D1CA1-AC77-41E8-B56F-09ABE0FA9DA2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23167941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F0B200-C899-5B45-A4B6-04368A2FB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C86F432-4FD9-1932-C751-7CEA4146D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1060B97-FDF0-F50F-FB5C-1BFED74130E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849AFC9-6648-52DB-A371-C1DD8827023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814475B-C549-4A84-9B6F-5AD147DA39CE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08252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9F59F946-3CB1-B146-436F-65133822E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38900" y="304800"/>
            <a:ext cx="1941513" cy="5859463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C6C49B2-43EA-6D3F-8F13-93D6E4888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676900" cy="5859463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5397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A319ACD1-D113-392E-5412-0E85E4E58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05AF36B-5089-8005-21B2-588F12493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8AAFC67-8920-C9B7-A079-13D024C959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544767A-3F6D-C15A-4F61-B3635B46DD5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B875729-4F5B-4028-8C20-28AAB91D6D6B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95295463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054351-D082-C8B9-FA5C-FC523DB91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DA6DB6C-22D0-D0E3-10DC-34699CB4A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592D025-8971-B957-515B-F8589809DC8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3C1B3C0-326C-B69F-B82C-1C4685F7127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C7707F6-B9CB-41B0-97F4-728AB9415437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10298344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01D198-88F5-9238-D192-A56BC066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08F27CD-81B4-0901-3E87-7F62FA322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3A30479-27C0-C39A-D370-03D02A061C2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8BEE7B2-438C-EC07-BE76-8F03F5F5260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38EE39B-98EA-45D8-B7E4-A9F71BD8C6B8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89497609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8443F0-9AF7-A15B-275A-2B415D7EB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1525628-C49C-3C77-8CF6-DF50874DF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89C1461-A2CA-243D-0612-1C25140B53B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0C15566-CE75-4FD7-351B-4E42B663B19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320C753-401E-4363-9255-0B9B7937B208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71422098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0740B1-91BF-BDB9-B5AF-938F53E3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E2968E9-F8F1-1088-178F-E757EF876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0DC0C51-E211-FFE3-5B0B-B81039FA5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841244D-2145-4BC0-5EB8-16C4622F535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4F42E93-3911-DE69-6BB7-4A2704909E4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66E7D32-713E-4643-824A-FA15866B9F2B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47415532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99316-E5E0-7CE9-B587-46722956A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F681A4D-6303-C094-C914-E66C14C73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D367DCD-4CB1-32FB-F087-94D213AA1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95C6C668-6D9C-1A6F-EBDE-D25D460BA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EAC51FFB-29F0-1E66-E2C9-0C300DA42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CDA9E03-FF6B-62D8-C3F9-FB47C824C8B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8" name="Pladsholder til slidenummer 7">
            <a:extLst>
              <a:ext uri="{FF2B5EF4-FFF2-40B4-BE49-F238E27FC236}">
                <a16:creationId xmlns:a16="http://schemas.microsoft.com/office/drawing/2014/main" id="{4B96180B-B1DB-510C-E14B-E64BB45EB5D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3685779-DFA0-4F8D-8A2D-5237036579D1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10050228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962D10-4AE1-5FC2-AEE3-F13EC823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C431A3EB-422D-8470-F1A6-1DB467085AC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2CB812B-A1D5-A964-73D4-EC1C53F4DC2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A77A0AE-DE83-4C91-AF93-229C6C4B6D83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26318251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1E1704D-36C9-4350-F31D-4FEE8F6926A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02B342EC-FB0F-FA25-A21B-77B3BA7BE69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F3BE08D-C0C8-451E-8146-EB622C9C8FF0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5200463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FA695-D2A4-464B-4CC8-A194D2E4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0086BD0-82D4-0652-5FBE-FBC4CAE0B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542F653-9C8A-BF7D-1874-175FA34A9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903A1FB-40D8-6726-F72C-40D22581648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0B16AD4-E490-698A-5CAF-045B8743AD1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01F2144-70A3-498B-9DA5-5804A5F06ACF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66895507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03A66-8903-DFFF-C961-6F464E1A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923737B-304A-353F-DE1F-7A2F1C43C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B64803E-91DD-1FE5-C849-E3C8B7858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D96006F-D8D0-C948-BF9C-404E9089753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2853DB2-4A4C-4D49-B7D7-2B66C070072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2663A73-FC32-48D1-AB04-35C661253BA8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332833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A5F79-29B3-7093-D813-EC17631C5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868F2D6-8491-F51C-CEED-FBC85DE96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4196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BA616D-8847-2230-ACB4-61CDE0EC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0D27A4E-2CAD-7C76-9C77-05D56EDEA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F60D279-B096-7931-C2C5-24E79A85631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02738F8-5681-D899-4643-9B2829C4635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F9F65F5-64AD-4B2B-810E-8F987DC48FE9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18373660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2BD78098-6F0C-ED56-0262-5C968A7155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F755847-B62B-6B52-5139-CEF8534A4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1A3B721-18BD-24A3-8894-1F032325E69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07C97B3-82A6-BE46-468C-FDFC050977B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2560B78-84C3-46C2-A78F-7621DE9D304E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61617547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D6C645-78D6-9FBB-8871-83BEA747E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B78E9F7-179B-5E3F-ABC4-20D060938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2B87705-5A95-A173-E1E7-9CF48624AF9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6DCCD51-39C7-CBE2-7C94-2B6D0C787DE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961FDA8-0BFA-4FDF-8AFA-9D4BBE8545C0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69368805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072A61-DE90-EF7C-E522-7E080D32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A8F705C-6B40-9404-1F24-948803306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95359B5-49F4-9E12-D568-EE28D5A6F07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E36A14B-5FE2-AB85-6354-4AD3AAE31EE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D40AE48-0E12-40A1-B9D4-E474B759F3CD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30241191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F6C72-7A97-538A-B9C2-714F50418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853D143-5524-A1C5-4B94-A561778B9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9629193-208C-17B4-F701-E8F9D536FC4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D187E45-EA9D-CE2C-5CEE-2A13F11F2CB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5E58148-D082-4FC8-8CD0-C1EAE64BEB4B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74583477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CBCBE-D793-C08D-E3E1-158CC736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8601FEE-9E94-1BCB-07CE-82CC122BA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16CD6FA-ACD9-1378-36AC-9DE5376E8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A334CC6-9075-B729-6BDF-A03168C6378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22593F5-DF93-4FED-61B4-2A38A4E05FB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38B41A3-8DA8-4390-B466-E450911EF833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72454735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B2924F-7AB3-8D41-D2AE-9754602F6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85E73A4-0022-46C5-7E85-F1B634F37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356BB8E-5F2C-CED8-C625-C3A3EB0F6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5ECF9FC5-4260-41EA-1EA6-C916CFD8A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9164B528-A8A2-D26F-7A22-568C014F6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54D8E2A-D0C2-B86D-7762-388888F9BB7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8" name="Pladsholder til slidenummer 7">
            <a:extLst>
              <a:ext uri="{FF2B5EF4-FFF2-40B4-BE49-F238E27FC236}">
                <a16:creationId xmlns:a16="http://schemas.microsoft.com/office/drawing/2014/main" id="{982920BE-26B9-B607-0EFD-5BDEB09DE34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A977E87-7658-493E-8FDD-661B90C25266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86662892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81037-2A7F-A42A-0CD8-E0951ECB7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88150577-9B0A-A20D-0CCC-74C2FD981FC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04F7C387-5313-F005-E28A-FDF7C789BB6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A68A735-1AF5-4C9E-8C31-5F981E26F1BA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07842121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1420A427-44C4-D0BD-72BC-68A5BE3C387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7F89AA4B-3FDE-EB80-2F0C-4AFA9C6803F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6BFCE73-9398-4771-99AD-70EB0403BF45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414698915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6143D-D2F1-B0DA-8996-FE9C3A25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D92FA6B-5E34-24A8-A0CA-B716827F5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0D1B499-8C29-7A62-E12C-1D2014319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EDADD13-4BDD-EE6B-EC2C-E8B1BA38EC9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AD7B08B-49A7-4BDB-FF47-A8F68A9F539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76179A8-D4E5-467F-BDF8-A0029747F440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460493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B6496-E0AB-5351-F90E-B9B62C85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F9B6F8B-B960-0C10-D9FD-2E05D5704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1180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E2726D-2EE9-CD5C-D041-B39B84D1E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21A80033-D079-9CAD-C2D5-0D1351EAC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7FACF0C-202A-E665-353C-59A691B78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C3566A5-CB03-0434-522B-B03BBAEFD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8ECD3B2-9846-17B6-8EA8-9AA2D4F9565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3FB20D9-74F5-4028-9F71-F31F70B6C8CB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81251333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D39D51-8B57-7E37-5EC0-0162B2F9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96C7EB9-6FDB-B752-7A7A-FD82210CF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D5EC056-4026-BDBF-5015-69A93ACFAD1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11EBA70-50CE-057A-B248-6898BF0BE1F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57F6E80-CF36-4A65-AC5E-5F97AAE146E8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8214504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714B5A4E-EE21-6161-919F-8303EA7C3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480137A-0656-AC5D-004D-9DC7714E6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DC75A56-A8B4-29D8-E104-9440436F4AC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8B48F42-8F96-6631-092E-0090E7A624F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B93ECE8-DC87-48A0-AA5D-344F9B701412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69462755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73131-F384-AF5C-311C-EC96377A3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1E86118-6B81-A0D9-B6B7-57181BDDE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60175A2-4873-9B75-B1E2-AA77F742DFD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992DF4D8-C2E3-385C-0B47-E053DD76020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4BABC91-DE14-441F-8C4D-6EA25C1D43D9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116913096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199E98-936D-A377-89CB-B79AB664F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20C49D4-F0E2-B50E-98EA-ED4E0D060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24E3099-72A7-2EAC-2F29-E84D0A8F47D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B8E7E11-8B0A-7355-BB3E-9FF98DB9CB4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9DF174B-E3BF-417F-A569-DD5B15B1A45B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970252447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BA180-309F-399E-EA7B-01ACA0D9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69C3C85-CCA3-1B32-9A58-32612E788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1B348FE-2D92-8D7C-04AC-28A6EA32029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7F099BC-684E-E97F-2FBE-F9B23F4EAD7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7936091-2F81-4BDE-A92E-CE04986C27A7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581427478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94B515-30D5-8F7E-6EE8-43EFD1E6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373C362-2E0D-1C7E-6EA2-4BD7958D6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706415E-74D3-E85C-9ED4-16CFF7BA7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5243122-A94B-ACAA-1F02-7755402984E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BD4A30A-4A21-2035-CD07-462DC2E26FE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B94C1C8-2ACC-418D-93C0-C28496B449AB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42861580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317CD-F988-850E-AF08-88E04D669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FBB1AF4-AF44-AAA5-847C-D7319497B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EFE2922-F401-7E0A-2BCE-BAAFEBBE7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E8DCD0D-0F70-EB68-2B38-62F13CDA89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811B529-46D4-7057-FC67-A976A3940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A92F6D4A-59EB-E19A-9030-63880B16FB0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8" name="Pladsholder til slidenummer 7">
            <a:extLst>
              <a:ext uri="{FF2B5EF4-FFF2-40B4-BE49-F238E27FC236}">
                <a16:creationId xmlns:a16="http://schemas.microsoft.com/office/drawing/2014/main" id="{7CEA4C6F-3F38-9D61-E721-5F38915F0B8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D11860F-1DD3-4258-8F51-AF7D7EE6BFF4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788739165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E7F6B-EAF5-63FB-D757-05C7A19D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50B2828-A0A4-6943-C376-FFCED7B1B27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5128645-C1ED-C490-0C62-FBE1CD1954C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B165472-FE8F-4061-96BF-BB15BEAB84E4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4213171871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C43F3494-DE1A-CBA6-A8C0-EE44B51C9FF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93D2AA89-4652-F4B5-4AD4-550CBA943ED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45F2694-F991-41AA-A512-F038AD1223C6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22996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067E86-DDED-A2C7-D69A-3AFBEC76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1B3F312-EA4A-BAC9-B60D-DEA9EB79B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</p:spTree>
    <p:extLst>
      <p:ext uri="{BB962C8B-B14F-4D97-AF65-F5344CB8AC3E}">
        <p14:creationId xmlns:p14="http://schemas.microsoft.com/office/powerpoint/2010/main" val="112892197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E1149-38C7-563F-0263-E2D8275C4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66F9CEE-C685-4F66-6F65-6BB9D895C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25B97B8-2E78-12A6-21BC-A44AC9C4C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D005DF5-FA00-4D5F-F747-FADFF78F980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5270DA6-43F9-394D-9F3F-DE13A9BB67F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BEC59E3-7D1A-4C2A-9CED-8051254C6A62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01372556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39548-A4BE-9FF2-DF03-14F4B99D4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B9F3B0A6-31DA-7D81-9060-F30D237AF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7FDDE88-0959-0BDE-F522-389A5DCCD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3AFD027-DF3D-BA7E-FDCF-D98063A4107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204DE93-2B91-4B4D-19DA-E9043A5F9F6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3FC67FC-E688-49D2-AE57-DD6616EA6772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94041274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662C1-A552-5795-416D-459A6DC4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22C5985-45C4-DE89-D878-F948820F8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2091C78-8636-2655-4B26-922C6CCBC63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A66D613-DB39-8CC8-B63F-6A2C8B25E27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11F5284-FC01-4EEF-8C6F-9BE8807174E6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14572435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5F2A73CF-1461-8E04-28AC-C9CEAF729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1CE2183-3300-C527-172F-0583A856F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21AEC91-4790-102D-D7D0-C678DE26E06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2E6FC06-EFBA-BFBB-F8A7-55EC83B88EF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423C204-B27B-4A43-A173-2CE889B15E05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08898154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3BCD8-2C9D-B84F-F5B2-B5F3E7CE4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F04392E-0DEF-26FD-5767-994C1FF3A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A77BCB3-9C2D-E351-86FD-672B0E90ECA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AA815564-39DF-C2FE-C5C7-28EDA193772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58B5A28-D69C-41C3-AB8A-C80B44977A31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626101644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FF91B-7D62-03D4-22D1-2E095779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E1FBF8B-1C7C-95E4-184E-498EB78AF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A681A0C-E527-0AE7-5663-E2D4EB0D407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A9484A4-8920-EF7F-6683-8DA41D78C5B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A3454BC-6D20-49E1-82A7-C7001F203448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4126615840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1F2F7C-32C1-65BF-C45D-BFC56A958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A3B3FCE-44EA-1A99-FAF2-970FA9C60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09A58D2-44EB-C8C4-A587-2E5B421A57C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24447CD-E4C4-A445-49F3-DC0A6D012A4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A30C21F-B6B2-4945-B7D6-94FFE96BA143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38970041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F5CEF-AA1A-E32F-A645-5CC088D0D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EEF2688-47C4-B789-1F41-E2ED0E23E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37A0EBD-34F4-BD28-AA4C-2E104AEAF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C308D73-4FE6-9470-900D-FBF227F56F2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583FB39-B676-EFC2-3F4A-B4DD8F7BC44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1A9C4ED-2C82-4890-9FD6-282BE1B3E6D8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411055633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A3503D-9C4D-3BAF-A237-6A91A6B30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3E308CF-39D7-8226-D43C-41751FC4F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704CFFB-3716-64A5-BDA7-F9A547D60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BAA3BB7-7440-05E6-449D-9FBD61022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04064F02-2FA3-DAE7-F180-7817D936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B5FCF99A-BE38-81E5-8BFE-33158FE539D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8" name="Pladsholder til slidenummer 7">
            <a:extLst>
              <a:ext uri="{FF2B5EF4-FFF2-40B4-BE49-F238E27FC236}">
                <a16:creationId xmlns:a16="http://schemas.microsoft.com/office/drawing/2014/main" id="{481946D0-CCF0-F72C-DCFC-0A1627F2184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CAC9055-E19C-401C-9A36-0CFD3A61B10D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63448377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E3913-DD6C-0811-00C3-81AB8EA1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8EF3BBF9-C937-F325-AB32-E814D5E6529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1AA1F44-09CE-A26C-2C7D-02446D8351B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43AC17B-C70A-4999-9530-FF1C045136FC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4224145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74A33-1E4B-63DD-22F0-2729B328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AEF60A9-7496-7137-A39C-B531F9074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08413" cy="4564063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71B8849-3896-CA0B-D924-809A2C4C0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413" y="1600200"/>
            <a:ext cx="3810000" cy="4564063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3115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FB3FACC1-9050-522C-46F1-DD18A54A4F6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09A61467-FFDA-15B5-DC4D-E5E6007E882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0C0F819-247D-47B3-8E97-782B6576C28D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51136672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3904FD-42BB-4138-B0A2-58682A6D0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8CC7EB4-C7B3-4399-B6A4-01250A057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1AF9E9B-C3A4-9D86-63C0-5153F9F85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9E24189-BABC-AB01-2119-4F766027ADE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DC69B28-9A78-3686-12EC-6F0B9BE5E4E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3DE4986-5499-4574-B106-14B33A968BAB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278480677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E58A8-696E-7B55-77B6-C1C47483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24A3DE2E-D171-03F1-718C-BFA13350E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A99C93B-63CA-02C8-4249-5A1E2F78D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B4488C1-E68E-679D-2306-45C56EADAC2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883DD41-DA05-6203-4AB5-3FB9430C3EB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B1E1C5B-14C0-4419-B901-5692F21FE103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887063839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315AC-E70C-C5F0-D759-9CBFDC67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30188267-5147-7729-DDCB-4A6FF97B3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9B88FF7-FCFE-DC99-AF0B-556B5840349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E45E9C5-A293-5CB1-3E54-D7B5E52E8BB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2EF02FC-8AAC-4F9E-A4F3-27A59C5721C9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248761639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9B432EE8-46C0-EE8E-9BE9-1439E8657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F458B53-FABF-E800-2C1C-8694420FE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23601C9-3FA3-5191-A1CC-E846BB196BA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ADEA192-A541-54DE-91B0-0B3EC9CC282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36C2C54-9059-4A21-8B9E-514973B280F5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866621565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575AD2-C948-16EA-F250-FEEA97FB8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22937AC-EF80-437A-41E0-CA1429AAF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324B7DF-7CD0-19C7-FF1A-05B2BB7C5A3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B619E01-E587-84EF-2743-3F09BC26DD6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104066C-46F9-4E32-922B-14CA8A1425A3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13550183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209AE-05FA-C6C8-7983-F7526011B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FD7F8EF-05AA-AA05-28F3-064F2069C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7E73CB1-1D9C-B42B-AA0E-B24ED1F83C2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2CE43DB-DBE0-A8D2-4383-793440FDB80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2DD7C22-7F22-4C8F-AE64-003BC5A72B78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449414885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AB56F0-DF0A-3A1A-C08B-EA431D4F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4C4DF5F-D87F-525B-A930-7939A1AD7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F5DF94F-9EF1-711A-0ED4-9B7A9EB6421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91EC1A53-3A8A-6B31-F181-88E3710E1F0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AC6411F-0004-4B0A-95F2-345EAACF2499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507077841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EBFA8B-2C82-0A36-C339-F1636DDE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82CE3F-61E9-FFE1-98B5-9E016C2AE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3D84116-9D1C-EFA6-073C-4E36C9D4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4B4D502-5327-24DB-382E-913ED9B5A35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D93C8A7-3BF9-C999-373A-DF44EEB1762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CB79149-0FE1-4858-8CA8-4B2B84BCF091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4132627329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4444B-2BDC-B723-860E-C3383C1A0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8FEA204-7E82-5F33-6159-5F45E186E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957D1C0-9260-D7DD-C7DF-1BBC1005F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0F1D0BF1-79F3-FEAC-D8EA-8EB3DE6D6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9E5A64C1-6F58-788D-64CB-4C2B1986B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17271CD5-4B30-ED8E-ACF2-2C68C287DA9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8" name="Pladsholder til slidenummer 7">
            <a:extLst>
              <a:ext uri="{FF2B5EF4-FFF2-40B4-BE49-F238E27FC236}">
                <a16:creationId xmlns:a16="http://schemas.microsoft.com/office/drawing/2014/main" id="{9DF9A08B-CCA3-542D-F7FB-981680868D8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2FE10C5-2655-46A5-90D6-398215488171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867338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51AD7-40B3-BD62-4BF0-CFE6DAE28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0929B72-C9AE-5A0B-1377-5421B18C4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DA9467D-BAC1-6898-FE4B-0EB253DB5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6CC9780-35D7-91F5-B203-5EED0A464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0AA5084-9160-105C-77FC-DB17AD52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74019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A4FC7-0EC3-6652-017F-F3568402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10270A2-AD89-19D4-4E07-DA62BAD63B1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1D34833-149E-1928-2402-DA5B7B395B3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5A18F80-E41B-46A3-A1A0-B549B95694E1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591797603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0C0B697E-73B4-B5BC-AF98-8CDAFAB8DDC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909B4722-ECA1-6A0B-59C2-1FA97D4FF9F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0D44918-9A53-43D4-B246-41D38465E657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335206547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9541C3-7789-D858-5321-3730009E5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EB5519E-A889-F5DB-D961-54BC28C24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042E35A-53BD-9B03-E2FB-9987258C2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BB42248-2A0D-136A-3076-81A61DB3B36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99010DE-188B-C3B2-A74B-F87CCEF39E5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09B0E65-E507-4263-AB16-0405FB3C6B35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43052690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8811D1-FA7C-D533-0CE1-934D77C3D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43C7A1FF-0229-AE43-BFB5-4D0950C8A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F0CD713-B6E1-ED91-7354-7E45E33C0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E3F937C-6A40-5C20-B664-5B07641B0BB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F6165E4-44DF-781B-C137-20907268FD9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4CD42D5-088B-49F2-9EE6-B301C99A3599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243419203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FC6D7-0794-09D8-D3F4-317C3FB6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938D52A-1544-9E09-5331-B4B6286BF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DADE7CB-C210-BB3D-5E5C-F098AE8BF14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A7500A7-AF15-A588-1783-E8194DF5D15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CFAF8FE-193E-4DFD-AF22-7EC5B3D2A098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578545266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71AEBA13-B09B-04A3-E9A3-E281E38F7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BEAAB6F-59A7-69E2-2593-EA5D8A2FE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2B4CF15-00F8-38D8-E083-6673BFA2E79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C83EEAF-F04F-750A-E483-A92CFD4B8C0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447E87B-8813-446E-A110-31F3A20DC53E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190648329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BD353A-9379-0DAC-6709-6C5663E53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2D6B1AD-D8E7-9678-C340-4522C6636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270D06C-DD22-C650-78CC-635AC108A76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9066719A-549C-4B7D-5253-FB6F578AEFC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99C2227-B01A-461E-814D-8B1AD5924C5E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032475668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A6372-33CE-0E38-0DFA-ED6BD33E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0F84229-AF1B-25B3-EC37-E10799CBB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CC589D9-9D94-0BA2-A72C-AD0A85CCDC6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A132D44F-FD6C-D1D2-21F0-32BAFAEA955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BCDBA11-75E9-4634-88EE-0BB2A6954FCA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55317657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7DB61D-1D80-3E6E-3F31-2D2A0977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66F076B-860F-7B3E-A1BE-032F0B1DF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E5175B4-2108-F09C-24D1-0718474E4BB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2840A431-0423-55C0-63E9-9B57DE3F252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5E75BE9-BE89-4A17-B8AE-75071029AA40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215126352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8D410-3D81-717A-7A55-1D98ECC4B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2AFFE27-9032-F8CD-5B5D-ED2DFC1EA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DC8FD6A-490F-3648-F46D-A8EE6A3CF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B626ED5-4C41-E6E9-10EB-93829DABB6E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532FD9C-972F-E4DF-2BCA-8E03CF40605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4E33D63-A844-46C2-B750-86FED6001758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224400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CEDF1-2BC3-B5A2-8956-78FC3941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90419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8CAC4-DEAE-6E24-1C97-8ABB08626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D31B2EC-FD4B-51A4-7025-19183179D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4C824DA-8DEE-7A42-89A8-70FF47E2A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280439BA-D2DA-4D5A-1C13-8E7C7879E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C222C39-0AEC-8B68-ACA0-B0E7FCBE56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AEB6452-B0A1-C7FF-45AE-8DB93F1FB42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8" name="Pladsholder til slidenummer 7">
            <a:extLst>
              <a:ext uri="{FF2B5EF4-FFF2-40B4-BE49-F238E27FC236}">
                <a16:creationId xmlns:a16="http://schemas.microsoft.com/office/drawing/2014/main" id="{612F6447-BCA5-9288-11A3-203C0770700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F43C765-1C4B-4887-8243-1E01F1B41471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340791431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4F30F7-86FE-E178-C197-C45EF0E2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85F368B-2F4E-D08E-6D5A-259C4434E41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50CFC8FB-6426-F28A-485C-73D0D19556F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F3E071B-08EA-4B2F-BCB8-C505CA499939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931759974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C3FF1DE-3CD1-74D0-A276-E9A596E6D84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08A41C59-2AFB-D97E-7980-33BB21DF71F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9E9992E-B12C-4678-8423-8247539F2316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613464355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AA648-FDED-846E-168A-B6A814C80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5E32583-B8EF-0C13-9450-09A803817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13CD943-17A5-1C2D-5268-61865FFE7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3899DD0-E9E4-3ED6-02B3-AC32372DE59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02EF565-492F-AF5A-DC65-0CF95B343A9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01AA674-EE54-4C8F-AFDB-95D778495738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930912832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74CD12-44BF-6449-DE7D-8E61C5F7A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29B91DA6-2007-F49F-CADE-E877F8E23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9E5AC9F-51CE-1599-D24E-836F8CF0B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1F04439-9605-59BF-4A01-CC951F895F6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23EC03B-D314-0936-255B-E1479CC1EFD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497105F-C9DC-41B9-AED4-6D84B879EC4B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812596013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7D446D-4DCA-5D2F-C459-7EB129CE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C18C36F-7993-F49F-D422-F56D83BE4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15BCD66-5537-BCBB-1E34-D4F3D10156F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8F8155E-962F-8B6E-8B7A-7A465326A3F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567D291-626C-4CB1-A857-B687E9C3227E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097067631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F4620BCE-A514-36C8-6839-8747E6808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4301F59-E5CA-F1C6-B9CA-2060F606B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02782A4-82E3-81C6-8843-76DBA82DA83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7FF4CB9-EFEA-068C-1DF3-28D3AE13A98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6CE2125-7FB4-4A99-8AE8-5A73B49ABB4F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948657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57912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BD195-B5DD-E8CD-A282-F4FC232DF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B7BFFE-5BF8-C58F-2260-C495F8F92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2D88B4E-B825-20B4-CD6B-9E10089A6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</p:spTree>
    <p:extLst>
      <p:ext uri="{BB962C8B-B14F-4D97-AF65-F5344CB8AC3E}">
        <p14:creationId xmlns:p14="http://schemas.microsoft.com/office/powerpoint/2010/main" val="123241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99098-516F-7C8A-DAD0-F685C196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1296400-1FEF-711E-1B03-B4DD82C0D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176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3EF02E-D9E9-01B7-DE4E-ACA0AC03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E62083D2-7323-82F7-181F-0B6176C7E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E5D5568-F34C-3203-A0B4-B0CDC599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</p:spTree>
    <p:extLst>
      <p:ext uri="{BB962C8B-B14F-4D97-AF65-F5344CB8AC3E}">
        <p14:creationId xmlns:p14="http://schemas.microsoft.com/office/powerpoint/2010/main" val="21178746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41419-9ABA-1BE0-99BB-0501DA32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81F3D9E-40FF-05FB-BC59-67C470FA8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13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BD9D831F-6B75-AB11-428B-3B7C1CBEE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38900" y="304800"/>
            <a:ext cx="1941513" cy="5859463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6EE251A-712F-7B5E-3784-8084F8F30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676900" cy="5859463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331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808E8-629A-32A2-20C5-6AAF9147E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A029823-6BD9-F9E3-21FF-3AEB1269E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5B39C93-20A2-40B1-BB20-A94C46B5EF0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6F8481E-C058-B16A-740F-875E6AD02A3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D7C47B6-0F52-49B6-9E4A-3C0DDE106171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6764717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6802FA-26DB-75B1-36FC-AADC4ED2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73B72AA-35FB-A157-D2A2-45036A77F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F57D939-F697-F9BC-1512-9E5BB04404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23AB3BB2-76EA-E07D-805E-46EE7219871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FAD95BD-915F-471D-8241-17A4B231C408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8152920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4C355-B953-F4A3-213C-25891665A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39C0FC3-AEB2-BAE5-8956-A9D554B88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7A873E2-4630-28BF-1CC5-8189245A685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9C65EA9-9AE6-81AC-3FF8-33391D596E1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0B5F77E-DDC4-47A4-83C3-1A3DF80CA3DB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6228075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39CCF-058B-A453-F3ED-28331D03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7648AF6-7498-6AD4-6EC6-2E727B0AA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6A65861-313E-1041-3261-EAAC7DFEE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6CCEF97-1023-8B6F-19E3-D0DB0C4BB7C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DC70846-FE30-C799-FB80-DFFADC2CA7E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2CF9ED7-BE44-43E7-AC58-CA924C449B6E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4459799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B8CAB-8524-1ADA-554C-98059468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B45FD63-69AD-606F-8182-245AC82DA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736309F-A5F2-D087-E3CF-2F3DDA358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F4C5DD3A-FDFC-FBDE-AD2D-C725D6C8D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6FF03977-1140-7AD9-4682-0FA4D37D5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0C0071D3-BC87-F443-9666-6A509C6EEC3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8" name="Pladsholder til slidenummer 7">
            <a:extLst>
              <a:ext uri="{FF2B5EF4-FFF2-40B4-BE49-F238E27FC236}">
                <a16:creationId xmlns:a16="http://schemas.microsoft.com/office/drawing/2014/main" id="{F4A88A1E-F96C-7196-4FDB-AF7BB6A7D61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E59F675-72E9-4AE6-9508-7485BC510513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534794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CAD54-AEFE-8178-DBEE-E4410081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7BA0FBF-39DE-5AC5-CAAE-EB69D6A126E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1FACAA89-B72A-6126-25EE-B29311A2B92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E4219FD-14F3-4561-861D-A859E06D2C53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009044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D361A70-5A67-6F62-570F-6DA68C2B76F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0334FF3A-E5C9-D61B-7BD2-518E5ADC109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A5695E3-3638-42B7-9D37-03D03753DBF7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35199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FBF16-BF4C-B668-C42A-F2FD751F7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BB41F77-A920-86B6-77FF-53A368A47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</p:spTree>
    <p:extLst>
      <p:ext uri="{BB962C8B-B14F-4D97-AF65-F5344CB8AC3E}">
        <p14:creationId xmlns:p14="http://schemas.microsoft.com/office/powerpoint/2010/main" val="7629804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32FC4-4F38-B7CB-9020-F4EC69E25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BBE0FC4-2AFF-67D0-322A-BB73D3E27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372F035-B1E9-AABD-EBCC-BFD75C81B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867EDA1-DBDE-4A56-BA15-148405DE024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4332698-0DAD-B8D5-A86B-AAD08CA4343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A7554C3-6925-452F-8498-9518868C9D5F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7332278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05604-D8E4-4437-9ED2-5C9A901BB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CCB1DB14-A790-4667-5265-C4D4AF701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17E832B-5A0C-2365-394F-9D0E042A2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F3639CC-DB98-09A7-E8D9-BFE61E24405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869AA92-8889-16A6-B395-E44D4EFE7AE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B46D75C-4AAD-4717-AE71-7DA288BB8E88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7987507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0EFBA5-96EF-2210-3C4A-75717F4B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37884C3-08CB-A165-82C5-ED37AECC7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A366F2B-0779-657A-C572-680208692D5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7F2B1E8-48B2-9F05-7EB3-C8C0FEC0F88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58A4E8F-7C23-40A3-8576-C445E01DD9F4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7466883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B4AF8BAB-C0C7-E341-C249-E7E716D8A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FF46C5E-02AC-0D73-6F7B-021FA2398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0E8E254-7638-9ED7-67D7-3018D799986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9EE92B6C-F792-8929-D633-D982E1D5D5B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6E81D57-5BC4-41DC-B4A6-A7B8666ADD83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4653321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C1AAD-6139-8BBA-BB14-65B9B71B0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20FD66D-7DC6-62AA-A55D-112FC3882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162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64310-CA22-8DB0-B8D8-00B641CC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9C9AE9F-4DB1-9596-2380-5F43A5BEE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678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9EB88-B76D-4368-1AF1-CB54399F8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C60989F-29F0-A6B9-FA42-306E43B53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</p:spTree>
    <p:extLst>
      <p:ext uri="{BB962C8B-B14F-4D97-AF65-F5344CB8AC3E}">
        <p14:creationId xmlns:p14="http://schemas.microsoft.com/office/powerpoint/2010/main" val="17708029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0CF402-6D36-CD77-25B2-1E999A74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1EDDF35-37D4-DB09-30AE-CECC09572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08413" cy="4564063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BA6625A-33DB-748E-1553-FBDA3A54F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413" y="1600200"/>
            <a:ext cx="3810000" cy="4564063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192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97E39-B5C0-A829-CCFD-D59224D40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1300FB6-D6E8-D213-1CD2-229055F36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0DC687E-C399-E527-C44A-83F1E7245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2CF5A9D3-B71A-C4F3-6A68-DF33A81B9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4322751B-EC7B-FF74-B857-9C91A642B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569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BDD292-5EC3-EF47-7AE9-953CD0B1C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4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A664E3-2DDA-053F-A367-51167F72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59AFC8B-DB18-5998-EEE8-78A152BD2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08413" cy="4564063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FA02A44-335E-70EC-404A-2BB0A39E3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413" y="1600200"/>
            <a:ext cx="3810000" cy="4564063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512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13007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A6DD0-F253-0A4A-A7A6-3932675D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387F3CC-B7FC-84E6-27C7-E51A2444C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C1342A7-8C24-2537-A3AB-887E7B801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</p:spTree>
    <p:extLst>
      <p:ext uri="{BB962C8B-B14F-4D97-AF65-F5344CB8AC3E}">
        <p14:creationId xmlns:p14="http://schemas.microsoft.com/office/powerpoint/2010/main" val="15305675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7F6E86-6612-A881-66B5-3CABA1987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318151A8-2E28-7BCD-D6E7-48A688899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2A839B2-F07A-D646-AF80-A1462A1BA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</p:spTree>
    <p:extLst>
      <p:ext uri="{BB962C8B-B14F-4D97-AF65-F5344CB8AC3E}">
        <p14:creationId xmlns:p14="http://schemas.microsoft.com/office/powerpoint/2010/main" val="25986928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DD4448-B529-4809-5EEC-E6004DAB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142DB6C-C671-468A-6C7F-29C3CA259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425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04B4991-CB82-C3FD-EFE0-0C45650F8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38900" y="304800"/>
            <a:ext cx="1941513" cy="5859463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792BA60-672F-3819-FD61-780EBB221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676900" cy="5859463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936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BBC392-BE04-5965-3E9E-0B355B82A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5D3CBAF-742F-ECC7-679A-63E6D81EC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044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55799B-8AB1-228F-C672-D0F918E7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8E99CA4-5A06-1273-3848-DC964D8D5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570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40DF9-88EF-3F92-EC3C-F5E10B65D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1C5D59D-68F5-5258-CB90-B3814A399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</p:spTree>
    <p:extLst>
      <p:ext uri="{BB962C8B-B14F-4D97-AF65-F5344CB8AC3E}">
        <p14:creationId xmlns:p14="http://schemas.microsoft.com/office/powerpoint/2010/main" val="21618128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12A38-F0D5-99C0-E939-34029677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C9050D8-1A58-B6F9-AE39-96FC2F1F2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08413" cy="4564063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63490DB-4C08-83D5-4B8F-A4ACE7A6F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413" y="1600200"/>
            <a:ext cx="3810000" cy="4564063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472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B7AEF-14AE-EC83-5A05-FD1CA53D3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C3EDCC8-396A-1B2B-1BC5-75400EAB3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0EAB347-F93C-5EBA-77DB-09C94E65F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B7B3AEAF-3A40-8D0E-9472-2EDC568EF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D5CE3ECD-CE4E-A827-621E-5C7DF1B6A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4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AA195C-ED44-5C6D-3733-A2CBC21A9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82F90A8-F493-8422-C3DA-6F54253BE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37D52A7-FAE0-4B0C-9C90-02D23CA28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BB172C7E-75FE-2468-EE1C-49F8E75D9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5E947CD-64B5-5426-CB26-124781B51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424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F0442-9116-86B5-7181-8F903C728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091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0102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017577-F70F-5F69-6F1F-B3D9CBE91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E67C73A-B8B2-5F99-DE7C-4FC86AD06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18F6AEC-0A73-901F-2750-1C8F00FCD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</p:spTree>
    <p:extLst>
      <p:ext uri="{BB962C8B-B14F-4D97-AF65-F5344CB8AC3E}">
        <p14:creationId xmlns:p14="http://schemas.microsoft.com/office/powerpoint/2010/main" val="37723190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938436-EB1B-CF84-D495-18D546282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4A689A04-4A18-F940-736D-C29755969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DD151AB-D886-1C3F-271F-DCDB2F84D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</p:spTree>
    <p:extLst>
      <p:ext uri="{BB962C8B-B14F-4D97-AF65-F5344CB8AC3E}">
        <p14:creationId xmlns:p14="http://schemas.microsoft.com/office/powerpoint/2010/main" val="22772462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8E70E-D37F-3BE3-315F-61CE21F12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755D4EC-67FF-F0D4-2BD5-1EBC156FC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660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8C108E9A-754E-A80E-92E5-5B783BF8D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38900" y="304800"/>
            <a:ext cx="1941513" cy="5859463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A0BBDB0-C44D-44E4-A482-DDCF722CA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676900" cy="5859463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248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72D7B5-68FB-333D-8376-5DEF43873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FF05252-EB72-A5A9-38A3-06683CF96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015489E-DD2D-526F-224D-7F1BCEC51FF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569E731-EA5B-F673-68C4-BA93377AD80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DBAE3E2-B180-401A-A5F4-03A0283FCCE6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51781917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0AD21-0A6A-A4F3-6FFC-5979EF83B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0AD1755-A8B8-2CC8-B2DB-1F5C50874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483BE96-0E13-41FF-A7F0-CE5705B66E3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35326ED-07A2-886E-ADC0-F4C746DB406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3E153E2-FDFC-4C8E-AF4F-2BAA396B3530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37507229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001270-28D7-0E38-A11F-A90E10C6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55F537B-6193-42CE-7BCD-D7AD670D3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E334F16-69D3-21F4-18AC-596FE85FA4B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258BF86-6156-0A86-6E4D-A9BAD683381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23E5086-DCC7-4675-B8CF-598337B2BA2A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7059767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0D11B9-B74F-8145-EBA5-75790D71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686B3DC-FB3E-5352-CFCA-E6E0F586B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C0195CC-B2BB-C61A-2B49-031EE2FCE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87EDBC7-9E7F-045F-91F7-96BC9F0BE06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8A5CB77-FFB5-6196-980E-2F57FEED3F8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1BC9A51-6CE8-4FF6-8E19-6D876E2E08B3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68299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6DB3D-D1FE-5D4E-A78B-FDC820E04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1402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88044-7988-28E5-E3E1-01BC67515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256D151-948B-C6A6-C9FC-79147D89A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71222D0-EC3B-9F34-0A02-06775A1B4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F742B60-318C-87AE-5A55-80C58B24B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9F4E2C12-1A20-2EBD-587A-5300A5582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B1B130BA-8521-E2B5-438C-4054F847F8B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8" name="Pladsholder til slidenummer 7">
            <a:extLst>
              <a:ext uri="{FF2B5EF4-FFF2-40B4-BE49-F238E27FC236}">
                <a16:creationId xmlns:a16="http://schemas.microsoft.com/office/drawing/2014/main" id="{305629D5-BFC4-4832-CCFC-9B29C240425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AC473C9-0ADD-4BE1-BB72-19928E436F1E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78285398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E98383-BF7F-6B44-A7E2-E9C34088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0959145-1F3C-C8A2-B26D-7A9C1E995B8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BCB2EEB-8F43-E65A-7633-EACB10FE81F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5C1F7D2-2AB2-470E-8D0C-C2C5FF48049F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36075004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14A69571-5D9D-D3B4-73D1-D4BD84E4A42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7C3530D6-63BD-6873-7883-EDEBD7B58F8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4125942-D7F5-47E7-868B-FA82253C49D2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88859149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305D9C-956D-69E2-DF8D-ADF180A00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6B0817E-E12D-4577-AE36-A9B9C8D35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A7CC2A5-1683-4DB7-1E00-A7B53913B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AC2172D-B5AC-76EE-A09D-B52A26A202C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1F22B87-463B-51DA-FCCF-8CCFEBB8340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111B2BD-6AA2-4929-A7E2-2B4CD46425C6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405551524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F40C4-788F-CD19-8080-3C5B01BB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7FEAA257-4607-B8B0-F443-3B2A21EDB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C757D25-E304-A99B-8209-934B5002B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79BE689-5363-6D7A-A71C-A044C102466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9EE5515-CC36-F8E1-4C54-F6E28CBB74E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1559326-3962-4C6D-8013-B701AB5E4312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11389756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5457C9-9536-EDBC-E313-866D9FFB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DE445F6-F69D-69D7-4B4F-597673B3B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01DDEE1-C7A7-1625-C8E0-FFEA14AE09A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A085FA3E-D766-0E25-4836-C9ABB5F759C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517CDB1-5AC0-4969-9441-978C1AF9354F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47907975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2A526940-B76B-E712-684F-1CA117DCA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E80C568-B397-D91A-E6B8-17955217D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85DF22B-0830-6C57-7DE9-FA1438DDE4A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237D2B06-A465-6CEE-A428-6DC41FCAEA3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C079DA1-DA99-4E38-BA0D-F26B2166AD39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16346011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D2A77-B04A-409A-194D-3CC4CC490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C9F148B-51AE-AFA1-E845-D6FB10B8B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FE42495-604C-D1C8-5FE2-8233DDE109F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DFBA8735-BD1C-0211-B33E-121283EEC24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9E863F4-AC02-4E7A-909A-D65461567CF4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75812885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56ADA-B922-64C5-9A58-5EA35787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FA6ABFC-83BC-620F-ADDC-069FE8A85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29CE9EF-F319-CA8D-A748-DB893BD38C6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22389EF5-8171-B692-083C-2B4AC3E56A0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4E68341-C994-4EF2-BB65-EAAF23058DF0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3558116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9D8635-58F1-4A5F-A108-827A44D89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DE474E9-710C-10F6-6980-C4F2D0A9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C40893E-F237-DF51-9F6F-60CBCC1B9C4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6ABA8AE-A368-75DA-B370-70E1DA94AA4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0248D63-4BAE-4F2C-84D3-16A4DFFC9211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65402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88699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99C24-E819-E9CF-7E36-2DC1111E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46356FA-D9D8-2B9B-31E6-7876322EB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2429F10-B68B-4DB0-94EE-244BDA0B3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4FC611C-C8F6-9052-08A2-61443116B3F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EC7AB74-1E2E-E131-1E32-2655358FBC8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7260F48-17E9-40B1-BB47-F72888699E21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20036706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9B5B7C-BD21-1F6D-EC02-C9B772876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CA9BF23-7F37-7EF9-E03F-8C51A7C8C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B4A7C03-0375-E94B-79ED-6CB06B0BF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D561B8E4-4BB7-A05C-B3A9-A4EAF5782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F1AA769A-6E98-F0C5-0188-D3B903BED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0E01528B-D196-4B87-19CF-86C75D47DCC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8" name="Pladsholder til slidenummer 7">
            <a:extLst>
              <a:ext uri="{FF2B5EF4-FFF2-40B4-BE49-F238E27FC236}">
                <a16:creationId xmlns:a16="http://schemas.microsoft.com/office/drawing/2014/main" id="{5343D2BA-5B3D-077E-A493-6C572FB0682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AD62B12-D621-41E6-A1BF-868DC194D2A1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78390618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4D7A3-2204-55F2-24D3-9429889E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CAB9BD0C-EEC8-A98A-8B36-67E01276657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00D0986-6716-FC91-08A8-CA2D0A630CD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39B93DB-1230-44D7-B046-593134DF44DD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50761745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9CA0834-D09E-BB97-D4BF-880DC727A3A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EB619295-3E0B-9B64-F83B-64006D1FA34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BC4357F-5FEC-473A-8200-C087EF651821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69222562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318D8-C882-16BE-9BAC-79B3EAB1D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23D3325-4CF7-DDDE-CCAE-3247B6609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0EFEED6-5983-5BA3-285E-6C6FCF5A9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2A88D35-2CAD-B424-3ACF-3689ED89B53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F633B45-518C-9B82-69CD-6F24027C8BC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3A9E5E7-696E-4F34-85AB-1060BADA4D45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73677642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AB8EB-D900-B846-3493-2A56C323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24660BB7-3F2D-D44E-F72A-4F6473189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2517D06-C3DF-77E4-9EDF-CB7822217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5CE2768-5110-CD06-86CD-635714FCDBA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AB8A168-89CA-66E9-4DEA-A0AA53D338C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F386172-5005-494C-A85C-3F353032C866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68864010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98CEF-87E3-199C-1A22-7579F489E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E86D820-F4BB-1902-5F90-7C41E3544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B8BDA82-586A-DAAE-4869-FA338CF218B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9A91CE08-78C1-FC18-824B-58F30054048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97595CC-2B2C-4B3C-A60F-11B6093072C0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26843446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ED2DBB4-49D4-2FA6-2AFA-D023E8CDA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707AB30-3139-F687-730B-6F4FE68DB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AAEFF53-189C-89AF-3A75-279C0A25FD1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F89A47E-3203-B144-0C6A-A351D5552F0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7549ECF-1ED9-4531-8546-DF28C5C45008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20453958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2F303A-98E6-35E6-6530-53B60FA23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6A37C3F-AA2E-B8EE-AD0B-1EF943D09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9B53178-1541-3FD5-E2DE-1C117B577F2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217BB4FD-E3D1-EC8F-5ADF-C3F8E2A8999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4A3CFF8-CA0A-4BCF-B582-6FFAAB68916F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93882415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3EE4E8-0C51-C6C1-357E-A5891195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2110F2D-FC94-B5C3-5BA1-910277C93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77D9C86-DC06-2713-1DEE-4552FA954D4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D7A210FA-B775-3DF7-10AB-8AACE7D6974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D3B3EAD-70D0-46FB-A522-A9D6E8A0A0AC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18659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48315-12A9-DBB9-AA99-9D88F87D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B5EFBE3-885A-4C7A-11AA-8CF7053E0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0FD9036-E488-93B4-F4AE-395427604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</p:spTree>
    <p:extLst>
      <p:ext uri="{BB962C8B-B14F-4D97-AF65-F5344CB8AC3E}">
        <p14:creationId xmlns:p14="http://schemas.microsoft.com/office/powerpoint/2010/main" val="197768509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53730A-052E-6655-E316-14F840F48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5A36E54-FC26-17C9-674C-3294980F1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740DCBC-2C7C-6E49-03D3-A37851381E3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354861A-09C9-F777-EA12-3ADD7E2C4DA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02EB716-D8B0-4943-A503-A4DCC377887E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81548493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D8A95D-80BA-B24B-947F-8CD605B8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14A979F-645E-F60C-2DCA-D7EB28DF6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30D31BC-BF21-F118-5396-B9389AF48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C1826EA-2A54-5098-C86F-D8E34368B64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5173784-10E4-0151-1D8C-B7971FBAF7D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E00674D-9177-4C2E-9E6C-992401CE30FB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92645314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00A73B-0C5E-71CB-F786-85BEEF655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A79A283-6DE5-625F-32E0-297B30824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B2E5A13-E264-318C-390B-0472316B5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018BAAE-668C-C813-29F2-435E7C142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FC85161C-AD65-385D-3220-EE5569AB9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5C07A13-5045-1F83-3BF5-1C48536D730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8" name="Pladsholder til slidenummer 7">
            <a:extLst>
              <a:ext uri="{FF2B5EF4-FFF2-40B4-BE49-F238E27FC236}">
                <a16:creationId xmlns:a16="http://schemas.microsoft.com/office/drawing/2014/main" id="{0D82C760-BD40-7040-1678-4FD4E9F5405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941ADD7-3067-489C-9C1D-8B544CCFC251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26505611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2A3E72-15B3-D248-90E8-526A3255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8B87A3B8-8DF9-2B5D-8ABA-6981C4D0C2C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771818A-C6B1-684F-219C-8C7318E0EA0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C34BE43-80B2-49CF-BE18-1CA54BE51C58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46322498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EF50E6CE-F222-2042-ACB1-968DC8B2190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2D4E1E19-D89C-5AD1-1F8F-5AD1874A7C2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1A04E42-D755-444A-8EED-34926621AAB6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00537404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74AC7-40D6-493F-F7A0-66E305359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0433C6E-DF6B-3083-E30E-B70D2B27F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3CA8B90-7D7D-DA6F-C9CE-B96ABC7DB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0E3AC54-760E-8B3F-84EE-D824DE2E3B5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51207D8-9D2F-47F4-B129-73F9B5D14BB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48CC9D3-C645-4C9E-86FB-68832335EEA0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71305039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1270E-6103-25B3-5FC3-A146D8DCA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6687A84-9271-FC4A-8A78-D183DBD68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82EB99D-5B04-A8A0-8D49-AD01FB2C5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40A73A3-6A43-39C7-D4F4-C0D02E5201C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0919A3C-5D18-1E41-9FC2-AE7406183CA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9166E3D-EF83-4220-B363-49AD186A7F09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410217467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6DA2BB-F862-FCFC-372A-6A33CCBBF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8BC4EA1-CB45-1A2B-82B2-57CE1AEFB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8F0333E-F56B-FE3B-3AD2-7E994F859FD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CF1C9B9-810B-AEA8-7CBE-F3A4F55DA2C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61A07EB-4824-4555-8A34-C21078ED9BC9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66006589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CD2048E-4396-BCE7-67A0-7217F68C0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AB8BAEE-022F-EF77-4E04-EE3D802BB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95E08F7-5DFF-BEA4-943D-1449757AA6E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49946F7-9CC5-DAA7-9B9C-E09E7920E88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8510B03-4E20-442E-90BD-00D29169D8A8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31154378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71913-9CF9-FC65-B9F0-BAF7DB685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DC8F935-7F21-9C1C-0C7D-CAEA5F451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DAA647E-C437-7A02-847E-5D666D0DF90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3F37942-1E1B-576F-3260-C9E482A8705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A80D377-C88D-4751-B94C-E8F875F074CB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428737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1268B-8EC6-F99F-05A7-6D49447C9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7C6AF444-E3EB-42BD-3C49-EFC8710A1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F1F1009-6B9E-F95D-99FE-5BDB59CC0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</p:spTree>
    <p:extLst>
      <p:ext uri="{BB962C8B-B14F-4D97-AF65-F5344CB8AC3E}">
        <p14:creationId xmlns:p14="http://schemas.microsoft.com/office/powerpoint/2010/main" val="315609529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A42C2-7AD7-944F-B961-66901895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4B0DAA6-A1C7-A25D-485D-952339A50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4D2BEA8-8C3B-D15C-C99D-BB74207C908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62F16EF-E15D-C2A4-C24B-ECF9624450D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0126A22-F9BD-4844-93B9-27F4EED69B09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0468047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58C6F-A426-4045-E154-A0CBE369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3E796CB-0EC1-A955-6F36-7FABF77A9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56B214F-6085-8EDC-F4C3-2D13A0790D0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636BE73-8288-5FD8-EA98-F54F859B697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ACC5680-3A6A-4E3C-976B-14E52165A572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82063494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5CA63-FDB1-439C-A5E9-EF5B870A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7AA8F97-16EF-402B-8A57-BBC7CFD22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B2A55B2-717D-0DAA-F707-1645C134E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9C4536F-72BB-60B5-2E6A-36E1992D622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2C6CE40-118A-93B9-B05B-C619F6476AD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91DF841-4BC4-4B5D-9453-62E4820F0086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24838604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B776E-3D1F-88CC-17D3-53988E755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FF8E12A-539B-D277-6C33-5D2306518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FB5C7E5-0929-12C1-3CD8-E8926E317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2E448C9-2A07-F974-A3B7-BE89E9202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F08492C-26E0-374D-852F-E8A517C06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6E0E2203-CACA-A0F9-AC61-3D696C3DA6C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8" name="Pladsholder til slidenummer 7">
            <a:extLst>
              <a:ext uri="{FF2B5EF4-FFF2-40B4-BE49-F238E27FC236}">
                <a16:creationId xmlns:a16="http://schemas.microsoft.com/office/drawing/2014/main" id="{DC0030DE-8F8F-4789-0F80-EA721D02140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2554F06-B7FA-4EB6-935B-4DF0F8C2F93E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60277459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BBC11B-8B8D-5B01-A6CA-0CE70D1E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36A47F3D-71C2-6F9F-582F-D26A70EABB1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033FC8CB-C123-D061-A4B3-535EB4ED38D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7A0D1FB-6281-43F8-A81F-4B742CC5CA5A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68342102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F15FCA5-C80F-B9D0-82B6-0184040E51B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78A80CC4-1AB6-3CC6-1CA4-57382F9FB8D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CD583D3-9ACA-4CED-AAC1-7BCA8915887B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99310864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FF6F9-4D1F-D633-726F-1770CE510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F79335F-AE54-33D5-74CE-0A977C17F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F2F534B-CDF9-BB8E-5391-72B309A6B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EAC61AB-B8C5-C343-9B28-588ED49A6E0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73F8CCB-FA2E-B7F2-77C8-A514B2CCEB9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E7D9780-15D5-4361-BD8E-E19142F455E8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77392419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43117-AFA7-FFEB-B6DE-ADBA251C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BD8C9528-F73F-86C2-8415-FAEB70FFF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E93D45C-7722-2948-B623-4BEBAA7F1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247ED07-0BC7-32D2-C577-4B1DFCFDB7B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FDF5695-9895-8BD2-6086-828DAEC8713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B11B045-BBF8-47C7-B869-CF0DF16AB603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8012516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731956-9FB2-E633-1915-559CBF8B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1BEFDBD-0680-6943-371F-010FA92AB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00BDA71-FD8F-28C3-0B86-8459E8BE6F9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AE0E97DE-2285-F38B-2BD6-E03399B89EF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22378CD-DD9E-4DE8-A4F5-612175F848AD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52663910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FD71677E-9094-0715-1AFA-2902C4B88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589CB43-2D5C-2263-5EFE-5610E95CF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F083D67-1E63-D803-8076-288AB3326D7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A936861-EF1B-82C5-EDEF-164D2CED8E9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4BF8D1F-4D4E-4391-9452-2B56BC143C77}" type="slidenum">
              <a:rPr lang="da-DK" altLang="en-US"/>
              <a:pPr/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75733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B8630924-7D2A-2F7C-C071-9E49302D49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0813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1E8716B3-EE04-C4C6-9C32-E8DA02863A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770813" cy="456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61D861AB-B897-7F37-ADA5-1B51707AF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52"/>
          <a:stretch>
            <a:fillRect/>
          </a:stretch>
        </p:blipFill>
        <p:spPr bwMode="auto">
          <a:xfrm>
            <a:off x="8270875" y="279400"/>
            <a:ext cx="4794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7845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8" name="Rectangle 4">
            <a:extLst>
              <a:ext uri="{FF2B5EF4-FFF2-40B4-BE49-F238E27FC236}">
                <a16:creationId xmlns:a16="http://schemas.microsoft.com/office/drawing/2014/main" id="{C6055342-06FA-9EB1-8E1B-E0CADDD27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477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3"/>
              </a:spcBef>
              <a:buClrTx/>
              <a:buFontTx/>
              <a:buNone/>
            </a:pPr>
            <a:fld id="{4DA2580F-8994-45AE-ADDC-7BB9D3821BEE}" type="slidenum">
              <a:rPr lang="da-DK" altLang="en-US" sz="900"/>
              <a:pPr>
                <a:spcBef>
                  <a:spcPts val="13"/>
                </a:spcBef>
                <a:buClrTx/>
                <a:buFontTx/>
                <a:buNone/>
              </a:pPr>
              <a:t>‹nr.›</a:t>
            </a:fld>
            <a:endParaRPr lang="da-DK" altLang="en-US" sz="9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AF77CF4-B7A3-56F1-99B2-3B0308D57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3" y="6477000"/>
            <a:ext cx="3692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3"/>
              </a:spcBef>
              <a:buClrTx/>
              <a:buFontTx/>
              <a:buNone/>
            </a:pPr>
            <a:r>
              <a:rPr lang="en-GB" altLang="en-US" sz="900" b="1"/>
              <a:t>DTU Health Tech, Technical University of Denmark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b="1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00"/>
          </a:solidFill>
          <a:latin typeface="Verdana" panose="020B0604030504040204" pitchFamily="34" charset="0"/>
          <a:ea typeface="MS PGothic" panose="020B0600070205080204" pitchFamily="34" charset="-128"/>
        </a:defRPr>
      </a:lvl2pPr>
      <a:lvl3pPr marL="1143000" indent="-228600" algn="l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00"/>
          </a:solidFill>
          <a:latin typeface="Verdana" panose="020B0604030504040204" pitchFamily="34" charset="0"/>
          <a:ea typeface="MS PGothic" panose="020B0600070205080204" pitchFamily="34" charset="-128"/>
        </a:defRPr>
      </a:lvl3pPr>
      <a:lvl4pPr marL="1600200" indent="-228600" algn="l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00"/>
          </a:solidFill>
          <a:latin typeface="Verdana" panose="020B0604030504040204" pitchFamily="34" charset="0"/>
          <a:ea typeface="MS PGothic" panose="020B0600070205080204" pitchFamily="34" charset="-128"/>
        </a:defRPr>
      </a:lvl4pPr>
      <a:lvl5pPr marL="2057400" indent="-228600" algn="l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00"/>
          </a:solidFill>
          <a:latin typeface="Verdana" panose="020B0604030504040204" pitchFamily="34" charset="0"/>
          <a:ea typeface="MS PGothic" panose="020B0600070205080204" pitchFamily="34" charset="-128"/>
        </a:defRPr>
      </a:lvl5pPr>
      <a:lvl6pPr marL="2514600" indent="-228600" algn="l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00"/>
          </a:solidFill>
          <a:latin typeface="Verdana" panose="020B0604030504040204" pitchFamily="34" charset="0"/>
          <a:ea typeface="MS PGothic" panose="020B0600070205080204" pitchFamily="34" charset="-128"/>
        </a:defRPr>
      </a:lvl6pPr>
      <a:lvl7pPr marL="2971800" indent="-228600" algn="l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00"/>
          </a:solidFill>
          <a:latin typeface="Verdana" panose="020B0604030504040204" pitchFamily="34" charset="0"/>
          <a:ea typeface="MS PGothic" panose="020B0600070205080204" pitchFamily="34" charset="-128"/>
        </a:defRPr>
      </a:lvl7pPr>
      <a:lvl8pPr marL="3429000" indent="-228600" algn="l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00"/>
          </a:solidFill>
          <a:latin typeface="Verdana" panose="020B0604030504040204" pitchFamily="34" charset="0"/>
          <a:ea typeface="MS PGothic" panose="020B0600070205080204" pitchFamily="34" charset="-128"/>
        </a:defRPr>
      </a:lvl8pPr>
      <a:lvl9pPr marL="3886200" indent="-228600" algn="l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00"/>
          </a:solidFill>
          <a:latin typeface="Verdana" panose="020B060403050404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4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4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791897C0-5250-3F99-AAA0-B18DCCE732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9E485A6A-6126-3556-793D-CB326ADEB4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5C7C5E8-D5A4-61A3-4F9B-99A4FFA43BC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spcBef>
                <a:spcPts val="763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898989"/>
                </a:solidFill>
              </a:defRPr>
            </a:lvl1pPr>
          </a:lstStyle>
          <a:p>
            <a:endParaRPr lang="da-DK" altLang="en-US"/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229C75F9-A8BF-229F-5B4C-479F88D72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363FB8C9-5640-9C8E-6AE1-18735E50F05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ts val="763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898989"/>
                </a:solidFill>
              </a:defRPr>
            </a:lvl1pPr>
          </a:lstStyle>
          <a:p>
            <a:fld id="{0AD8AB51-2BEE-4F85-A3C3-12ADD4771180}" type="slidenum">
              <a:rPr lang="da-DK" altLang="en-US"/>
              <a:pPr/>
              <a:t>‹nr.›</a:t>
            </a:fld>
            <a:endParaRPr lang="da-D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2pPr>
      <a:lvl3pPr marL="11430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3pPr>
      <a:lvl4pPr marL="16002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4pPr>
      <a:lvl5pPr marL="20574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5pPr>
      <a:lvl6pPr marL="25146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6pPr>
      <a:lvl7pPr marL="29718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7pPr>
      <a:lvl8pPr marL="34290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8pPr>
      <a:lvl9pPr marL="38862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9pPr>
    </p:titleStyle>
    <p:bodyStyle>
      <a:lvl1pPr marL="342900" indent="-342900" algn="l" defTabSz="449263" rtl="0" eaLnBrk="0" fontAlgn="base" hangingPunct="0">
        <a:spcBef>
          <a:spcPts val="8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CC645411-A6BD-65C3-69F6-1B0722DA61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D178B73F-6892-DD16-C475-CBC02E7FD6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74E928D-400D-8D8C-36DE-541AA682CF83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spcBef>
                <a:spcPts val="763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898989"/>
                </a:solidFill>
              </a:defRPr>
            </a:lvl1pPr>
          </a:lstStyle>
          <a:p>
            <a:endParaRPr lang="da-DK" altLang="en-US"/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B63386AF-B8E3-20EA-1CF9-E62489D47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E723E921-AD90-E05B-C60A-981D18E81CA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ts val="763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898989"/>
                </a:solidFill>
              </a:defRPr>
            </a:lvl1pPr>
          </a:lstStyle>
          <a:p>
            <a:fld id="{DDE0A769-82D6-4E19-8312-40FB036C5348}" type="slidenum">
              <a:rPr lang="da-DK" altLang="en-US"/>
              <a:pPr/>
              <a:t>‹nr.›</a:t>
            </a:fld>
            <a:endParaRPr lang="da-D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2pPr>
      <a:lvl3pPr marL="11430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3pPr>
      <a:lvl4pPr marL="16002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4pPr>
      <a:lvl5pPr marL="20574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5pPr>
      <a:lvl6pPr marL="25146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6pPr>
      <a:lvl7pPr marL="29718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7pPr>
      <a:lvl8pPr marL="34290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8pPr>
      <a:lvl9pPr marL="38862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9pPr>
    </p:titleStyle>
    <p:bodyStyle>
      <a:lvl1pPr marL="342900" indent="-342900" algn="l" defTabSz="449263" rtl="0" eaLnBrk="0" fontAlgn="base" hangingPunct="0">
        <a:spcBef>
          <a:spcPts val="8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0DB1A149-329F-9DB0-81A4-035E3970A5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D38D2EF9-A5F4-1277-666A-A6F84C44DA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21BC0F8-E401-188A-1B50-D2E7CD479EF5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spcBef>
                <a:spcPts val="763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898989"/>
                </a:solidFill>
              </a:defRPr>
            </a:lvl1pPr>
          </a:lstStyle>
          <a:p>
            <a:endParaRPr lang="da-DK" altLang="en-US"/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0028C922-37A7-F36B-9873-2D4A97888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C71244AD-5591-215A-0778-EFF9DB45121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ts val="763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898989"/>
                </a:solidFill>
              </a:defRPr>
            </a:lvl1pPr>
          </a:lstStyle>
          <a:p>
            <a:fld id="{D5E7AFCB-6B17-4E18-9901-3343479A761C}" type="slidenum">
              <a:rPr lang="da-DK" altLang="en-US"/>
              <a:pPr/>
              <a:t>‹nr.›</a:t>
            </a:fld>
            <a:endParaRPr lang="da-D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2pPr>
      <a:lvl3pPr marL="11430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3pPr>
      <a:lvl4pPr marL="16002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4pPr>
      <a:lvl5pPr marL="20574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5pPr>
      <a:lvl6pPr marL="25146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6pPr>
      <a:lvl7pPr marL="29718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7pPr>
      <a:lvl8pPr marL="34290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8pPr>
      <a:lvl9pPr marL="38862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9pPr>
    </p:titleStyle>
    <p:bodyStyle>
      <a:lvl1pPr marL="342900" indent="-342900" algn="l" defTabSz="449263" rtl="0" eaLnBrk="0" fontAlgn="base" hangingPunct="0">
        <a:spcBef>
          <a:spcPts val="8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E6628255-BC7D-EC43-D1FD-944C41130B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AFE02853-0638-4920-5968-F9FB270C14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7D53E65-B4FD-C392-0B32-461A429BD059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spcBef>
                <a:spcPts val="763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898989"/>
                </a:solidFill>
              </a:defRPr>
            </a:lvl1pPr>
          </a:lstStyle>
          <a:p>
            <a:endParaRPr lang="da-DK" altLang="en-US"/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7D5AFF8D-A782-E420-B029-D485D5B51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4742FAA3-8886-1702-F923-C97162C6189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ts val="763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898989"/>
                </a:solidFill>
              </a:defRPr>
            </a:lvl1pPr>
          </a:lstStyle>
          <a:p>
            <a:fld id="{7C9CBA18-2FBA-4038-BFDF-1A93247A069A}" type="slidenum">
              <a:rPr lang="da-DK" altLang="en-US"/>
              <a:pPr/>
              <a:t>‹nr.›</a:t>
            </a:fld>
            <a:endParaRPr lang="da-D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2pPr>
      <a:lvl3pPr marL="11430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3pPr>
      <a:lvl4pPr marL="16002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4pPr>
      <a:lvl5pPr marL="20574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5pPr>
      <a:lvl6pPr marL="25146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6pPr>
      <a:lvl7pPr marL="29718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7pPr>
      <a:lvl8pPr marL="34290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8pPr>
      <a:lvl9pPr marL="38862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9pPr>
    </p:titleStyle>
    <p:bodyStyle>
      <a:lvl1pPr marL="342900" indent="-342900" algn="l" defTabSz="449263" rtl="0" eaLnBrk="0" fontAlgn="base" hangingPunct="0">
        <a:spcBef>
          <a:spcPts val="8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C281D168-2330-53E1-742C-38A5E34BA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C163BA5B-654D-208B-9B3D-AC6550A2A3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45F2B8C-8BCD-C671-B527-E08506E3871D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spcBef>
                <a:spcPts val="763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898989"/>
                </a:solidFill>
              </a:defRPr>
            </a:lvl1pPr>
          </a:lstStyle>
          <a:p>
            <a:endParaRPr lang="da-DK" altLang="en-US"/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FBF0C56A-7453-F660-5B07-EBA5EB567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395DC424-4B0B-C85D-7817-F7B61B9D305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ts val="763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898989"/>
                </a:solidFill>
              </a:defRPr>
            </a:lvl1pPr>
          </a:lstStyle>
          <a:p>
            <a:fld id="{B9E2C58D-8A87-47ED-A226-024C0EC20312}" type="slidenum">
              <a:rPr lang="da-DK" altLang="en-US"/>
              <a:pPr/>
              <a:t>‹nr.›</a:t>
            </a:fld>
            <a:endParaRPr lang="da-D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2pPr>
      <a:lvl3pPr marL="11430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3pPr>
      <a:lvl4pPr marL="16002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4pPr>
      <a:lvl5pPr marL="20574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5pPr>
      <a:lvl6pPr marL="25146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6pPr>
      <a:lvl7pPr marL="29718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7pPr>
      <a:lvl8pPr marL="34290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8pPr>
      <a:lvl9pPr marL="38862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9pPr>
    </p:titleStyle>
    <p:bodyStyle>
      <a:lvl1pPr marL="342900" indent="-342900" algn="l" defTabSz="449263" rtl="0" eaLnBrk="0" fontAlgn="base" hangingPunct="0">
        <a:spcBef>
          <a:spcPts val="8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5704A804-B110-2D3C-8FB1-1E4016C052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3A408BE2-CD46-1227-1462-3FB37B6AF2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D463F5C3-C14E-69E1-3FC2-5E41C4127FC5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spcBef>
                <a:spcPts val="763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898989"/>
                </a:solidFill>
              </a:defRPr>
            </a:lvl1pPr>
          </a:lstStyle>
          <a:p>
            <a:endParaRPr lang="da-DK" altLang="en-US"/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A79353F1-E260-9D5F-8362-BB8914CFA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6EC5B1AB-43E2-96E3-DDBD-DA447F67EAD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ts val="763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898989"/>
                </a:solidFill>
              </a:defRPr>
            </a:lvl1pPr>
          </a:lstStyle>
          <a:p>
            <a:fld id="{4E5CA108-8FBE-4D2B-85E1-B68B429A8AAC}" type="slidenum">
              <a:rPr lang="da-DK" altLang="en-US"/>
              <a:pPr/>
              <a:t>‹nr.›</a:t>
            </a:fld>
            <a:endParaRPr lang="da-D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2pPr>
      <a:lvl3pPr marL="11430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3pPr>
      <a:lvl4pPr marL="16002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4pPr>
      <a:lvl5pPr marL="20574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5pPr>
      <a:lvl6pPr marL="25146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6pPr>
      <a:lvl7pPr marL="29718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7pPr>
      <a:lvl8pPr marL="34290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8pPr>
      <a:lvl9pPr marL="38862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9pPr>
    </p:titleStyle>
    <p:bodyStyle>
      <a:lvl1pPr marL="342900" indent="-342900" algn="l" defTabSz="449263" rtl="0" eaLnBrk="0" fontAlgn="base" hangingPunct="0">
        <a:spcBef>
          <a:spcPts val="8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B6DCB5B2-F425-F8BD-BF11-FB4284D4DA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AAA3FEB1-AC1D-3191-F3B7-56473266BE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58DA35D-0A3D-1130-3627-A4C1C885FBBA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spcBef>
                <a:spcPts val="763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898989"/>
                </a:solidFill>
              </a:defRPr>
            </a:lvl1pPr>
          </a:lstStyle>
          <a:p>
            <a:endParaRPr lang="da-DK" altLang="en-US"/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9FCD96F1-FB5C-0644-8BCD-B41DF4BAD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029F30F8-A2F8-8188-3947-DFEDF6038B7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ts val="763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898989"/>
                </a:solidFill>
              </a:defRPr>
            </a:lvl1pPr>
          </a:lstStyle>
          <a:p>
            <a:fld id="{48A3B7B0-5753-45BA-9498-CDB3880ADD3B}" type="slidenum">
              <a:rPr lang="da-DK" altLang="en-US"/>
              <a:pPr/>
              <a:t>‹nr.›</a:t>
            </a:fld>
            <a:endParaRPr lang="da-D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2pPr>
      <a:lvl3pPr marL="11430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3pPr>
      <a:lvl4pPr marL="16002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4pPr>
      <a:lvl5pPr marL="20574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5pPr>
      <a:lvl6pPr marL="25146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6pPr>
      <a:lvl7pPr marL="29718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7pPr>
      <a:lvl8pPr marL="34290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8pPr>
      <a:lvl9pPr marL="38862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9pPr>
    </p:titleStyle>
    <p:bodyStyle>
      <a:lvl1pPr marL="342900" indent="-342900" algn="l" defTabSz="449263" rtl="0" eaLnBrk="0" fontAlgn="base" hangingPunct="0">
        <a:spcBef>
          <a:spcPts val="8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CF7E4439-BC4D-1829-4EF0-70E1B88FA9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0813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E0446B1B-36DA-7681-1054-2AE83CCCE9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770813" cy="456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56A3D6A3-20A4-FCC2-ADF6-330367D3C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52"/>
          <a:stretch>
            <a:fillRect/>
          </a:stretch>
        </p:blipFill>
        <p:spPr bwMode="auto">
          <a:xfrm>
            <a:off x="8270875" y="279400"/>
            <a:ext cx="4794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7845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2" name="Rectangle 4">
            <a:extLst>
              <a:ext uri="{FF2B5EF4-FFF2-40B4-BE49-F238E27FC236}">
                <a16:creationId xmlns:a16="http://schemas.microsoft.com/office/drawing/2014/main" id="{41B540AD-9969-801B-4825-921B8FFCC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413" y="6477000"/>
            <a:ext cx="7635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ts val="13"/>
              </a:spcBef>
              <a:buClrTx/>
              <a:buFontTx/>
              <a:buNone/>
            </a:pPr>
            <a:r>
              <a:rPr lang="en-GB" altLang="en-US" sz="900"/>
              <a:t>17/04/2008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10ECE17C-E628-ACBF-1C75-6F75D0DA9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477000"/>
            <a:ext cx="2741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ts val="13"/>
              </a:spcBef>
              <a:buClrTx/>
              <a:buFontTx/>
              <a:buNone/>
            </a:pPr>
            <a:r>
              <a:rPr lang="da-DK" altLang="en-US" sz="900"/>
              <a:t>Presentation name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724E59E-1934-4A5D-FA26-E5FDECAB1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477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3"/>
              </a:spcBef>
              <a:buClrTx/>
              <a:buFontTx/>
              <a:buNone/>
            </a:pPr>
            <a:fld id="{702672E5-3C75-4C6A-81BC-F28AF47F6F50}" type="slidenum">
              <a:rPr lang="da-DK" altLang="en-US" sz="900"/>
              <a:pPr>
                <a:spcBef>
                  <a:spcPts val="13"/>
                </a:spcBef>
                <a:buClrTx/>
                <a:buFontTx/>
                <a:buNone/>
              </a:pPr>
              <a:t>‹nr.›</a:t>
            </a:fld>
            <a:endParaRPr lang="da-DK" altLang="en-US" sz="900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1F61EAC-4EC4-AF40-ABBC-CFB3EAC06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3" y="6477000"/>
            <a:ext cx="3692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3"/>
              </a:spcBef>
              <a:buClrTx/>
              <a:buFontTx/>
              <a:buNone/>
            </a:pPr>
            <a:r>
              <a:rPr lang="en-GB" altLang="en-US" sz="900" b="1"/>
              <a:t>DTU Systems Biology, Technical University of Denmark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b="1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00"/>
          </a:solidFill>
          <a:latin typeface="Verdana" panose="020B0604030504040204" pitchFamily="34" charset="0"/>
          <a:ea typeface="MS PGothic" panose="020B0600070205080204" pitchFamily="34" charset="-128"/>
        </a:defRPr>
      </a:lvl2pPr>
      <a:lvl3pPr marL="1143000" indent="-228600" algn="l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00"/>
          </a:solidFill>
          <a:latin typeface="Verdana" panose="020B0604030504040204" pitchFamily="34" charset="0"/>
          <a:ea typeface="MS PGothic" panose="020B0600070205080204" pitchFamily="34" charset="-128"/>
        </a:defRPr>
      </a:lvl3pPr>
      <a:lvl4pPr marL="1600200" indent="-228600" algn="l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00"/>
          </a:solidFill>
          <a:latin typeface="Verdana" panose="020B0604030504040204" pitchFamily="34" charset="0"/>
          <a:ea typeface="MS PGothic" panose="020B0600070205080204" pitchFamily="34" charset="-128"/>
        </a:defRPr>
      </a:lvl4pPr>
      <a:lvl5pPr marL="2057400" indent="-228600" algn="l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00"/>
          </a:solidFill>
          <a:latin typeface="Verdana" panose="020B0604030504040204" pitchFamily="34" charset="0"/>
          <a:ea typeface="MS PGothic" panose="020B0600070205080204" pitchFamily="34" charset="-128"/>
        </a:defRPr>
      </a:lvl5pPr>
      <a:lvl6pPr marL="2514600" indent="-228600" algn="l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00"/>
          </a:solidFill>
          <a:latin typeface="Verdana" panose="020B0604030504040204" pitchFamily="34" charset="0"/>
          <a:ea typeface="MS PGothic" panose="020B0600070205080204" pitchFamily="34" charset="-128"/>
        </a:defRPr>
      </a:lvl6pPr>
      <a:lvl7pPr marL="2971800" indent="-228600" algn="l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00"/>
          </a:solidFill>
          <a:latin typeface="Verdana" panose="020B0604030504040204" pitchFamily="34" charset="0"/>
          <a:ea typeface="MS PGothic" panose="020B0600070205080204" pitchFamily="34" charset="-128"/>
        </a:defRPr>
      </a:lvl7pPr>
      <a:lvl8pPr marL="3429000" indent="-228600" algn="l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00"/>
          </a:solidFill>
          <a:latin typeface="Verdana" panose="020B0604030504040204" pitchFamily="34" charset="0"/>
          <a:ea typeface="MS PGothic" panose="020B0600070205080204" pitchFamily="34" charset="-128"/>
        </a:defRPr>
      </a:lvl8pPr>
      <a:lvl9pPr marL="3886200" indent="-228600" algn="l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00"/>
          </a:solidFill>
          <a:latin typeface="Verdana" panose="020B060403050404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4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4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F0804125-2A27-1A8E-4A1E-8EE125C552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A3B7EF2F-BDB7-FF85-27DF-011D01C353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9BC949C-84C3-CCBB-7D77-C08AACDB55CC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spcBef>
                <a:spcPts val="13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endParaRPr lang="da-DK" altLang="en-US"/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7156FBC2-A8B2-5588-90C1-F45105A66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031B1CBE-415A-5A79-D556-C337C03B079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ts val="13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fld id="{85B96B1E-0055-4461-AB6B-8873DBA461B1}" type="slidenum">
              <a:rPr lang="da-DK" altLang="en-US"/>
              <a:pPr/>
              <a:t>‹nr.›</a:t>
            </a:fld>
            <a:endParaRPr lang="da-D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2pPr>
      <a:lvl3pPr marL="11430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3pPr>
      <a:lvl4pPr marL="16002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4pPr>
      <a:lvl5pPr marL="20574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5pPr>
      <a:lvl6pPr marL="25146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6pPr>
      <a:lvl7pPr marL="29718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7pPr>
      <a:lvl8pPr marL="34290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8pPr>
      <a:lvl9pPr marL="38862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9pPr>
    </p:titleStyle>
    <p:bodyStyle>
      <a:lvl1pPr marL="342900" indent="-342900" algn="l" defTabSz="449263" rtl="0" eaLnBrk="0" fontAlgn="base" hangingPunct="0">
        <a:spcBef>
          <a:spcPts val="8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>
            <a:extLst>
              <a:ext uri="{FF2B5EF4-FFF2-40B4-BE49-F238E27FC236}">
                <a16:creationId xmlns:a16="http://schemas.microsoft.com/office/drawing/2014/main" id="{CBDCDB3F-39CF-FD7D-78E3-55CA806AA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52"/>
          <a:stretch>
            <a:fillRect/>
          </a:stretch>
        </p:blipFill>
        <p:spPr bwMode="auto">
          <a:xfrm>
            <a:off x="8270875" y="279400"/>
            <a:ext cx="4794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7845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AA7D102E-54B4-8FBD-0A1F-CB0060C17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0" y="4429125"/>
            <a:ext cx="55118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6D122051-A7C2-3077-32EB-EB610C3DC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092825"/>
            <a:ext cx="29527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0" name="Rectangle 4">
            <a:extLst>
              <a:ext uri="{FF2B5EF4-FFF2-40B4-BE49-F238E27FC236}">
                <a16:creationId xmlns:a16="http://schemas.microsoft.com/office/drawing/2014/main" id="{86356F4E-ED77-EB99-6B6B-8DA91EB448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0813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6A1980A6-DFDE-D442-EF63-608D17E366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770813" cy="456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b="1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00"/>
          </a:solidFill>
          <a:latin typeface="Verdana" panose="020B0604030504040204" pitchFamily="34" charset="0"/>
          <a:ea typeface="MS PGothic" panose="020B0600070205080204" pitchFamily="34" charset="-128"/>
        </a:defRPr>
      </a:lvl2pPr>
      <a:lvl3pPr marL="1143000" indent="-228600" algn="l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00"/>
          </a:solidFill>
          <a:latin typeface="Verdana" panose="020B0604030504040204" pitchFamily="34" charset="0"/>
          <a:ea typeface="MS PGothic" panose="020B0600070205080204" pitchFamily="34" charset="-128"/>
        </a:defRPr>
      </a:lvl3pPr>
      <a:lvl4pPr marL="1600200" indent="-228600" algn="l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00"/>
          </a:solidFill>
          <a:latin typeface="Verdana" panose="020B0604030504040204" pitchFamily="34" charset="0"/>
          <a:ea typeface="MS PGothic" panose="020B0600070205080204" pitchFamily="34" charset="-128"/>
        </a:defRPr>
      </a:lvl4pPr>
      <a:lvl5pPr marL="2057400" indent="-228600" algn="l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00"/>
          </a:solidFill>
          <a:latin typeface="Verdana" panose="020B0604030504040204" pitchFamily="34" charset="0"/>
          <a:ea typeface="MS PGothic" panose="020B0600070205080204" pitchFamily="34" charset="-128"/>
        </a:defRPr>
      </a:lvl5pPr>
      <a:lvl6pPr marL="2514600" indent="-228600" algn="l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00"/>
          </a:solidFill>
          <a:latin typeface="Verdana" panose="020B0604030504040204" pitchFamily="34" charset="0"/>
          <a:ea typeface="MS PGothic" panose="020B0600070205080204" pitchFamily="34" charset="-128"/>
        </a:defRPr>
      </a:lvl6pPr>
      <a:lvl7pPr marL="2971800" indent="-228600" algn="l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00"/>
          </a:solidFill>
          <a:latin typeface="Verdana" panose="020B0604030504040204" pitchFamily="34" charset="0"/>
          <a:ea typeface="MS PGothic" panose="020B0600070205080204" pitchFamily="34" charset="-128"/>
        </a:defRPr>
      </a:lvl7pPr>
      <a:lvl8pPr marL="3429000" indent="-228600" algn="l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00"/>
          </a:solidFill>
          <a:latin typeface="Verdana" panose="020B0604030504040204" pitchFamily="34" charset="0"/>
          <a:ea typeface="MS PGothic" panose="020B0600070205080204" pitchFamily="34" charset="-128"/>
        </a:defRPr>
      </a:lvl8pPr>
      <a:lvl9pPr marL="3886200" indent="-228600" algn="l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00"/>
          </a:solidFill>
          <a:latin typeface="Verdana" panose="020B060403050404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4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4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>
            <a:extLst>
              <a:ext uri="{FF2B5EF4-FFF2-40B4-BE49-F238E27FC236}">
                <a16:creationId xmlns:a16="http://schemas.microsoft.com/office/drawing/2014/main" id="{2901085C-8168-872D-401E-BB4A6EF20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52"/>
          <a:stretch>
            <a:fillRect/>
          </a:stretch>
        </p:blipFill>
        <p:spPr bwMode="auto">
          <a:xfrm>
            <a:off x="8270875" y="279400"/>
            <a:ext cx="4794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7845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7D1CF6A9-D23D-3453-27D0-5D348DD28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8" t="43707"/>
          <a:stretch>
            <a:fillRect/>
          </a:stretch>
        </p:blipFill>
        <p:spPr bwMode="auto">
          <a:xfrm>
            <a:off x="6732588" y="2997200"/>
            <a:ext cx="2411412" cy="386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73628" t="4370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586AC0E8-51AB-14ED-BBC9-901FE77A0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00" y="3438525"/>
            <a:ext cx="4711700" cy="170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4" name="Rectangle 4">
            <a:extLst>
              <a:ext uri="{FF2B5EF4-FFF2-40B4-BE49-F238E27FC236}">
                <a16:creationId xmlns:a16="http://schemas.microsoft.com/office/drawing/2014/main" id="{BAF8733C-7DD0-FDCD-941E-FB7FA10918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0813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701381DB-BEEA-1BE8-B67B-640AA28BCB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770813" cy="456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b="1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00"/>
          </a:solidFill>
          <a:latin typeface="Verdana" panose="020B0604030504040204" pitchFamily="34" charset="0"/>
          <a:ea typeface="MS PGothic" panose="020B0600070205080204" pitchFamily="34" charset="-128"/>
        </a:defRPr>
      </a:lvl2pPr>
      <a:lvl3pPr marL="1143000" indent="-228600" algn="l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00"/>
          </a:solidFill>
          <a:latin typeface="Verdana" panose="020B0604030504040204" pitchFamily="34" charset="0"/>
          <a:ea typeface="MS PGothic" panose="020B0600070205080204" pitchFamily="34" charset="-128"/>
        </a:defRPr>
      </a:lvl3pPr>
      <a:lvl4pPr marL="1600200" indent="-228600" algn="l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00"/>
          </a:solidFill>
          <a:latin typeface="Verdana" panose="020B0604030504040204" pitchFamily="34" charset="0"/>
          <a:ea typeface="MS PGothic" panose="020B0600070205080204" pitchFamily="34" charset="-128"/>
        </a:defRPr>
      </a:lvl4pPr>
      <a:lvl5pPr marL="2057400" indent="-228600" algn="l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00"/>
          </a:solidFill>
          <a:latin typeface="Verdana" panose="020B0604030504040204" pitchFamily="34" charset="0"/>
          <a:ea typeface="MS PGothic" panose="020B0600070205080204" pitchFamily="34" charset="-128"/>
        </a:defRPr>
      </a:lvl5pPr>
      <a:lvl6pPr marL="2514600" indent="-228600" algn="l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00"/>
          </a:solidFill>
          <a:latin typeface="Verdana" panose="020B0604030504040204" pitchFamily="34" charset="0"/>
          <a:ea typeface="MS PGothic" panose="020B0600070205080204" pitchFamily="34" charset="-128"/>
        </a:defRPr>
      </a:lvl6pPr>
      <a:lvl7pPr marL="2971800" indent="-228600" algn="l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00"/>
          </a:solidFill>
          <a:latin typeface="Verdana" panose="020B0604030504040204" pitchFamily="34" charset="0"/>
          <a:ea typeface="MS PGothic" panose="020B0600070205080204" pitchFamily="34" charset="-128"/>
        </a:defRPr>
      </a:lvl7pPr>
      <a:lvl8pPr marL="3429000" indent="-228600" algn="l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00"/>
          </a:solidFill>
          <a:latin typeface="Verdana" panose="020B0604030504040204" pitchFamily="34" charset="0"/>
          <a:ea typeface="MS PGothic" panose="020B0600070205080204" pitchFamily="34" charset="-128"/>
        </a:defRPr>
      </a:lvl8pPr>
      <a:lvl9pPr marL="3886200" indent="-228600" algn="l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00"/>
          </a:solidFill>
          <a:latin typeface="Verdana" panose="020B060403050404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4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4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9E5A35D7-7D20-A604-22E7-3119AA8FB0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06E7854E-3896-ABE4-B094-F5FDD6EF37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80CB142-81C6-8310-0361-237AEBFE2CE8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spcBef>
                <a:spcPts val="763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898989"/>
                </a:solidFill>
              </a:defRPr>
            </a:lvl1pPr>
          </a:lstStyle>
          <a:p>
            <a:endParaRPr lang="da-DK" altLang="en-US"/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707AC777-16A2-9E07-08F1-5E61E7811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E51A9877-68B0-2CA9-609E-62211FB3D81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ts val="763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898989"/>
                </a:solidFill>
              </a:defRPr>
            </a:lvl1pPr>
          </a:lstStyle>
          <a:p>
            <a:fld id="{19EB5C65-B7A5-4B2D-8F6A-AF5268D6E698}" type="slidenum">
              <a:rPr lang="da-DK" altLang="en-US"/>
              <a:pPr/>
              <a:t>‹nr.›</a:t>
            </a:fld>
            <a:endParaRPr lang="da-D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2pPr>
      <a:lvl3pPr marL="11430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3pPr>
      <a:lvl4pPr marL="16002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4pPr>
      <a:lvl5pPr marL="20574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5pPr>
      <a:lvl6pPr marL="25146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6pPr>
      <a:lvl7pPr marL="29718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7pPr>
      <a:lvl8pPr marL="34290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8pPr>
      <a:lvl9pPr marL="38862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9pPr>
    </p:titleStyle>
    <p:bodyStyle>
      <a:lvl1pPr marL="342900" indent="-342900" algn="l" defTabSz="449263" rtl="0" eaLnBrk="0" fontAlgn="base" hangingPunct="0">
        <a:spcBef>
          <a:spcPts val="8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BEB06CEC-EEAF-7708-3B8D-0658925679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91E8DE6D-2D21-FE20-B5A7-2604227E52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1192D48-4AF3-DC79-64A5-A0EE2B9A2F00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spcBef>
                <a:spcPts val="763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898989"/>
                </a:solidFill>
              </a:defRPr>
            </a:lvl1pPr>
          </a:lstStyle>
          <a:p>
            <a:endParaRPr lang="da-DK" altLang="en-US"/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D06433A0-61E4-8ED0-F23D-30FD17A02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874F31ED-DB54-D9D2-4E42-49B70F586CB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ts val="763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898989"/>
                </a:solidFill>
              </a:defRPr>
            </a:lvl1pPr>
          </a:lstStyle>
          <a:p>
            <a:fld id="{80169C0F-386E-4B25-9F30-FC590CABEEA0}" type="slidenum">
              <a:rPr lang="da-DK" altLang="en-US"/>
              <a:pPr/>
              <a:t>‹nr.›</a:t>
            </a:fld>
            <a:endParaRPr lang="da-D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2pPr>
      <a:lvl3pPr marL="11430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3pPr>
      <a:lvl4pPr marL="16002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4pPr>
      <a:lvl5pPr marL="20574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5pPr>
      <a:lvl6pPr marL="25146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6pPr>
      <a:lvl7pPr marL="29718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7pPr>
      <a:lvl8pPr marL="34290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8pPr>
      <a:lvl9pPr marL="38862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9pPr>
    </p:titleStyle>
    <p:bodyStyle>
      <a:lvl1pPr marL="342900" indent="-342900" algn="l" defTabSz="449263" rtl="0" eaLnBrk="0" fontAlgn="base" hangingPunct="0">
        <a:spcBef>
          <a:spcPts val="8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189FC59F-BC38-BD73-1A73-AE5CA5013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097193A2-735D-C675-8190-9B69BADC56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C05C1EB-1DB3-06F6-8C1C-B8023F70FC79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spcBef>
                <a:spcPts val="763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898989"/>
                </a:solidFill>
              </a:defRPr>
            </a:lvl1pPr>
          </a:lstStyle>
          <a:p>
            <a:endParaRPr lang="da-DK" altLang="en-US"/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73CAB231-82A3-E8B9-C067-4771AADF2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0598C6D9-C1ED-6C73-DD85-61BBC1B864A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ts val="763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898989"/>
                </a:solidFill>
              </a:defRPr>
            </a:lvl1pPr>
          </a:lstStyle>
          <a:p>
            <a:fld id="{C8FEB3EB-2F25-4BDB-AE63-46E9EC8727E3}" type="slidenum">
              <a:rPr lang="da-DK" altLang="en-US"/>
              <a:pPr/>
              <a:t>‹nr.›</a:t>
            </a:fld>
            <a:endParaRPr lang="da-D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2pPr>
      <a:lvl3pPr marL="11430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3pPr>
      <a:lvl4pPr marL="16002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4pPr>
      <a:lvl5pPr marL="20574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5pPr>
      <a:lvl6pPr marL="25146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6pPr>
      <a:lvl7pPr marL="29718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7pPr>
      <a:lvl8pPr marL="34290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8pPr>
      <a:lvl9pPr marL="38862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9pPr>
    </p:titleStyle>
    <p:bodyStyle>
      <a:lvl1pPr marL="342900" indent="-342900" algn="l" defTabSz="449263" rtl="0" eaLnBrk="0" fontAlgn="base" hangingPunct="0">
        <a:spcBef>
          <a:spcPts val="8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5FC1CB44-15BC-96FF-3CA0-0374F3795F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45A583E3-144B-FDB2-3FC7-14920FA14B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2741623-6604-984C-C29C-0C9633C59125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spcBef>
                <a:spcPts val="763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898989"/>
                </a:solidFill>
              </a:defRPr>
            </a:lvl1pPr>
          </a:lstStyle>
          <a:p>
            <a:endParaRPr lang="da-DK" altLang="en-US"/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7D239AEB-7432-B924-FDF5-1A5EF414F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3FDC2836-1B6D-6124-4657-DE36A7D2C96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ts val="763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898989"/>
                </a:solidFill>
              </a:defRPr>
            </a:lvl1pPr>
          </a:lstStyle>
          <a:p>
            <a:fld id="{93AEC453-94AD-4FDA-A20E-314B20C7AA96}" type="slidenum">
              <a:rPr lang="da-DK" altLang="en-US"/>
              <a:pPr/>
              <a:t>‹nr.›</a:t>
            </a:fld>
            <a:endParaRPr lang="da-D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2pPr>
      <a:lvl3pPr marL="11430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3pPr>
      <a:lvl4pPr marL="16002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4pPr>
      <a:lvl5pPr marL="20574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5pPr>
      <a:lvl6pPr marL="25146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6pPr>
      <a:lvl7pPr marL="29718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7pPr>
      <a:lvl8pPr marL="34290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8pPr>
      <a:lvl9pPr marL="3886200" indent="-228600" algn="ctr" defTabSz="449263" rtl="0" eaLnBrk="0" fontAlgn="base" hangingPunct="0"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9pPr>
    </p:titleStyle>
    <p:bodyStyle>
      <a:lvl1pPr marL="342900" indent="-342900" algn="l" defTabSz="449263" rtl="0" eaLnBrk="0" fontAlgn="base" hangingPunct="0">
        <a:spcBef>
          <a:spcPts val="8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FC58B283-BBBB-6E09-61C0-E32A97BA5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29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hangingPunct="0">
              <a:spcBef>
                <a:spcPts val="13"/>
              </a:spcBef>
              <a:buClrTx/>
              <a:buFontTx/>
              <a:buNone/>
            </a:pPr>
            <a:r>
              <a:rPr lang="da-DK" altLang="en-US" sz="4400">
                <a:latin typeface="Calibri" panose="020F0502020204030204" pitchFamily="34" charset="0"/>
                <a:cs typeface="Noto Sans CJK SC" charset="0"/>
              </a:rPr>
              <a:t>The use of hash</a:t>
            </a:r>
          </a:p>
        </p:txBody>
      </p:sp>
      <p:sp>
        <p:nvSpPr>
          <p:cNvPr id="18434" name="Text Box 2">
            <a:extLst>
              <a:ext uri="{FF2B5EF4-FFF2-40B4-BE49-F238E27FC236}">
                <a16:creationId xmlns:a16="http://schemas.microsoft.com/office/drawing/2014/main" id="{093D143E-E810-DE26-D289-5E23E91CF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857750"/>
            <a:ext cx="41783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2013"/>
              </a:spcBef>
              <a:buClrTx/>
              <a:buFontTx/>
              <a:buNone/>
            </a:pPr>
            <a:r>
              <a:rPr lang="da-DK" altLang="en-US" sz="3200"/>
              <a:t>Peter Wad Sackett</a:t>
            </a:r>
          </a:p>
        </p:txBody>
      </p:sp>
      <p:pic>
        <p:nvPicPr>
          <p:cNvPr id="18435" name="Picture 3">
            <a:extLst>
              <a:ext uri="{FF2B5EF4-FFF2-40B4-BE49-F238E27FC236}">
                <a16:creationId xmlns:a16="http://schemas.microsoft.com/office/drawing/2014/main" id="{4C065DAE-735C-D960-1483-11D30D81C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88" y="1062038"/>
            <a:ext cx="4949825" cy="379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57A0DB39-3E44-38A3-58B7-FB2932C9D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6286500"/>
            <a:ext cx="42862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AutoShape 1">
            <a:extLst>
              <a:ext uri="{FF2B5EF4-FFF2-40B4-BE49-F238E27FC236}">
                <a16:creationId xmlns:a16="http://schemas.microsoft.com/office/drawing/2014/main" id="{95302E2C-7F9C-BA8C-83D3-CC30ED7EE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80988"/>
            <a:ext cx="7561262" cy="576262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51966 0 0"/>
              <a:gd name="T0" fmla="*/ 7561262 w 7561262"/>
              <a:gd name="T1" fmla="*/ 288131 h 576262"/>
              <a:gd name="T2" fmla="*/ 3780631 w 7561262"/>
              <a:gd name="T3" fmla="*/ 576262 h 576262"/>
              <a:gd name="T4" fmla="*/ 0 w 7561262"/>
              <a:gd name="T5" fmla="*/ 288131 h 576262"/>
              <a:gd name="T6" fmla="*/ 3780631 w 7561262"/>
              <a:gd name="T7" fmla="*/ 0 h 576262"/>
              <a:gd name="T8" fmla="*/ 0 w 7561262"/>
              <a:gd name="T9" fmla="*/ 48023 h 576262"/>
              <a:gd name="T10" fmla="*/ 7513236 w 7561262"/>
              <a:gd name="T11" fmla="*/ 576262 h 576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7561262" h="576262">
                <a:moveTo>
                  <a:pt x="0" y="0"/>
                </a:moveTo>
                <a:lnTo>
                  <a:pt x="7465216" y="0"/>
                </a:lnTo>
                <a:lnTo>
                  <a:pt x="7561262" y="96046"/>
                </a:lnTo>
                <a:lnTo>
                  <a:pt x="7561262" y="576262"/>
                </a:lnTo>
                <a:lnTo>
                  <a:pt x="0" y="576262"/>
                </a:lnTo>
                <a:close/>
              </a:path>
            </a:pathLst>
          </a:cu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0" name="Text Box 2">
            <a:extLst>
              <a:ext uri="{FF2B5EF4-FFF2-40B4-BE49-F238E27FC236}">
                <a16:creationId xmlns:a16="http://schemas.microsoft.com/office/drawing/2014/main" id="{71D25001-E542-1873-F1E4-B9E474F41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277813"/>
            <a:ext cx="77724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3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FFFFFF"/>
                </a:solidFill>
                <a:latin typeface="Neo Sans Std Medium" pitchFamily="32" charset="0"/>
              </a:rPr>
              <a:t>Count min sketch – handling bias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5F72E81C-9DC0-043A-677C-EDC5C5955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1214438"/>
            <a:ext cx="7286625" cy="262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913"/>
              </a:spcBef>
              <a:buClrTx/>
              <a:buFontTx/>
              <a:buNone/>
            </a:pPr>
            <a:r>
              <a:rPr lang="da-DK" altLang="en-US"/>
              <a:t>There are some techniques to minimize the overestimation of a standard count-min sketch. The best is </a:t>
            </a:r>
            <a:r>
              <a:rPr lang="da-DK" altLang="en-US" i="1"/>
              <a:t>conservative update</a:t>
            </a:r>
            <a:r>
              <a:rPr lang="da-DK" altLang="en-US"/>
              <a:t>.</a:t>
            </a:r>
          </a:p>
          <a:p>
            <a:pPr>
              <a:spcBef>
                <a:spcPts val="913"/>
              </a:spcBef>
              <a:buClrTx/>
              <a:buFontTx/>
              <a:buNone/>
            </a:pPr>
            <a:r>
              <a:rPr lang="da-DK" altLang="en-US"/>
              <a:t>When updating the sketch with new input, first query the sketch for the smallest number. Then increment only the columns in the rows that has this smallest number. </a:t>
            </a:r>
          </a:p>
          <a:p>
            <a:pPr>
              <a:spcBef>
                <a:spcPts val="913"/>
              </a:spcBef>
              <a:buClrTx/>
              <a:buFontTx/>
              <a:buNone/>
            </a:pPr>
            <a:r>
              <a:rPr lang="da-DK" altLang="en-US"/>
              <a:t>Thus the noise from collisions are minimized – leading to better estimates. The theoretical limits are not changed by this technique, but in practice the results are better.</a:t>
            </a:r>
          </a:p>
          <a:p>
            <a:pPr>
              <a:spcBef>
                <a:spcPts val="913"/>
              </a:spcBef>
              <a:buClrTx/>
              <a:buFontTx/>
              <a:buNone/>
            </a:pPr>
            <a:endParaRPr lang="da-DK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AutoShape 1">
            <a:extLst>
              <a:ext uri="{FF2B5EF4-FFF2-40B4-BE49-F238E27FC236}">
                <a16:creationId xmlns:a16="http://schemas.microsoft.com/office/drawing/2014/main" id="{322C57B0-73EF-FC46-17D5-5A0F1A58E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80988"/>
            <a:ext cx="7561262" cy="576262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51966 0 0"/>
              <a:gd name="T0" fmla="*/ 7561262 w 7561262"/>
              <a:gd name="T1" fmla="*/ 288131 h 576262"/>
              <a:gd name="T2" fmla="*/ 3780631 w 7561262"/>
              <a:gd name="T3" fmla="*/ 576262 h 576262"/>
              <a:gd name="T4" fmla="*/ 0 w 7561262"/>
              <a:gd name="T5" fmla="*/ 288131 h 576262"/>
              <a:gd name="T6" fmla="*/ 3780631 w 7561262"/>
              <a:gd name="T7" fmla="*/ 0 h 576262"/>
              <a:gd name="T8" fmla="*/ 0 w 7561262"/>
              <a:gd name="T9" fmla="*/ 48023 h 576262"/>
              <a:gd name="T10" fmla="*/ 7513236 w 7561262"/>
              <a:gd name="T11" fmla="*/ 576262 h 576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7561262" h="576262">
                <a:moveTo>
                  <a:pt x="0" y="0"/>
                </a:moveTo>
                <a:lnTo>
                  <a:pt x="7465216" y="0"/>
                </a:lnTo>
                <a:lnTo>
                  <a:pt x="7561262" y="96046"/>
                </a:lnTo>
                <a:lnTo>
                  <a:pt x="7561262" y="576262"/>
                </a:lnTo>
                <a:lnTo>
                  <a:pt x="0" y="576262"/>
                </a:lnTo>
                <a:close/>
              </a:path>
            </a:pathLst>
          </a:cu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4" name="Text Box 2">
            <a:extLst>
              <a:ext uri="{FF2B5EF4-FFF2-40B4-BE49-F238E27FC236}">
                <a16:creationId xmlns:a16="http://schemas.microsoft.com/office/drawing/2014/main" id="{5CD65B03-799D-9A02-9E49-174FF90BB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277813"/>
            <a:ext cx="77724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3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FFFFFF"/>
                </a:solidFill>
                <a:latin typeface="Neo Sans Std Medium" pitchFamily="32" charset="0"/>
              </a:rPr>
              <a:t>MinHash</a:t>
            </a: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925962E1-3802-5D52-B917-75D1692FF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1214438"/>
            <a:ext cx="7286625" cy="491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913"/>
              </a:spcBef>
              <a:buClrTx/>
              <a:buFontTx/>
              <a:buNone/>
            </a:pPr>
            <a:r>
              <a:rPr lang="da-DK" altLang="en-US"/>
              <a:t>The </a:t>
            </a:r>
            <a:r>
              <a:rPr lang="da-DK" altLang="en-US" i="1"/>
              <a:t>Jaccard similarity coefficient</a:t>
            </a:r>
            <a:r>
              <a:rPr lang="da-DK" altLang="en-US"/>
              <a:t> is often used to show the similarity between two sets </a:t>
            </a:r>
            <a:r>
              <a:rPr lang="da-DK" altLang="en-US" b="1"/>
              <a:t>A</a:t>
            </a:r>
            <a:r>
              <a:rPr lang="da-DK" altLang="en-US"/>
              <a:t> and </a:t>
            </a:r>
            <a:r>
              <a:rPr lang="da-DK" altLang="en-US" b="1"/>
              <a:t>B</a:t>
            </a:r>
            <a:r>
              <a:rPr lang="da-DK" altLang="en-US"/>
              <a:t>. It is a number between 0 and 1.</a:t>
            </a:r>
          </a:p>
          <a:p>
            <a:pPr>
              <a:spcBef>
                <a:spcPts val="913"/>
              </a:spcBef>
              <a:buClrTx/>
              <a:buFontTx/>
              <a:buNone/>
            </a:pPr>
            <a:r>
              <a:rPr lang="da-DK" altLang="en-US"/>
              <a:t>J(</a:t>
            </a:r>
            <a:r>
              <a:rPr lang="da-DK" altLang="en-US" b="1"/>
              <a:t>A</a:t>
            </a:r>
            <a:r>
              <a:rPr lang="da-DK" altLang="en-US"/>
              <a:t>,</a:t>
            </a:r>
            <a:r>
              <a:rPr lang="da-DK" altLang="en-US" b="1"/>
              <a:t>B</a:t>
            </a:r>
            <a:r>
              <a:rPr lang="da-DK" altLang="en-US"/>
              <a:t>) = |intersection(</a:t>
            </a:r>
            <a:r>
              <a:rPr lang="da-DK" altLang="en-US" b="1"/>
              <a:t>A</a:t>
            </a:r>
            <a:r>
              <a:rPr lang="da-DK" altLang="en-US"/>
              <a:t>,</a:t>
            </a:r>
            <a:r>
              <a:rPr lang="da-DK" altLang="en-US" b="1"/>
              <a:t>B</a:t>
            </a:r>
            <a:r>
              <a:rPr lang="da-DK" altLang="en-US"/>
              <a:t>)| / |union(</a:t>
            </a:r>
            <a:r>
              <a:rPr lang="da-DK" altLang="en-US" b="1"/>
              <a:t>A</a:t>
            </a:r>
            <a:r>
              <a:rPr lang="da-DK" altLang="en-US"/>
              <a:t>,</a:t>
            </a:r>
            <a:r>
              <a:rPr lang="da-DK" altLang="en-US" b="1"/>
              <a:t>B</a:t>
            </a:r>
            <a:r>
              <a:rPr lang="da-DK" altLang="en-US"/>
              <a:t>)|</a:t>
            </a:r>
          </a:p>
          <a:p>
            <a:pPr>
              <a:spcBef>
                <a:spcPts val="913"/>
              </a:spcBef>
              <a:buClrTx/>
              <a:buFontTx/>
              <a:buNone/>
            </a:pPr>
            <a:r>
              <a:rPr lang="da-DK" altLang="en-US"/>
              <a:t>Calculating the intersection and union of two large sets is costly both in cpu time and memory.</a:t>
            </a:r>
          </a:p>
          <a:p>
            <a:pPr>
              <a:spcBef>
                <a:spcPts val="913"/>
              </a:spcBef>
              <a:buClrTx/>
              <a:buFontTx/>
              <a:buNone/>
            </a:pPr>
            <a:r>
              <a:rPr lang="da-DK" altLang="en-US"/>
              <a:t>Instead the </a:t>
            </a:r>
            <a:r>
              <a:rPr lang="da-DK" altLang="en-US" i="1"/>
              <a:t>signature</a:t>
            </a:r>
            <a:r>
              <a:rPr lang="da-DK" altLang="en-US"/>
              <a:t> of the sets are calculated and compared. A signature is created by hashing all elements of a set, and picking the </a:t>
            </a:r>
            <a:r>
              <a:rPr lang="da-DK" altLang="en-US" b="1"/>
              <a:t>k</a:t>
            </a:r>
            <a:r>
              <a:rPr lang="da-DK" altLang="en-US"/>
              <a:t> lowest hashes, so the signature is simply a list of </a:t>
            </a:r>
            <a:r>
              <a:rPr lang="da-DK" altLang="en-US" b="1"/>
              <a:t>k</a:t>
            </a:r>
            <a:r>
              <a:rPr lang="da-DK" altLang="en-US"/>
              <a:t> numbers.</a:t>
            </a:r>
          </a:p>
          <a:p>
            <a:pPr>
              <a:spcBef>
                <a:spcPts val="913"/>
              </a:spcBef>
              <a:buClrTx/>
              <a:buFontTx/>
              <a:buNone/>
            </a:pPr>
            <a:r>
              <a:rPr lang="da-DK" altLang="en-US"/>
              <a:t>Let sig(</a:t>
            </a:r>
            <a:r>
              <a:rPr lang="da-DK" altLang="en-US" b="1"/>
              <a:t>A</a:t>
            </a:r>
            <a:r>
              <a:rPr lang="da-DK" altLang="en-US"/>
              <a:t>), sig(</a:t>
            </a:r>
            <a:r>
              <a:rPr lang="da-DK" altLang="en-US" b="1"/>
              <a:t>B</a:t>
            </a:r>
            <a:r>
              <a:rPr lang="da-DK" altLang="en-US"/>
              <a:t>) be the signatures of set </a:t>
            </a:r>
            <a:r>
              <a:rPr lang="da-DK" altLang="en-US" b="1"/>
              <a:t>A</a:t>
            </a:r>
            <a:r>
              <a:rPr lang="da-DK" altLang="en-US"/>
              <a:t> and </a:t>
            </a:r>
            <a:r>
              <a:rPr lang="da-DK" altLang="en-US" b="1"/>
              <a:t>B</a:t>
            </a:r>
            <a:r>
              <a:rPr lang="da-DK" altLang="en-US"/>
              <a:t>. A Jaccard estimate is calculated from two signatures by picking the lowest </a:t>
            </a:r>
            <a:r>
              <a:rPr lang="da-DK" altLang="en-US" b="1"/>
              <a:t>k</a:t>
            </a:r>
            <a:r>
              <a:rPr lang="da-DK" altLang="en-US"/>
              <a:t> hashes from union(sig(</a:t>
            </a:r>
            <a:r>
              <a:rPr lang="da-DK" altLang="en-US" b="1"/>
              <a:t>A</a:t>
            </a:r>
            <a:r>
              <a:rPr lang="da-DK" altLang="en-US"/>
              <a:t>), sig(</a:t>
            </a:r>
            <a:r>
              <a:rPr lang="da-DK" altLang="en-US" b="1"/>
              <a:t>B</a:t>
            </a:r>
            <a:r>
              <a:rPr lang="da-DK" altLang="en-US"/>
              <a:t>)), denoted </a:t>
            </a:r>
            <a:r>
              <a:rPr lang="da-DK" altLang="en-US" b="1"/>
              <a:t>X</a:t>
            </a:r>
            <a:r>
              <a:rPr lang="da-DK" altLang="en-US"/>
              <a:t>. Now calculate intersection(</a:t>
            </a:r>
            <a:r>
              <a:rPr lang="da-DK" altLang="en-US" b="1"/>
              <a:t>X</a:t>
            </a:r>
            <a:r>
              <a:rPr lang="da-DK" altLang="en-US"/>
              <a:t>, sig(</a:t>
            </a:r>
            <a:r>
              <a:rPr lang="da-DK" altLang="en-US" b="1"/>
              <a:t>A</a:t>
            </a:r>
            <a:r>
              <a:rPr lang="da-DK" altLang="en-US"/>
              <a:t>), sig(</a:t>
            </a:r>
            <a:r>
              <a:rPr lang="da-DK" altLang="en-US" b="1"/>
              <a:t>B</a:t>
            </a:r>
            <a:r>
              <a:rPr lang="da-DK" altLang="en-US"/>
              <a:t>)), denoted </a:t>
            </a:r>
            <a:r>
              <a:rPr lang="da-DK" altLang="en-US" b="1"/>
              <a:t>Y</a:t>
            </a:r>
            <a:r>
              <a:rPr lang="da-DK" altLang="en-US"/>
              <a:t>. The estimate is |</a:t>
            </a:r>
            <a:r>
              <a:rPr lang="da-DK" altLang="en-US" b="1"/>
              <a:t>Y</a:t>
            </a:r>
            <a:r>
              <a:rPr lang="da-DK" altLang="en-US"/>
              <a:t>|/</a:t>
            </a:r>
            <a:r>
              <a:rPr lang="da-DK" altLang="en-US" b="1"/>
              <a:t>k</a:t>
            </a:r>
            <a:r>
              <a:rPr lang="da-DK" altLang="en-US"/>
              <a:t>.</a:t>
            </a:r>
          </a:p>
          <a:p>
            <a:pPr>
              <a:spcBef>
                <a:spcPts val="913"/>
              </a:spcBef>
              <a:buClrTx/>
              <a:buFontTx/>
              <a:buNone/>
            </a:pPr>
            <a:r>
              <a:rPr lang="da-DK" altLang="en-US"/>
              <a:t>Because the hash function maps ”randomly” then </a:t>
            </a:r>
            <a:r>
              <a:rPr lang="da-DK" altLang="en-US" b="1"/>
              <a:t>X</a:t>
            </a:r>
            <a:r>
              <a:rPr lang="da-DK" altLang="en-US"/>
              <a:t> is a random sample of union(</a:t>
            </a:r>
            <a:r>
              <a:rPr lang="da-DK" altLang="en-US" b="1"/>
              <a:t>A</a:t>
            </a:r>
            <a:r>
              <a:rPr lang="da-DK" altLang="en-US"/>
              <a:t>,</a:t>
            </a:r>
            <a:r>
              <a:rPr lang="da-DK" altLang="en-US" b="1"/>
              <a:t>B</a:t>
            </a:r>
            <a:r>
              <a:rPr lang="da-DK" altLang="en-US"/>
              <a:t>), hence standard Chernoff bounds are used, leading to the estimate is unbiased and has an expected error of 1/sqrt(</a:t>
            </a:r>
            <a:r>
              <a:rPr lang="da-DK" altLang="en-US" b="1"/>
              <a:t>k</a:t>
            </a:r>
            <a:r>
              <a:rPr lang="da-DK" altLang="en-US"/>
              <a:t>).</a:t>
            </a:r>
          </a:p>
          <a:p>
            <a:pPr>
              <a:spcBef>
                <a:spcPts val="913"/>
              </a:spcBef>
              <a:buClrTx/>
              <a:buFontTx/>
              <a:buNone/>
            </a:pPr>
            <a:r>
              <a:rPr lang="da-DK" altLang="en-US"/>
              <a:t>Note that signatures can be calculated on different nodes and stored for later use =&gt; scalability.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AutoShape 1">
            <a:extLst>
              <a:ext uri="{FF2B5EF4-FFF2-40B4-BE49-F238E27FC236}">
                <a16:creationId xmlns:a16="http://schemas.microsoft.com/office/drawing/2014/main" id="{8E37CCAD-8C94-6CB0-34DF-1B4293EB9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80988"/>
            <a:ext cx="7561262" cy="576262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51966 0 0"/>
              <a:gd name="T0" fmla="*/ 7561262 w 7561262"/>
              <a:gd name="T1" fmla="*/ 288131 h 576262"/>
              <a:gd name="T2" fmla="*/ 3780631 w 7561262"/>
              <a:gd name="T3" fmla="*/ 576262 h 576262"/>
              <a:gd name="T4" fmla="*/ 0 w 7561262"/>
              <a:gd name="T5" fmla="*/ 288131 h 576262"/>
              <a:gd name="T6" fmla="*/ 3780631 w 7561262"/>
              <a:gd name="T7" fmla="*/ 0 h 576262"/>
              <a:gd name="T8" fmla="*/ 0 w 7561262"/>
              <a:gd name="T9" fmla="*/ 48023 h 576262"/>
              <a:gd name="T10" fmla="*/ 7513236 w 7561262"/>
              <a:gd name="T11" fmla="*/ 576262 h 576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7561262" h="576262">
                <a:moveTo>
                  <a:pt x="0" y="0"/>
                </a:moveTo>
                <a:lnTo>
                  <a:pt x="7465216" y="0"/>
                </a:lnTo>
                <a:lnTo>
                  <a:pt x="7561262" y="96046"/>
                </a:lnTo>
                <a:lnTo>
                  <a:pt x="7561262" y="576262"/>
                </a:lnTo>
                <a:lnTo>
                  <a:pt x="0" y="576262"/>
                </a:lnTo>
                <a:close/>
              </a:path>
            </a:pathLst>
          </a:cu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8" name="Text Box 2">
            <a:extLst>
              <a:ext uri="{FF2B5EF4-FFF2-40B4-BE49-F238E27FC236}">
                <a16:creationId xmlns:a16="http://schemas.microsoft.com/office/drawing/2014/main" id="{977D9D86-0E64-D942-02C0-F97600575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277813"/>
            <a:ext cx="77724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3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FFFFFF"/>
                </a:solidFill>
                <a:latin typeface="Neo Sans Std Medium" pitchFamily="32" charset="0"/>
              </a:rPr>
              <a:t>Links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E1786471-1EDB-6C6A-8E7A-189740FD4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1214438"/>
            <a:ext cx="7286625" cy="272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913"/>
              </a:spcBef>
              <a:buClrTx/>
              <a:buFontTx/>
              <a:buNone/>
            </a:pPr>
            <a:r>
              <a:rPr lang="da-DK" altLang="en-US"/>
              <a:t>https://en.wikipedia.org/wiki/Hash_function</a:t>
            </a:r>
          </a:p>
          <a:p>
            <a:pPr>
              <a:spcBef>
                <a:spcPts val="913"/>
              </a:spcBef>
              <a:buClrTx/>
              <a:buFontTx/>
              <a:buNone/>
            </a:pPr>
            <a:r>
              <a:rPr lang="da-DK" altLang="en-US"/>
              <a:t>https://en.wikipedia.org/wiki/Bloom_filter</a:t>
            </a:r>
          </a:p>
          <a:p>
            <a:pPr>
              <a:spcBef>
                <a:spcPts val="913"/>
              </a:spcBef>
              <a:buClrTx/>
              <a:buFontTx/>
              <a:buNone/>
            </a:pPr>
            <a:r>
              <a:rPr lang="da-DK" altLang="en-US"/>
              <a:t>https://en.wikipedia.org/wiki/Count-min_sketch</a:t>
            </a:r>
          </a:p>
          <a:p>
            <a:pPr>
              <a:spcBef>
                <a:spcPts val="913"/>
              </a:spcBef>
              <a:buClrTx/>
              <a:buFontTx/>
              <a:buNone/>
            </a:pPr>
            <a:r>
              <a:rPr lang="da-DK" altLang="en-US"/>
              <a:t>https://en.wikipedia.org/wiki/MinHash</a:t>
            </a:r>
          </a:p>
          <a:p>
            <a:pPr>
              <a:spcBef>
                <a:spcPts val="913"/>
              </a:spcBef>
              <a:buClrTx/>
              <a:buFontTx/>
              <a:buNone/>
            </a:pPr>
            <a:r>
              <a:rPr lang="da-DK" altLang="en-US"/>
              <a:t>https://genomebiology.biomedcentral.com/articles/10.1186/s13059-016-0997-x</a:t>
            </a:r>
          </a:p>
          <a:p>
            <a:pPr>
              <a:spcBef>
                <a:spcPts val="913"/>
              </a:spcBef>
              <a:buClrTx/>
              <a:buFontTx/>
              <a:buNone/>
            </a:pPr>
            <a:endParaRPr lang="da-DK" altLang="en-US"/>
          </a:p>
          <a:p>
            <a:pPr>
              <a:spcBef>
                <a:spcPts val="913"/>
              </a:spcBef>
              <a:buClrTx/>
              <a:buFontTx/>
              <a:buNone/>
            </a:pPr>
            <a:endParaRPr lang="da-DK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AutoShape 1">
            <a:extLst>
              <a:ext uri="{FF2B5EF4-FFF2-40B4-BE49-F238E27FC236}">
                <a16:creationId xmlns:a16="http://schemas.microsoft.com/office/drawing/2014/main" id="{1551AAD4-B84C-3196-33C8-CC427342D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80988"/>
            <a:ext cx="7561262" cy="576262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51966 0 0"/>
              <a:gd name="T0" fmla="*/ 7561262 w 7561262"/>
              <a:gd name="T1" fmla="*/ 288131 h 576262"/>
              <a:gd name="T2" fmla="*/ 3780631 w 7561262"/>
              <a:gd name="T3" fmla="*/ 576262 h 576262"/>
              <a:gd name="T4" fmla="*/ 0 w 7561262"/>
              <a:gd name="T5" fmla="*/ 288131 h 576262"/>
              <a:gd name="T6" fmla="*/ 3780631 w 7561262"/>
              <a:gd name="T7" fmla="*/ 0 h 576262"/>
              <a:gd name="T8" fmla="*/ 0 w 7561262"/>
              <a:gd name="T9" fmla="*/ 48023 h 576262"/>
              <a:gd name="T10" fmla="*/ 7513236 w 7561262"/>
              <a:gd name="T11" fmla="*/ 576262 h 576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7561262" h="576262">
                <a:moveTo>
                  <a:pt x="0" y="0"/>
                </a:moveTo>
                <a:lnTo>
                  <a:pt x="7465216" y="0"/>
                </a:lnTo>
                <a:lnTo>
                  <a:pt x="7561262" y="96046"/>
                </a:lnTo>
                <a:lnTo>
                  <a:pt x="7561262" y="576262"/>
                </a:lnTo>
                <a:lnTo>
                  <a:pt x="0" y="576262"/>
                </a:lnTo>
                <a:close/>
              </a:path>
            </a:pathLst>
          </a:cu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8" name="Text Box 2">
            <a:extLst>
              <a:ext uri="{FF2B5EF4-FFF2-40B4-BE49-F238E27FC236}">
                <a16:creationId xmlns:a16="http://schemas.microsoft.com/office/drawing/2014/main" id="{309D42D5-78B7-888D-2D1E-E643C2D32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277813"/>
            <a:ext cx="77724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3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FFFFFF"/>
                </a:solidFill>
                <a:latin typeface="Neo Sans Std Medium" pitchFamily="32" charset="0"/>
              </a:rPr>
              <a:t>Hash function - hashes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8E31AC38-14AF-E923-4811-FBBF3D875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1217613"/>
            <a:ext cx="7286625" cy="509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da-DK" altLang="en-US"/>
              <a:t>A hash function is a function that takes an arbitrary large input and gives an output of fixed size. An example input could be a sequence, a mail, a document, a program, a name and the output could be 2/4/8/16/32 bytes. It is essential that the function is deterministic, i.e. the same input gives the same output.</a:t>
            </a:r>
          </a:p>
          <a:p>
            <a:pPr>
              <a:buClrTx/>
              <a:buFontTx/>
              <a:buNone/>
            </a:pPr>
            <a:r>
              <a:rPr lang="da-DK" altLang="en-US"/>
              <a:t>An example of a simple hash function is the cyclic redundancy check. Given a any sequence of bytes, you perform the XOR operation on subsequent byte pairs. Using a protein sequence: MVSFKLPA</a:t>
            </a:r>
          </a:p>
          <a:p>
            <a:pPr>
              <a:buClrTx/>
              <a:buFontTx/>
              <a:buNone/>
            </a:pPr>
            <a:r>
              <a:rPr lang="da-DK" altLang="en-US"/>
              <a:t>MV in bits:	0100110101010110</a:t>
            </a:r>
          </a:p>
          <a:p>
            <a:pPr>
              <a:spcBef>
                <a:spcPts val="13"/>
              </a:spcBef>
              <a:buClrTx/>
              <a:buFontTx/>
              <a:buNone/>
            </a:pPr>
            <a:r>
              <a:rPr lang="da-DK" altLang="en-US"/>
              <a:t>SF in bits:	0101001101000110</a:t>
            </a:r>
          </a:p>
          <a:p>
            <a:pPr>
              <a:spcBef>
                <a:spcPts val="13"/>
              </a:spcBef>
              <a:buClrTx/>
              <a:buFontTx/>
              <a:buNone/>
            </a:pPr>
            <a:r>
              <a:rPr lang="da-DK" altLang="en-US"/>
              <a:t>xored together:	0001111000010000</a:t>
            </a:r>
          </a:p>
          <a:p>
            <a:pPr>
              <a:spcBef>
                <a:spcPts val="13"/>
              </a:spcBef>
              <a:buClrTx/>
              <a:buFontTx/>
              <a:buNone/>
            </a:pPr>
            <a:r>
              <a:rPr lang="da-DK" altLang="en-US"/>
              <a:t>KL in bits:	0100101101001100</a:t>
            </a:r>
          </a:p>
          <a:p>
            <a:pPr>
              <a:spcBef>
                <a:spcPts val="13"/>
              </a:spcBef>
              <a:buClrTx/>
              <a:buFontTx/>
              <a:buNone/>
            </a:pPr>
            <a:r>
              <a:rPr lang="da-DK" altLang="en-US"/>
              <a:t>xored:		0101010101011100</a:t>
            </a:r>
          </a:p>
          <a:p>
            <a:pPr>
              <a:spcBef>
                <a:spcPts val="13"/>
              </a:spcBef>
              <a:buClrTx/>
              <a:buFontTx/>
              <a:buNone/>
            </a:pPr>
            <a:r>
              <a:rPr lang="da-DK" altLang="en-US"/>
              <a:t>PA in bits:	0101000001000001</a:t>
            </a:r>
          </a:p>
          <a:p>
            <a:pPr>
              <a:spcBef>
                <a:spcPts val="13"/>
              </a:spcBef>
              <a:buClrTx/>
              <a:buFontTx/>
              <a:buNone/>
            </a:pPr>
            <a:r>
              <a:rPr lang="da-DK" altLang="en-US"/>
              <a:t>xored:		0000010100011101</a:t>
            </a:r>
          </a:p>
          <a:p>
            <a:pPr>
              <a:buClrTx/>
              <a:buFontTx/>
              <a:buNone/>
            </a:pPr>
            <a:r>
              <a:rPr lang="da-DK" altLang="en-US"/>
              <a:t>The result is the last byte pair which in hex is 051D. This is the hash of the sequence. There are 20^8 different input combinations of 8 AA squashed down to 2^16 output combinations – and the input sequence could easily be longer.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AutoShape 1">
            <a:extLst>
              <a:ext uri="{FF2B5EF4-FFF2-40B4-BE49-F238E27FC236}">
                <a16:creationId xmlns:a16="http://schemas.microsoft.com/office/drawing/2014/main" id="{87E333FA-BF8B-ABB5-04F1-C96D251B4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80988"/>
            <a:ext cx="7561262" cy="576262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51966 0 0"/>
              <a:gd name="T0" fmla="*/ 7561262 w 7561262"/>
              <a:gd name="T1" fmla="*/ 288131 h 576262"/>
              <a:gd name="T2" fmla="*/ 3780631 w 7561262"/>
              <a:gd name="T3" fmla="*/ 576262 h 576262"/>
              <a:gd name="T4" fmla="*/ 0 w 7561262"/>
              <a:gd name="T5" fmla="*/ 288131 h 576262"/>
              <a:gd name="T6" fmla="*/ 3780631 w 7561262"/>
              <a:gd name="T7" fmla="*/ 0 h 576262"/>
              <a:gd name="T8" fmla="*/ 0 w 7561262"/>
              <a:gd name="T9" fmla="*/ 48023 h 576262"/>
              <a:gd name="T10" fmla="*/ 7513236 w 7561262"/>
              <a:gd name="T11" fmla="*/ 576262 h 576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7561262" h="576262">
                <a:moveTo>
                  <a:pt x="0" y="0"/>
                </a:moveTo>
                <a:lnTo>
                  <a:pt x="7465216" y="0"/>
                </a:lnTo>
                <a:lnTo>
                  <a:pt x="7561262" y="96046"/>
                </a:lnTo>
                <a:lnTo>
                  <a:pt x="7561262" y="576262"/>
                </a:lnTo>
                <a:lnTo>
                  <a:pt x="0" y="576262"/>
                </a:lnTo>
                <a:close/>
              </a:path>
            </a:pathLst>
          </a:cu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id="{376F8B4D-DE09-71F9-1EEA-8538BB5DD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277813"/>
            <a:ext cx="77724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3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FFFFFF"/>
                </a:solidFill>
                <a:latin typeface="Neo Sans Std Medium" pitchFamily="32" charset="0"/>
              </a:rPr>
              <a:t>Generally desired properties of hash functions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33CF083B-B20B-40A2-118B-A28562E4C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1214438"/>
            <a:ext cx="7286625" cy="462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3"/>
              </a:spcBef>
              <a:buClrTx/>
              <a:buFontTx/>
              <a:buNone/>
            </a:pPr>
            <a:r>
              <a:rPr lang="da-DK" altLang="en-US"/>
              <a:t>Collision resistance:</a:t>
            </a:r>
          </a:p>
          <a:p>
            <a:pPr>
              <a:spcBef>
                <a:spcPts val="13"/>
              </a:spcBef>
              <a:buClrTx/>
              <a:buFontTx/>
              <a:buNone/>
            </a:pPr>
            <a:r>
              <a:rPr lang="da-DK" altLang="en-US"/>
              <a:t>Since the possible input space is much larger than the possible output space, then obviously some input must generate the same output. This is called a collision. A hash function is generally desired to be collision resistant, i.e.  it is hard to find two input that gives the same output.</a:t>
            </a:r>
          </a:p>
          <a:p>
            <a:pPr>
              <a:buClrTx/>
              <a:buFontTx/>
              <a:buNone/>
            </a:pPr>
            <a:r>
              <a:rPr lang="da-DK" altLang="en-US"/>
              <a:t>Uniformity:</a:t>
            </a:r>
          </a:p>
          <a:p>
            <a:pPr>
              <a:spcBef>
                <a:spcPts val="13"/>
              </a:spcBef>
              <a:buClrTx/>
              <a:buFontTx/>
              <a:buNone/>
            </a:pPr>
            <a:r>
              <a:rPr lang="da-DK" altLang="en-US"/>
              <a:t>The input should map evenly to the entire output space. Every  output should be generated with roughly the same probability.</a:t>
            </a:r>
          </a:p>
          <a:p>
            <a:pPr>
              <a:buClrTx/>
              <a:buFontTx/>
              <a:buNone/>
            </a:pPr>
            <a:r>
              <a:rPr lang="da-DK" altLang="en-US"/>
              <a:t>Non-invertible:</a:t>
            </a:r>
          </a:p>
          <a:p>
            <a:pPr>
              <a:spcBef>
                <a:spcPts val="13"/>
              </a:spcBef>
              <a:buClrTx/>
              <a:buFontTx/>
              <a:buNone/>
            </a:pPr>
            <a:r>
              <a:rPr lang="da-DK" altLang="en-US"/>
              <a:t>It is not realistic to reconstruct the input from knowing the output.</a:t>
            </a:r>
          </a:p>
          <a:p>
            <a:pPr>
              <a:buClrTx/>
              <a:buFontTx/>
              <a:buNone/>
            </a:pPr>
            <a:r>
              <a:rPr lang="da-DK" altLang="en-US"/>
              <a:t>Continuity – or not:</a:t>
            </a:r>
          </a:p>
          <a:p>
            <a:pPr>
              <a:spcBef>
                <a:spcPts val="13"/>
              </a:spcBef>
              <a:buClrTx/>
              <a:buFontTx/>
              <a:buNone/>
            </a:pPr>
            <a:r>
              <a:rPr lang="da-DK" altLang="en-US"/>
              <a:t>Two input that differ little is mapped to output that differ little. Bad for cryptographic hash, good for certain applications.</a:t>
            </a:r>
          </a:p>
          <a:p>
            <a:pPr>
              <a:buClrTx/>
              <a:buFontTx/>
              <a:buNone/>
            </a:pPr>
            <a:endParaRPr lang="da-DK" altLang="en-US"/>
          </a:p>
          <a:p>
            <a:pPr>
              <a:buClrTx/>
              <a:buFontTx/>
              <a:buNone/>
            </a:pPr>
            <a:r>
              <a:rPr lang="da-DK" altLang="en-US"/>
              <a:t>There are other less significant properties that might be desired depending on the use of the hash function.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AutoShape 1">
            <a:extLst>
              <a:ext uri="{FF2B5EF4-FFF2-40B4-BE49-F238E27FC236}">
                <a16:creationId xmlns:a16="http://schemas.microsoft.com/office/drawing/2014/main" id="{5C852545-6C44-F69F-98E2-B072254C6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80988"/>
            <a:ext cx="7561262" cy="576262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51966 0 0"/>
              <a:gd name="T0" fmla="*/ 7561262 w 7561262"/>
              <a:gd name="T1" fmla="*/ 288131 h 576262"/>
              <a:gd name="T2" fmla="*/ 3780631 w 7561262"/>
              <a:gd name="T3" fmla="*/ 576262 h 576262"/>
              <a:gd name="T4" fmla="*/ 0 w 7561262"/>
              <a:gd name="T5" fmla="*/ 288131 h 576262"/>
              <a:gd name="T6" fmla="*/ 3780631 w 7561262"/>
              <a:gd name="T7" fmla="*/ 0 h 576262"/>
              <a:gd name="T8" fmla="*/ 0 w 7561262"/>
              <a:gd name="T9" fmla="*/ 48023 h 576262"/>
              <a:gd name="T10" fmla="*/ 7513236 w 7561262"/>
              <a:gd name="T11" fmla="*/ 576262 h 576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7561262" h="576262">
                <a:moveTo>
                  <a:pt x="0" y="0"/>
                </a:moveTo>
                <a:lnTo>
                  <a:pt x="7465216" y="0"/>
                </a:lnTo>
                <a:lnTo>
                  <a:pt x="7561262" y="96046"/>
                </a:lnTo>
                <a:lnTo>
                  <a:pt x="7561262" y="576262"/>
                </a:lnTo>
                <a:lnTo>
                  <a:pt x="0" y="576262"/>
                </a:lnTo>
                <a:close/>
              </a:path>
            </a:pathLst>
          </a:cu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6" name="Text Box 2">
            <a:extLst>
              <a:ext uri="{FF2B5EF4-FFF2-40B4-BE49-F238E27FC236}">
                <a16:creationId xmlns:a16="http://schemas.microsoft.com/office/drawing/2014/main" id="{175F3C72-00D6-8F89-32E0-8FA0A441A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277813"/>
            <a:ext cx="77724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3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FFFFFF"/>
                </a:solidFill>
                <a:latin typeface="Neo Sans Std Medium" pitchFamily="32" charset="0"/>
              </a:rPr>
              <a:t>Use of hash functions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F3C19A12-E7D7-592A-8690-0B7A9BB7E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1214438"/>
            <a:ext cx="7286625" cy="514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913"/>
              </a:spcBef>
              <a:buClrTx/>
              <a:buFontTx/>
              <a:buNone/>
            </a:pPr>
            <a:r>
              <a:rPr lang="da-DK" altLang="en-US"/>
              <a:t>A hash function is used in Python for dicts and sets. The key is hashed to give an index number in a list. </a:t>
            </a:r>
          </a:p>
          <a:p>
            <a:pPr>
              <a:spcBef>
                <a:spcPts val="913"/>
              </a:spcBef>
              <a:buClrTx/>
              <a:buFontTx/>
              <a:buNone/>
            </a:pPr>
            <a:endParaRPr lang="da-DK" altLang="en-US"/>
          </a:p>
          <a:p>
            <a:pPr>
              <a:spcBef>
                <a:spcPts val="913"/>
              </a:spcBef>
              <a:buClrTx/>
              <a:buFontTx/>
              <a:buNone/>
            </a:pPr>
            <a:r>
              <a:rPr lang="da-DK" altLang="en-US"/>
              <a:t>Hash functions are very much used in the field of cryptographics, where the properties collision resistance, uniformity, non-invertiveness and non-continuity are mandatory. The SHA family are great, if somewhat expensive hash functions in this field.</a:t>
            </a:r>
          </a:p>
          <a:p>
            <a:pPr>
              <a:spcBef>
                <a:spcPts val="913"/>
              </a:spcBef>
              <a:buClrTx/>
              <a:buFontTx/>
              <a:buNone/>
            </a:pPr>
            <a:endParaRPr lang="da-DK" altLang="en-US"/>
          </a:p>
          <a:p>
            <a:pPr>
              <a:spcBef>
                <a:spcPts val="913"/>
              </a:spcBef>
              <a:buClrTx/>
              <a:buFontTx/>
              <a:buNone/>
            </a:pPr>
            <a:r>
              <a:rPr lang="da-DK" altLang="en-US"/>
              <a:t>Hash functions are often used with big data. Sometimes to reduce dimensionality, other times to fingerprint data/sequences. </a:t>
            </a:r>
          </a:p>
          <a:p>
            <a:pPr>
              <a:spcBef>
                <a:spcPts val="913"/>
              </a:spcBef>
              <a:buClrTx/>
              <a:buFontTx/>
              <a:buNone/>
            </a:pPr>
            <a:r>
              <a:rPr lang="da-DK" altLang="en-US"/>
              <a:t>As an example the primary key in a database of sequences can be the MD5 sum (wellknown hash function) of the sequence.</a:t>
            </a:r>
          </a:p>
          <a:p>
            <a:pPr>
              <a:spcBef>
                <a:spcPts val="913"/>
              </a:spcBef>
              <a:buClrTx/>
              <a:buFontTx/>
              <a:buNone/>
            </a:pPr>
            <a:endParaRPr lang="da-DK" altLang="en-US"/>
          </a:p>
          <a:p>
            <a:pPr>
              <a:spcBef>
                <a:spcPts val="913"/>
              </a:spcBef>
              <a:buClrTx/>
              <a:buFontTx/>
              <a:buNone/>
            </a:pPr>
            <a:r>
              <a:rPr lang="da-DK" altLang="en-US"/>
              <a:t>Generally you should not design your own hash function (difficult and performance poor in python). Use instead a library in your language of choice. Python uses </a:t>
            </a:r>
            <a:r>
              <a:rPr lang="da-DK" altLang="en-US" b="1"/>
              <a:t>hashlib</a:t>
            </a:r>
            <a:r>
              <a:rPr lang="da-DK" altLang="en-US"/>
              <a:t>.</a:t>
            </a:r>
          </a:p>
          <a:p>
            <a:pPr>
              <a:spcBef>
                <a:spcPts val="913"/>
              </a:spcBef>
              <a:buClrTx/>
              <a:buFontTx/>
              <a:buNone/>
            </a:pPr>
            <a:endParaRPr lang="da-DK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AutoShape 1">
            <a:extLst>
              <a:ext uri="{FF2B5EF4-FFF2-40B4-BE49-F238E27FC236}">
                <a16:creationId xmlns:a16="http://schemas.microsoft.com/office/drawing/2014/main" id="{667C46A3-5E88-7DAD-337C-65A6B40C0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80988"/>
            <a:ext cx="7561262" cy="576262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51966 0 0"/>
              <a:gd name="T0" fmla="*/ 7561262 w 7561262"/>
              <a:gd name="T1" fmla="*/ 288131 h 576262"/>
              <a:gd name="T2" fmla="*/ 3780631 w 7561262"/>
              <a:gd name="T3" fmla="*/ 576262 h 576262"/>
              <a:gd name="T4" fmla="*/ 0 w 7561262"/>
              <a:gd name="T5" fmla="*/ 288131 h 576262"/>
              <a:gd name="T6" fmla="*/ 3780631 w 7561262"/>
              <a:gd name="T7" fmla="*/ 0 h 576262"/>
              <a:gd name="T8" fmla="*/ 0 w 7561262"/>
              <a:gd name="T9" fmla="*/ 48023 h 576262"/>
              <a:gd name="T10" fmla="*/ 7513236 w 7561262"/>
              <a:gd name="T11" fmla="*/ 576262 h 576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7561262" h="576262">
                <a:moveTo>
                  <a:pt x="0" y="0"/>
                </a:moveTo>
                <a:lnTo>
                  <a:pt x="7465216" y="0"/>
                </a:lnTo>
                <a:lnTo>
                  <a:pt x="7561262" y="96046"/>
                </a:lnTo>
                <a:lnTo>
                  <a:pt x="7561262" y="576262"/>
                </a:lnTo>
                <a:lnTo>
                  <a:pt x="0" y="576262"/>
                </a:lnTo>
                <a:close/>
              </a:path>
            </a:pathLst>
          </a:cu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0" name="Text Box 2">
            <a:extLst>
              <a:ext uri="{FF2B5EF4-FFF2-40B4-BE49-F238E27FC236}">
                <a16:creationId xmlns:a16="http://schemas.microsoft.com/office/drawing/2014/main" id="{E65D8860-8546-B3CE-F23D-6CCFF95BB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277813"/>
            <a:ext cx="77724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3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FFFFFF"/>
                </a:solidFill>
                <a:latin typeface="Neo Sans Std Medium" pitchFamily="32" charset="0"/>
              </a:rPr>
              <a:t>Hash function tricks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35E728DB-69B5-8775-7A86-EA264E188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1214438"/>
            <a:ext cx="7286625" cy="540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913"/>
              </a:spcBef>
              <a:buClrTx/>
              <a:buFontTx/>
              <a:buNone/>
            </a:pPr>
            <a:r>
              <a:rPr lang="da-DK" altLang="en-US"/>
              <a:t>The MD5 hash function gives a 128 bit (16 bytes) hash of the input (any size). If less bits, like 20 bits are needed, they can be taken from anywhere of the 128 bits.</a:t>
            </a:r>
          </a:p>
          <a:p>
            <a:pPr>
              <a:spcBef>
                <a:spcPts val="913"/>
              </a:spcBef>
              <a:buClrTx/>
              <a:buFontTx/>
              <a:buNone/>
            </a:pPr>
            <a:r>
              <a:rPr lang="da-DK" altLang="en-US"/>
              <a:t>In some algorithms/methods more than one hash function result is needed for the same input. In such cases it is OK to use several non-overlapping slices of the hash. As an example an MD5 hash will support 6 20-bit hashes.</a:t>
            </a:r>
          </a:p>
          <a:p>
            <a:pPr>
              <a:spcBef>
                <a:spcPts val="913"/>
              </a:spcBef>
              <a:buClrTx/>
              <a:buFontTx/>
              <a:buNone/>
            </a:pPr>
            <a:r>
              <a:rPr lang="da-DK" altLang="en-US"/>
              <a:t>It is also possible to use the same hash function to generate different hashes from the input. Just add a constant to the input.</a:t>
            </a:r>
          </a:p>
          <a:p>
            <a:pPr>
              <a:spcBef>
                <a:spcPts val="913"/>
              </a:spcBef>
              <a:buClrTx/>
              <a:buFontTx/>
              <a:buNone/>
            </a:pPr>
            <a:r>
              <a:rPr lang="da-DK" altLang="en-US"/>
              <a:t>H(input + K1),  H(input + K2), H(input + K3), etc.</a:t>
            </a:r>
          </a:p>
          <a:p>
            <a:pPr>
              <a:spcBef>
                <a:spcPts val="913"/>
              </a:spcBef>
              <a:buClrTx/>
              <a:buFontTx/>
              <a:buNone/>
            </a:pPr>
            <a:r>
              <a:rPr lang="da-DK" altLang="en-US"/>
              <a:t>These tricks only work due to the properties; collision resistance and uniformity and non-continuity.</a:t>
            </a:r>
          </a:p>
          <a:p>
            <a:pPr>
              <a:spcBef>
                <a:spcPts val="913"/>
              </a:spcBef>
              <a:buClrTx/>
              <a:buFontTx/>
              <a:buNone/>
            </a:pPr>
            <a:r>
              <a:rPr lang="da-DK" altLang="en-US"/>
              <a:t>Note that if a non-power-of-two range of numbers are needed from the hash - say a number between 0 and 10000 – then it can be gotten by dividing the hash value with 10001 and using the remainder. However, if slices are desired, then the slice size must be at least 5 bits wider than strictly necessary, due to the effects of the modulo division on the uniformity property.</a:t>
            </a:r>
          </a:p>
          <a:p>
            <a:pPr>
              <a:spcBef>
                <a:spcPts val="913"/>
              </a:spcBef>
              <a:buClrTx/>
              <a:buFontTx/>
              <a:buNone/>
            </a:pPr>
            <a:endParaRPr lang="da-DK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AutoShape 1">
            <a:extLst>
              <a:ext uri="{FF2B5EF4-FFF2-40B4-BE49-F238E27FC236}">
                <a16:creationId xmlns:a16="http://schemas.microsoft.com/office/drawing/2014/main" id="{5C9C1CEB-02E5-54E6-2F8A-C244A47B3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80988"/>
            <a:ext cx="7561262" cy="576262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51966 0 0"/>
              <a:gd name="T0" fmla="*/ 7561262 w 7561262"/>
              <a:gd name="T1" fmla="*/ 288131 h 576262"/>
              <a:gd name="T2" fmla="*/ 3780631 w 7561262"/>
              <a:gd name="T3" fmla="*/ 576262 h 576262"/>
              <a:gd name="T4" fmla="*/ 0 w 7561262"/>
              <a:gd name="T5" fmla="*/ 288131 h 576262"/>
              <a:gd name="T6" fmla="*/ 3780631 w 7561262"/>
              <a:gd name="T7" fmla="*/ 0 h 576262"/>
              <a:gd name="T8" fmla="*/ 0 w 7561262"/>
              <a:gd name="T9" fmla="*/ 48023 h 576262"/>
              <a:gd name="T10" fmla="*/ 7513236 w 7561262"/>
              <a:gd name="T11" fmla="*/ 576262 h 576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7561262" h="576262">
                <a:moveTo>
                  <a:pt x="0" y="0"/>
                </a:moveTo>
                <a:lnTo>
                  <a:pt x="7465216" y="0"/>
                </a:lnTo>
                <a:lnTo>
                  <a:pt x="7561262" y="96046"/>
                </a:lnTo>
                <a:lnTo>
                  <a:pt x="7561262" y="576262"/>
                </a:lnTo>
                <a:lnTo>
                  <a:pt x="0" y="576262"/>
                </a:lnTo>
                <a:close/>
              </a:path>
            </a:pathLst>
          </a:cu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4" name="Text Box 2">
            <a:extLst>
              <a:ext uri="{FF2B5EF4-FFF2-40B4-BE49-F238E27FC236}">
                <a16:creationId xmlns:a16="http://schemas.microsoft.com/office/drawing/2014/main" id="{B827D459-0C2F-FE2A-6B33-F5A51EF77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277813"/>
            <a:ext cx="77724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3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FFFFFF"/>
                </a:solidFill>
                <a:latin typeface="Neo Sans Std Medium" pitchFamily="32" charset="0"/>
              </a:rPr>
              <a:t>Bloom filter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7859D1AC-A47F-BDF6-FE17-B99E14C4A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1214438"/>
            <a:ext cx="7286625" cy="456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913"/>
              </a:spcBef>
              <a:buClrTx/>
              <a:buFontTx/>
              <a:buNone/>
            </a:pPr>
            <a:r>
              <a:rPr lang="da-DK" altLang="en-US"/>
              <a:t>The bloom filter is a very fast and memory efficient probabilistic data structure that tests if an input is a member of a set. The answers are ”definitely not” or ”in set with a false positive rate”.</a:t>
            </a:r>
          </a:p>
          <a:p>
            <a:pPr>
              <a:spcBef>
                <a:spcPts val="913"/>
              </a:spcBef>
              <a:buClrTx/>
              <a:buFontTx/>
              <a:buNone/>
            </a:pPr>
            <a:r>
              <a:rPr lang="da-DK" altLang="en-US"/>
              <a:t>It works with a bit array of </a:t>
            </a:r>
            <a:r>
              <a:rPr lang="da-DK" altLang="en-US" b="1"/>
              <a:t>m</a:t>
            </a:r>
            <a:r>
              <a:rPr lang="da-DK" altLang="en-US"/>
              <a:t> bits and </a:t>
            </a:r>
            <a:r>
              <a:rPr lang="da-DK" altLang="en-US" b="1"/>
              <a:t>k</a:t>
            </a:r>
            <a:r>
              <a:rPr lang="da-DK" altLang="en-US"/>
              <a:t> different hash functions. In Python a bytearray is used with appropriate indexing. </a:t>
            </a:r>
          </a:p>
          <a:p>
            <a:pPr>
              <a:spcBef>
                <a:spcPts val="913"/>
              </a:spcBef>
              <a:buClrTx/>
              <a:buFontTx/>
              <a:buNone/>
            </a:pPr>
            <a:r>
              <a:rPr lang="da-DK" altLang="en-US"/>
              <a:t>When entering an element in the filter, the </a:t>
            </a:r>
            <a:r>
              <a:rPr lang="da-DK" altLang="en-US" b="1"/>
              <a:t>k</a:t>
            </a:r>
            <a:r>
              <a:rPr lang="da-DK" altLang="en-US"/>
              <a:t> hashes of the element/input are calculated and the </a:t>
            </a:r>
            <a:r>
              <a:rPr lang="da-DK" altLang="en-US" b="1"/>
              <a:t>k</a:t>
            </a:r>
            <a:r>
              <a:rPr lang="da-DK" altLang="en-US"/>
              <a:t> bits that the hash values point to in the bit array are set to 1.</a:t>
            </a:r>
          </a:p>
          <a:p>
            <a:pPr>
              <a:spcBef>
                <a:spcPts val="913"/>
              </a:spcBef>
              <a:buClrTx/>
              <a:buFontTx/>
              <a:buNone/>
            </a:pPr>
            <a:r>
              <a:rPr lang="da-DK" altLang="en-US"/>
              <a:t>When querying the filter, the </a:t>
            </a:r>
            <a:r>
              <a:rPr lang="da-DK" altLang="en-US" b="1"/>
              <a:t>k</a:t>
            </a:r>
            <a:r>
              <a:rPr lang="da-DK" altLang="en-US"/>
              <a:t> hashes are calculated and the </a:t>
            </a:r>
            <a:r>
              <a:rPr lang="da-DK" altLang="en-US" b="1"/>
              <a:t>k</a:t>
            </a:r>
            <a:r>
              <a:rPr lang="da-DK" altLang="en-US"/>
              <a:t> bit positions are checked. If one (or more) bits are 0, the element is not in the filter.</a:t>
            </a:r>
          </a:p>
          <a:p>
            <a:pPr>
              <a:spcBef>
                <a:spcPts val="913"/>
              </a:spcBef>
              <a:buClrTx/>
              <a:buFontTx/>
              <a:buNone/>
            </a:pPr>
            <a:r>
              <a:rPr lang="da-DK" altLang="en-US"/>
              <a:t>Elements can not be removed from the filter.</a:t>
            </a:r>
          </a:p>
          <a:p>
            <a:pPr>
              <a:spcBef>
                <a:spcPts val="913"/>
              </a:spcBef>
              <a:buClrTx/>
              <a:buFontTx/>
              <a:buNone/>
            </a:pPr>
            <a:r>
              <a:rPr lang="da-DK" altLang="en-US"/>
              <a:t>Two filters using the same size and hash functions can combine perfectly as a union with bitwise OR. Intersection can be done with bitwise AND, but the false positive probability rate is no better then the worst of the original filters.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AutoShape 1">
            <a:extLst>
              <a:ext uri="{FF2B5EF4-FFF2-40B4-BE49-F238E27FC236}">
                <a16:creationId xmlns:a16="http://schemas.microsoft.com/office/drawing/2014/main" id="{EE1980EA-9482-8BD4-B95C-A4BEEBC40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80988"/>
            <a:ext cx="7561262" cy="576262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51966 0 0"/>
              <a:gd name="T0" fmla="*/ 7561262 w 7561262"/>
              <a:gd name="T1" fmla="*/ 288131 h 576262"/>
              <a:gd name="T2" fmla="*/ 3780631 w 7561262"/>
              <a:gd name="T3" fmla="*/ 576262 h 576262"/>
              <a:gd name="T4" fmla="*/ 0 w 7561262"/>
              <a:gd name="T5" fmla="*/ 288131 h 576262"/>
              <a:gd name="T6" fmla="*/ 3780631 w 7561262"/>
              <a:gd name="T7" fmla="*/ 0 h 576262"/>
              <a:gd name="T8" fmla="*/ 0 w 7561262"/>
              <a:gd name="T9" fmla="*/ 48023 h 576262"/>
              <a:gd name="T10" fmla="*/ 7513236 w 7561262"/>
              <a:gd name="T11" fmla="*/ 576262 h 576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7561262" h="576262">
                <a:moveTo>
                  <a:pt x="0" y="0"/>
                </a:moveTo>
                <a:lnTo>
                  <a:pt x="7465216" y="0"/>
                </a:lnTo>
                <a:lnTo>
                  <a:pt x="7561262" y="96046"/>
                </a:lnTo>
                <a:lnTo>
                  <a:pt x="7561262" y="576262"/>
                </a:lnTo>
                <a:lnTo>
                  <a:pt x="0" y="576262"/>
                </a:lnTo>
                <a:close/>
              </a:path>
            </a:pathLst>
          </a:cu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0399B120-CFBD-EA9F-8F40-5DC2FB59F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277813"/>
            <a:ext cx="77724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3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FFFFFF"/>
                </a:solidFill>
                <a:latin typeface="Neo Sans Std Medium" pitchFamily="32" charset="0"/>
              </a:rPr>
              <a:t>Bloom filter calculations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CBE87273-2D08-560C-6D22-6FAF9B479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1214438"/>
            <a:ext cx="7286625" cy="526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913"/>
              </a:spcBef>
              <a:buClrTx/>
              <a:buFontTx/>
              <a:buNone/>
            </a:pPr>
            <a:r>
              <a:rPr lang="da-DK" altLang="en-US"/>
              <a:t>The size of the bit array, </a:t>
            </a:r>
            <a:r>
              <a:rPr lang="da-DK" altLang="en-US" b="1"/>
              <a:t>m</a:t>
            </a:r>
            <a:r>
              <a:rPr lang="da-DK" altLang="en-US"/>
              <a:t>, and the number of hash functions, </a:t>
            </a:r>
            <a:r>
              <a:rPr lang="da-DK" altLang="en-US" b="1"/>
              <a:t>k</a:t>
            </a:r>
            <a:r>
              <a:rPr lang="da-DK" altLang="en-US"/>
              <a:t>, can be calculated, given the desired false positive rate, </a:t>
            </a:r>
            <a:r>
              <a:rPr lang="da-DK" altLang="en-US" b="1"/>
              <a:t>p</a:t>
            </a:r>
            <a:r>
              <a:rPr lang="da-DK" altLang="en-US"/>
              <a:t>, and the number of elements in the filter/set, </a:t>
            </a:r>
            <a:r>
              <a:rPr lang="da-DK" altLang="en-US" b="1"/>
              <a:t>n</a:t>
            </a:r>
            <a:r>
              <a:rPr lang="da-DK" altLang="en-US"/>
              <a:t>. These formulas assume optimal information content in the filter, i.e. half the bits are set.</a:t>
            </a:r>
          </a:p>
          <a:p>
            <a:pPr>
              <a:spcBef>
                <a:spcPts val="913"/>
              </a:spcBef>
              <a:buClrTx/>
              <a:buFontTx/>
              <a:buNone/>
            </a:pPr>
            <a:r>
              <a:rPr lang="da-DK" altLang="en-US" b="1"/>
              <a:t>m</a:t>
            </a:r>
            <a:r>
              <a:rPr lang="da-DK" altLang="en-US"/>
              <a:t> = (-</a:t>
            </a:r>
            <a:r>
              <a:rPr lang="da-DK" altLang="en-US" b="1"/>
              <a:t>n</a:t>
            </a:r>
            <a:r>
              <a:rPr lang="da-DK" altLang="en-US"/>
              <a:t>*ln(</a:t>
            </a:r>
            <a:r>
              <a:rPr lang="da-DK" altLang="en-US" b="1"/>
              <a:t>p</a:t>
            </a:r>
            <a:r>
              <a:rPr lang="da-DK" altLang="en-US"/>
              <a:t>)) / (ln(2)^2)</a:t>
            </a:r>
          </a:p>
          <a:p>
            <a:pPr>
              <a:spcBef>
                <a:spcPts val="913"/>
              </a:spcBef>
              <a:buClrTx/>
              <a:buFontTx/>
              <a:buNone/>
            </a:pPr>
            <a:r>
              <a:rPr lang="da-DK" altLang="en-US" b="1"/>
              <a:t>k</a:t>
            </a:r>
            <a:r>
              <a:rPr lang="da-DK" altLang="en-US"/>
              <a:t> = ⌈ -ln(</a:t>
            </a:r>
            <a:r>
              <a:rPr lang="da-DK" altLang="en-US" b="1"/>
              <a:t>p</a:t>
            </a:r>
            <a:r>
              <a:rPr lang="da-DK" altLang="en-US"/>
              <a:t>) / ln(2) </a:t>
            </a:r>
            <a:r>
              <a:rPr lang="el-GR" altLang="en-US"/>
              <a:t>⌉</a:t>
            </a:r>
          </a:p>
          <a:p>
            <a:pPr>
              <a:spcBef>
                <a:spcPts val="913"/>
              </a:spcBef>
              <a:buClrTx/>
              <a:buFontTx/>
              <a:buNone/>
            </a:pPr>
            <a:r>
              <a:rPr lang="da-DK" altLang="en-US"/>
              <a:t>Often </a:t>
            </a:r>
            <a:r>
              <a:rPr lang="da-DK" altLang="en-US" b="1"/>
              <a:t>m</a:t>
            </a:r>
            <a:r>
              <a:rPr lang="da-DK" altLang="en-US"/>
              <a:t> is increased so it hits a power of 2 as that fits well with a bit field from a hash function.</a:t>
            </a:r>
          </a:p>
          <a:p>
            <a:pPr>
              <a:spcBef>
                <a:spcPts val="913"/>
              </a:spcBef>
              <a:buClrTx/>
              <a:buFontTx/>
              <a:buNone/>
            </a:pPr>
            <a:r>
              <a:rPr lang="da-DK" altLang="en-US"/>
              <a:t>Given that </a:t>
            </a:r>
            <a:r>
              <a:rPr lang="da-DK" altLang="en-US" b="1"/>
              <a:t>m</a:t>
            </a:r>
            <a:r>
              <a:rPr lang="da-DK" altLang="en-US"/>
              <a:t>, </a:t>
            </a:r>
            <a:r>
              <a:rPr lang="da-DK" altLang="en-US" b="1"/>
              <a:t>k</a:t>
            </a:r>
            <a:r>
              <a:rPr lang="da-DK" altLang="en-US"/>
              <a:t> and </a:t>
            </a:r>
            <a:r>
              <a:rPr lang="da-DK" altLang="en-US" b="1"/>
              <a:t>n</a:t>
            </a:r>
            <a:r>
              <a:rPr lang="da-DK" altLang="en-US"/>
              <a:t> are known, </a:t>
            </a:r>
            <a:r>
              <a:rPr lang="da-DK" altLang="en-US" b="1"/>
              <a:t>p</a:t>
            </a:r>
            <a:r>
              <a:rPr lang="da-DK" altLang="en-US"/>
              <a:t> can be calculated:</a:t>
            </a:r>
          </a:p>
          <a:p>
            <a:pPr>
              <a:spcBef>
                <a:spcPts val="913"/>
              </a:spcBef>
              <a:buClrTx/>
              <a:buFontTx/>
              <a:buNone/>
            </a:pPr>
            <a:r>
              <a:rPr lang="da-DK" altLang="en-US" b="1"/>
              <a:t>p</a:t>
            </a:r>
            <a:r>
              <a:rPr lang="da-DK" altLang="en-US"/>
              <a:t> = (1-</a:t>
            </a:r>
            <a:r>
              <a:rPr lang="da-DK" altLang="en-US" i="1"/>
              <a:t>e</a:t>
            </a:r>
            <a:r>
              <a:rPr lang="da-DK" altLang="en-US"/>
              <a:t>^(-</a:t>
            </a:r>
            <a:r>
              <a:rPr lang="da-DK" altLang="en-US" b="1"/>
              <a:t>k</a:t>
            </a:r>
            <a:r>
              <a:rPr lang="da-DK" altLang="en-US"/>
              <a:t>*</a:t>
            </a:r>
            <a:r>
              <a:rPr lang="da-DK" altLang="en-US" b="1"/>
              <a:t>n</a:t>
            </a:r>
            <a:r>
              <a:rPr lang="da-DK" altLang="en-US"/>
              <a:t>/</a:t>
            </a:r>
            <a:r>
              <a:rPr lang="da-DK" altLang="en-US" b="1"/>
              <a:t>m</a:t>
            </a:r>
            <a:r>
              <a:rPr lang="da-DK" altLang="en-US"/>
              <a:t>))^</a:t>
            </a:r>
            <a:r>
              <a:rPr lang="da-DK" altLang="en-US" b="1"/>
              <a:t>k</a:t>
            </a:r>
          </a:p>
          <a:p>
            <a:pPr>
              <a:spcBef>
                <a:spcPts val="913"/>
              </a:spcBef>
              <a:buClrTx/>
              <a:buFontTx/>
              <a:buNone/>
            </a:pPr>
            <a:r>
              <a:rPr lang="da-DK" altLang="en-US"/>
              <a:t>Example: 1000 elements in set, desired false positive rate of 1%. </a:t>
            </a:r>
          </a:p>
          <a:p>
            <a:pPr>
              <a:spcBef>
                <a:spcPts val="213"/>
              </a:spcBef>
              <a:buClrTx/>
              <a:buFontTx/>
              <a:buNone/>
            </a:pPr>
            <a:r>
              <a:rPr lang="da-DK" altLang="en-US" b="1"/>
              <a:t>m</a:t>
            </a:r>
            <a:r>
              <a:rPr lang="da-DK" altLang="en-US"/>
              <a:t> = (-1000 * ln(0.01)) / ln(2)^2 = 9585 ~ 16384 bits. In a bytearray, this is 16384/8 = 2048 bytes. In order to represent 16384 different positions 14 bits are needed from the hash function.</a:t>
            </a:r>
          </a:p>
          <a:p>
            <a:pPr>
              <a:spcBef>
                <a:spcPts val="213"/>
              </a:spcBef>
              <a:buClrTx/>
              <a:buFontTx/>
              <a:buNone/>
            </a:pPr>
            <a:r>
              <a:rPr lang="da-DK" altLang="en-US" b="1"/>
              <a:t>k</a:t>
            </a:r>
            <a:r>
              <a:rPr lang="da-DK" altLang="en-US"/>
              <a:t> = -ln(0.01)/ln(2) = 6.64 ~ 7 different hash functions.</a:t>
            </a:r>
          </a:p>
          <a:p>
            <a:pPr>
              <a:spcBef>
                <a:spcPts val="213"/>
              </a:spcBef>
              <a:buClrTx/>
              <a:buFontTx/>
              <a:buNone/>
            </a:pPr>
            <a:r>
              <a:rPr lang="da-DK" altLang="en-US" b="1"/>
              <a:t>p</a:t>
            </a:r>
            <a:r>
              <a:rPr lang="da-DK" altLang="en-US"/>
              <a:t> = (1-</a:t>
            </a:r>
            <a:r>
              <a:rPr lang="da-DK" altLang="en-US" i="1"/>
              <a:t>e</a:t>
            </a:r>
            <a:r>
              <a:rPr lang="da-DK" altLang="en-US"/>
              <a:t>^(-7*1000/16384))^7 = 0.06%</a:t>
            </a:r>
          </a:p>
          <a:p>
            <a:pPr>
              <a:spcBef>
                <a:spcPts val="213"/>
              </a:spcBef>
              <a:buClrTx/>
              <a:buFontTx/>
              <a:buNone/>
            </a:pPr>
            <a:r>
              <a:rPr lang="da-DK" altLang="en-US"/>
              <a:t>Due to the power-of-two increase of </a:t>
            </a:r>
            <a:r>
              <a:rPr lang="da-DK" altLang="en-US" b="1"/>
              <a:t>m</a:t>
            </a:r>
            <a:r>
              <a:rPr lang="da-DK" altLang="en-US"/>
              <a:t>, </a:t>
            </a:r>
            <a:r>
              <a:rPr lang="da-DK" altLang="en-US" b="1"/>
              <a:t>k</a:t>
            </a:r>
            <a:r>
              <a:rPr lang="da-DK" altLang="en-US"/>
              <a:t> can be decreased to 3 while still having a </a:t>
            </a:r>
            <a:r>
              <a:rPr lang="da-DK" altLang="en-US" b="1"/>
              <a:t>p</a:t>
            </a:r>
            <a:r>
              <a:rPr lang="da-DK" altLang="en-US"/>
              <a:t> below 0.5%.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">
            <a:extLst>
              <a:ext uri="{FF2B5EF4-FFF2-40B4-BE49-F238E27FC236}">
                <a16:creationId xmlns:a16="http://schemas.microsoft.com/office/drawing/2014/main" id="{4FCA31C5-E19D-17E2-87E8-0F9B97861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708150"/>
            <a:ext cx="4046537" cy="164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02" name="AutoShape 2">
            <a:extLst>
              <a:ext uri="{FF2B5EF4-FFF2-40B4-BE49-F238E27FC236}">
                <a16:creationId xmlns:a16="http://schemas.microsoft.com/office/drawing/2014/main" id="{63577276-AEFA-EA9F-4D00-C4AAE683D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80988"/>
            <a:ext cx="7561262" cy="576262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51966 0 0"/>
              <a:gd name="T0" fmla="*/ 7561262 w 7561262"/>
              <a:gd name="T1" fmla="*/ 288131 h 576262"/>
              <a:gd name="T2" fmla="*/ 3780631 w 7561262"/>
              <a:gd name="T3" fmla="*/ 576262 h 576262"/>
              <a:gd name="T4" fmla="*/ 0 w 7561262"/>
              <a:gd name="T5" fmla="*/ 288131 h 576262"/>
              <a:gd name="T6" fmla="*/ 3780631 w 7561262"/>
              <a:gd name="T7" fmla="*/ 0 h 576262"/>
              <a:gd name="T8" fmla="*/ 0 w 7561262"/>
              <a:gd name="T9" fmla="*/ 48023 h 576262"/>
              <a:gd name="T10" fmla="*/ 7513236 w 7561262"/>
              <a:gd name="T11" fmla="*/ 576262 h 576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7561262" h="576262">
                <a:moveTo>
                  <a:pt x="0" y="0"/>
                </a:moveTo>
                <a:lnTo>
                  <a:pt x="7465216" y="0"/>
                </a:lnTo>
                <a:lnTo>
                  <a:pt x="7561262" y="96046"/>
                </a:lnTo>
                <a:lnTo>
                  <a:pt x="7561262" y="576262"/>
                </a:lnTo>
                <a:lnTo>
                  <a:pt x="0" y="576262"/>
                </a:lnTo>
                <a:close/>
              </a:path>
            </a:pathLst>
          </a:cu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D13ACB9C-892E-812D-6ABB-8D949DEA0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277813"/>
            <a:ext cx="77724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3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FFFFFF"/>
                </a:solidFill>
                <a:latin typeface="Neo Sans Std Medium" pitchFamily="32" charset="0"/>
              </a:rPr>
              <a:t>Count-min sketch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5A09A781-5AAC-8354-61B4-BEB10AF35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1214438"/>
            <a:ext cx="728662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913"/>
              </a:spcBef>
              <a:buClrTx/>
              <a:buFontTx/>
              <a:buNone/>
            </a:pPr>
            <a:r>
              <a:rPr lang="da-DK" altLang="en-US"/>
              <a:t>Method for continuous estimated frequency calculation. Requires a matrix (called a sketch) with </a:t>
            </a:r>
            <a:r>
              <a:rPr lang="da-DK" altLang="en-US" b="1"/>
              <a:t>w</a:t>
            </a:r>
            <a:r>
              <a:rPr lang="da-DK" altLang="en-US"/>
              <a:t> columns and </a:t>
            </a:r>
            <a:r>
              <a:rPr lang="da-DK" altLang="en-US" b="1"/>
              <a:t>d</a:t>
            </a:r>
            <a:r>
              <a:rPr lang="da-DK" altLang="en-US"/>
              <a:t> rows. With each of the </a:t>
            </a:r>
            <a:r>
              <a:rPr lang="da-DK" altLang="en-US" b="1"/>
              <a:t>d</a:t>
            </a:r>
            <a:r>
              <a:rPr lang="da-DK" altLang="en-US"/>
              <a:t> rows is an associated hash function.</a:t>
            </a:r>
          </a:p>
        </p:txBody>
      </p:sp>
      <p:sp>
        <p:nvSpPr>
          <p:cNvPr id="25605" name="Text Box 5">
            <a:extLst>
              <a:ext uri="{FF2B5EF4-FFF2-40B4-BE49-F238E27FC236}">
                <a16:creationId xmlns:a16="http://schemas.microsoft.com/office/drawing/2014/main" id="{C3A10975-8545-A0EF-9C13-36D2627BC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313113"/>
            <a:ext cx="7286625" cy="262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913"/>
              </a:spcBef>
              <a:buClrTx/>
              <a:buFontTx/>
              <a:buNone/>
            </a:pPr>
            <a:r>
              <a:rPr lang="da-DK" altLang="en-US"/>
              <a:t>For each new input, calculate the </a:t>
            </a:r>
            <a:r>
              <a:rPr lang="da-DK" altLang="en-US" b="1"/>
              <a:t>d</a:t>
            </a:r>
            <a:r>
              <a:rPr lang="da-DK" altLang="en-US"/>
              <a:t> hashes to obtain a column number and increment the number indicated by 1.</a:t>
            </a:r>
          </a:p>
          <a:p>
            <a:pPr>
              <a:spcBef>
                <a:spcPts val="913"/>
              </a:spcBef>
              <a:buClrTx/>
              <a:buFontTx/>
              <a:buNone/>
            </a:pPr>
            <a:r>
              <a:rPr lang="da-DK" altLang="en-US"/>
              <a:t>When querying the sketch for a count, calculate the </a:t>
            </a:r>
            <a:r>
              <a:rPr lang="da-DK" altLang="en-US" b="1"/>
              <a:t>d</a:t>
            </a:r>
            <a:r>
              <a:rPr lang="da-DK" altLang="en-US"/>
              <a:t> hashes to obtain the column numbers and pick the smallest number indicated by the columns. The true count is never larger than the number.</a:t>
            </a:r>
          </a:p>
          <a:p>
            <a:pPr>
              <a:spcBef>
                <a:spcPts val="913"/>
              </a:spcBef>
              <a:buClrTx/>
              <a:buFontTx/>
              <a:buNone/>
            </a:pPr>
            <a:r>
              <a:rPr lang="da-DK" altLang="en-US"/>
              <a:t>Input can continuously be added to the sketch in a stream, and can be queried at any time.</a:t>
            </a:r>
          </a:p>
          <a:p>
            <a:pPr>
              <a:spcBef>
                <a:spcPts val="913"/>
              </a:spcBef>
              <a:buClrTx/>
              <a:buFontTx/>
              <a:buNone/>
            </a:pPr>
            <a:r>
              <a:rPr lang="da-DK" altLang="en-US"/>
              <a:t>A problem is that a count-min sketch is a biased estimator; it will never underestimate, but may overestimate the true count of the input.</a:t>
            </a:r>
          </a:p>
        </p:txBody>
      </p:sp>
      <p:sp>
        <p:nvSpPr>
          <p:cNvPr id="25606" name="Text Box 6">
            <a:extLst>
              <a:ext uri="{FF2B5EF4-FFF2-40B4-BE49-F238E27FC236}">
                <a16:creationId xmlns:a16="http://schemas.microsoft.com/office/drawing/2014/main" id="{2CE5741F-EC26-F126-7934-85B34E93D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063" y="2214563"/>
            <a:ext cx="2357437" cy="105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da-DK" altLang="en-US"/>
              <a:t>Example of using a count-min sketch to count k-mers.</a:t>
            </a:r>
          </a:p>
          <a:p>
            <a:pPr>
              <a:spcBef>
                <a:spcPts val="638"/>
              </a:spcBef>
              <a:buClrTx/>
              <a:buFontTx/>
              <a:buNone/>
            </a:pPr>
            <a:r>
              <a:rPr lang="da-DK" altLang="en-US" sz="1000">
                <a:latin typeface="Arial" panose="020B0604020202020204" pitchFamily="34" charset="0"/>
              </a:rPr>
              <a:t>Figure by Kosai Al-nakeeb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AutoShape 1">
            <a:extLst>
              <a:ext uri="{FF2B5EF4-FFF2-40B4-BE49-F238E27FC236}">
                <a16:creationId xmlns:a16="http://schemas.microsoft.com/office/drawing/2014/main" id="{3621646A-6732-F6EA-9361-6CCF54CF4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80988"/>
            <a:ext cx="7561262" cy="576262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51966 0 0"/>
              <a:gd name="T0" fmla="*/ 7561262 w 7561262"/>
              <a:gd name="T1" fmla="*/ 288131 h 576262"/>
              <a:gd name="T2" fmla="*/ 3780631 w 7561262"/>
              <a:gd name="T3" fmla="*/ 576262 h 576262"/>
              <a:gd name="T4" fmla="*/ 0 w 7561262"/>
              <a:gd name="T5" fmla="*/ 288131 h 576262"/>
              <a:gd name="T6" fmla="*/ 3780631 w 7561262"/>
              <a:gd name="T7" fmla="*/ 0 h 576262"/>
              <a:gd name="T8" fmla="*/ 0 w 7561262"/>
              <a:gd name="T9" fmla="*/ 48023 h 576262"/>
              <a:gd name="T10" fmla="*/ 7513236 w 7561262"/>
              <a:gd name="T11" fmla="*/ 576262 h 576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7561262" h="576262">
                <a:moveTo>
                  <a:pt x="0" y="0"/>
                </a:moveTo>
                <a:lnTo>
                  <a:pt x="7465216" y="0"/>
                </a:lnTo>
                <a:lnTo>
                  <a:pt x="7561262" y="96046"/>
                </a:lnTo>
                <a:lnTo>
                  <a:pt x="7561262" y="576262"/>
                </a:lnTo>
                <a:lnTo>
                  <a:pt x="0" y="576262"/>
                </a:lnTo>
                <a:close/>
              </a:path>
            </a:pathLst>
          </a:cu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" name="Text Box 2">
            <a:extLst>
              <a:ext uri="{FF2B5EF4-FFF2-40B4-BE49-F238E27FC236}">
                <a16:creationId xmlns:a16="http://schemas.microsoft.com/office/drawing/2014/main" id="{B7FCFEC4-4FA4-CA27-52D4-5E6876047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277813"/>
            <a:ext cx="77724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3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FFFFFF"/>
                </a:solidFill>
                <a:latin typeface="Neo Sans Std Medium" pitchFamily="32" charset="0"/>
              </a:rPr>
              <a:t>Count-min sketch formulas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CF3EFFF3-E79E-C613-0405-2BEFDA2C6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1214438"/>
            <a:ext cx="7286625" cy="454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49263" fontAlgn="base"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913"/>
              </a:spcBef>
              <a:buClrTx/>
              <a:buFontTx/>
              <a:buNone/>
            </a:pPr>
            <a:r>
              <a:rPr lang="da-DK" altLang="en-US"/>
              <a:t>Determining the number of columns, </a:t>
            </a:r>
            <a:r>
              <a:rPr lang="da-DK" altLang="en-US" b="1"/>
              <a:t>w</a:t>
            </a:r>
            <a:r>
              <a:rPr lang="da-DK" altLang="en-US"/>
              <a:t>, and rows/hash functions, </a:t>
            </a:r>
            <a:r>
              <a:rPr lang="da-DK" altLang="en-US" b="1"/>
              <a:t>d</a:t>
            </a:r>
            <a:r>
              <a:rPr lang="da-DK" altLang="en-US"/>
              <a:t>, is done by choosing a small number close to 0, </a:t>
            </a:r>
            <a:r>
              <a:rPr lang="da-DK" altLang="en-US" b="1"/>
              <a:t>ε</a:t>
            </a:r>
            <a:r>
              <a:rPr lang="da-DK" altLang="en-US"/>
              <a:t>, which is an additive error rate, and a probability for error, </a:t>
            </a:r>
            <a:r>
              <a:rPr lang="el-GR" altLang="en-US" b="1"/>
              <a:t>δ</a:t>
            </a:r>
            <a:r>
              <a:rPr lang="da-DK" altLang="en-US"/>
              <a:t>, </a:t>
            </a:r>
            <a:r>
              <a:rPr lang="el-GR" altLang="en-US"/>
              <a:t> </a:t>
            </a:r>
            <a:r>
              <a:rPr lang="da-DK" altLang="en-US"/>
              <a:t>such that</a:t>
            </a:r>
          </a:p>
          <a:p>
            <a:pPr>
              <a:spcBef>
                <a:spcPts val="913"/>
              </a:spcBef>
              <a:buClrTx/>
              <a:buFontTx/>
              <a:buNone/>
            </a:pPr>
            <a:r>
              <a:rPr lang="da-DK" altLang="en-US" b="1"/>
              <a:t>w</a:t>
            </a:r>
            <a:r>
              <a:rPr lang="da-DK" altLang="en-US"/>
              <a:t> = ⌈</a:t>
            </a:r>
            <a:r>
              <a:rPr lang="da-DK" altLang="en-US" i="1"/>
              <a:t>e</a:t>
            </a:r>
            <a:r>
              <a:rPr lang="da-DK" altLang="en-US"/>
              <a:t>/</a:t>
            </a:r>
            <a:r>
              <a:rPr lang="el-GR" altLang="en-US" b="1"/>
              <a:t>ε</a:t>
            </a:r>
            <a:r>
              <a:rPr lang="el-GR" altLang="en-US"/>
              <a:t>⌉</a:t>
            </a:r>
          </a:p>
          <a:p>
            <a:pPr>
              <a:spcBef>
                <a:spcPts val="913"/>
              </a:spcBef>
              <a:buClrTx/>
              <a:buFontTx/>
              <a:buNone/>
            </a:pPr>
            <a:r>
              <a:rPr lang="da-DK" altLang="en-US" b="1"/>
              <a:t>d</a:t>
            </a:r>
            <a:r>
              <a:rPr lang="da-DK" altLang="en-US"/>
              <a:t> = ⌈ln 1/</a:t>
            </a:r>
            <a:r>
              <a:rPr lang="el-GR" altLang="en-US" b="1"/>
              <a:t>δ</a:t>
            </a:r>
            <a:r>
              <a:rPr lang="el-GR" altLang="en-US"/>
              <a:t>⌉</a:t>
            </a:r>
          </a:p>
          <a:p>
            <a:pPr>
              <a:spcBef>
                <a:spcPts val="913"/>
              </a:spcBef>
              <a:buClrTx/>
              <a:buFontTx/>
              <a:buNone/>
            </a:pPr>
            <a:r>
              <a:rPr lang="da-DK" altLang="en-US"/>
              <a:t>Denoting the estimated count, </a:t>
            </a:r>
            <a:r>
              <a:rPr lang="da-DK" altLang="en-US" b="1"/>
              <a:t>â</a:t>
            </a:r>
            <a:r>
              <a:rPr lang="da-DK" altLang="en-US"/>
              <a:t>, the true count, </a:t>
            </a:r>
            <a:r>
              <a:rPr lang="da-DK" altLang="en-US" b="1"/>
              <a:t>a</a:t>
            </a:r>
            <a:r>
              <a:rPr lang="da-DK" altLang="en-US"/>
              <a:t>, and number of  input, </a:t>
            </a:r>
            <a:r>
              <a:rPr lang="da-DK" altLang="en-US" b="1"/>
              <a:t>N</a:t>
            </a:r>
            <a:r>
              <a:rPr lang="da-DK" altLang="en-US"/>
              <a:t>, it is guaranteed that </a:t>
            </a:r>
            <a:r>
              <a:rPr lang="da-DK" altLang="en-US" b="1"/>
              <a:t>â</a:t>
            </a:r>
            <a:r>
              <a:rPr lang="da-DK" altLang="en-US"/>
              <a:t> &lt;= </a:t>
            </a:r>
            <a:r>
              <a:rPr lang="da-DK" altLang="en-US" b="1"/>
              <a:t>a</a:t>
            </a:r>
            <a:r>
              <a:rPr lang="da-DK" altLang="en-US"/>
              <a:t> + </a:t>
            </a:r>
            <a:r>
              <a:rPr lang="el-GR" altLang="en-US" b="1"/>
              <a:t>ε</a:t>
            </a:r>
            <a:r>
              <a:rPr lang="da-DK" altLang="en-US"/>
              <a:t>*</a:t>
            </a:r>
            <a:r>
              <a:rPr lang="da-DK" altLang="en-US" b="1"/>
              <a:t>N</a:t>
            </a:r>
            <a:r>
              <a:rPr lang="da-DK" altLang="en-US"/>
              <a:t>, with probability 1 –</a:t>
            </a:r>
            <a:r>
              <a:rPr lang="el-GR" altLang="en-US" b="1"/>
              <a:t> δ</a:t>
            </a:r>
            <a:r>
              <a:rPr lang="da-DK" altLang="en-US"/>
              <a:t>.</a:t>
            </a:r>
          </a:p>
          <a:p>
            <a:pPr>
              <a:spcBef>
                <a:spcPts val="913"/>
              </a:spcBef>
              <a:buClrTx/>
              <a:buFontTx/>
              <a:buNone/>
            </a:pPr>
            <a:r>
              <a:rPr lang="da-DK" altLang="en-US"/>
              <a:t>Hence, </a:t>
            </a:r>
            <a:r>
              <a:rPr lang="el-GR" altLang="en-US" b="1"/>
              <a:t>ε</a:t>
            </a:r>
            <a:r>
              <a:rPr lang="da-DK" altLang="en-US"/>
              <a:t> is determining an upper limit for the overestimation - the tolerable error, and </a:t>
            </a:r>
            <a:r>
              <a:rPr lang="el-GR" altLang="en-US" b="1"/>
              <a:t>δ </a:t>
            </a:r>
            <a:r>
              <a:rPr lang="da-DK" altLang="en-US"/>
              <a:t>is determining the probability of the estimate exceeding that limit.</a:t>
            </a:r>
          </a:p>
          <a:p>
            <a:pPr>
              <a:spcBef>
                <a:spcPts val="913"/>
              </a:spcBef>
              <a:buClrTx/>
              <a:buFontTx/>
              <a:buNone/>
            </a:pPr>
            <a:endParaRPr lang="da-DK" altLang="en-US"/>
          </a:p>
          <a:p>
            <a:pPr>
              <a:spcBef>
                <a:spcPts val="913"/>
              </a:spcBef>
              <a:buClrTx/>
              <a:buFontTx/>
              <a:buNone/>
            </a:pPr>
            <a:r>
              <a:rPr lang="da-DK" altLang="en-US"/>
              <a:t>Note that two sketches using the same </a:t>
            </a:r>
            <a:r>
              <a:rPr lang="da-DK" altLang="en-US" b="1"/>
              <a:t>w</a:t>
            </a:r>
            <a:r>
              <a:rPr lang="da-DK" altLang="en-US"/>
              <a:t>, </a:t>
            </a:r>
            <a:r>
              <a:rPr lang="da-DK" altLang="en-US" b="1"/>
              <a:t>d</a:t>
            </a:r>
            <a:r>
              <a:rPr lang="da-DK" altLang="en-US"/>
              <a:t> and hash functions can be combined by simple addition. This enables scaling by splitting up the data set, and distributing the sketching to several nodes.</a:t>
            </a:r>
          </a:p>
          <a:p>
            <a:pPr>
              <a:spcBef>
                <a:spcPts val="913"/>
              </a:spcBef>
              <a:buClrTx/>
              <a:buFontTx/>
              <a:buNone/>
            </a:pPr>
            <a:endParaRPr lang="da-DK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-t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ema">
      <a:majorFont>
        <a:latin typeface="Verdana"/>
        <a:ea typeface="MS PGothic"/>
        <a:cs typeface=""/>
      </a:majorFont>
      <a:minorFont>
        <a:latin typeface="Verdana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ts val="10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anose="020B060403050404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ts val="10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anose="020B060403050404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Office-t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-tema">
  <a:themeElements>
    <a:clrScheme name="Office-t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ema">
      <a:majorFont>
        <a:latin typeface="Calibri"/>
        <a:ea typeface=""/>
        <a:cs typeface="Noto Sans CJK SC"/>
      </a:majorFont>
      <a:minorFont>
        <a:latin typeface="Calibri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ts val="10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anose="020B060403050404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ts val="10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anose="020B060403050404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Office-t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-tema">
  <a:themeElements>
    <a:clrScheme name="Office-t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ema">
      <a:majorFont>
        <a:latin typeface="Calibri"/>
        <a:ea typeface=""/>
        <a:cs typeface="Noto Sans CJK SC"/>
      </a:majorFont>
      <a:minorFont>
        <a:latin typeface="Calibri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ts val="10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anose="020B060403050404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ts val="10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anose="020B060403050404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Office-t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-tema">
  <a:themeElements>
    <a:clrScheme name="Office-t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ema">
      <a:majorFont>
        <a:latin typeface="Calibri"/>
        <a:ea typeface=""/>
        <a:cs typeface="Noto Sans CJK SC"/>
      </a:majorFont>
      <a:minorFont>
        <a:latin typeface="Calibri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ts val="10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anose="020B060403050404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ts val="10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anose="020B060403050404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Office-t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-tema">
  <a:themeElements>
    <a:clrScheme name="Office-t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ema">
      <a:majorFont>
        <a:latin typeface="Calibri"/>
        <a:ea typeface=""/>
        <a:cs typeface="Noto Sans CJK SC"/>
      </a:majorFont>
      <a:minorFont>
        <a:latin typeface="Calibri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ts val="10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anose="020B060403050404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ts val="10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anose="020B060403050404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Office-t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-tema">
  <a:themeElements>
    <a:clrScheme name="Office-t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ema">
      <a:majorFont>
        <a:latin typeface="Calibri"/>
        <a:ea typeface=""/>
        <a:cs typeface="Noto Sans CJK SC"/>
      </a:majorFont>
      <a:minorFont>
        <a:latin typeface="Calibri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ts val="10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anose="020B060403050404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ts val="10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anose="020B060403050404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Office-t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-tema">
  <a:themeElements>
    <a:clrScheme name="Office-t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ema">
      <a:majorFont>
        <a:latin typeface="Calibri"/>
        <a:ea typeface=""/>
        <a:cs typeface="Noto Sans CJK SC"/>
      </a:majorFont>
      <a:minorFont>
        <a:latin typeface="Calibri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ts val="10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anose="020B060403050404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ts val="10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anose="020B060403050404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Office-t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Office-tema">
  <a:themeElements>
    <a:clrScheme name="Office-t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ema">
      <a:majorFont>
        <a:latin typeface="Calibri"/>
        <a:ea typeface=""/>
        <a:cs typeface="Noto Sans CJK SC"/>
      </a:majorFont>
      <a:minorFont>
        <a:latin typeface="Calibri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ts val="10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anose="020B060403050404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ts val="10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anose="020B060403050404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Office-t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-t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ema">
      <a:majorFont>
        <a:latin typeface="Verdana"/>
        <a:ea typeface="MS PGothic"/>
        <a:cs typeface=""/>
      </a:majorFont>
      <a:minorFont>
        <a:latin typeface="Verdana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ts val="10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anose="020B060403050404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ts val="10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anose="020B060403050404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Office-t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-t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ema">
      <a:majorFont>
        <a:latin typeface="Calibri"/>
        <a:ea typeface=""/>
        <a:cs typeface="Noto Sans CJK SC"/>
      </a:majorFont>
      <a:minorFont>
        <a:latin typeface="Calibri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ts val="10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anose="020B060403050404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ts val="10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anose="020B060403050404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Office-t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ema">
  <a:themeElements>
    <a:clrScheme name="Office-t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ema">
      <a:majorFont>
        <a:latin typeface="Verdana"/>
        <a:ea typeface="MS PGothic"/>
        <a:cs typeface=""/>
      </a:majorFont>
      <a:minorFont>
        <a:latin typeface="Verdana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ts val="10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anose="020B060403050404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ts val="10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anose="020B060403050404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Office-t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-tema">
  <a:themeElements>
    <a:clrScheme name="Office-t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ema">
      <a:majorFont>
        <a:latin typeface="Verdana"/>
        <a:ea typeface="MS PGothic"/>
        <a:cs typeface=""/>
      </a:majorFont>
      <a:minorFont>
        <a:latin typeface="Verdana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ts val="10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anose="020B060403050404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ts val="10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anose="020B060403050404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Office-t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-tema">
  <a:themeElements>
    <a:clrScheme name="Office-t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ema">
      <a:majorFont>
        <a:latin typeface="Calibri"/>
        <a:ea typeface=""/>
        <a:cs typeface="Noto Sans CJK SC"/>
      </a:majorFont>
      <a:minorFont>
        <a:latin typeface="Calibri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ts val="10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anose="020B060403050404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ts val="10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anose="020B060403050404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Office-t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-tema">
  <a:themeElements>
    <a:clrScheme name="Office-t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ema">
      <a:majorFont>
        <a:latin typeface="Calibri"/>
        <a:ea typeface=""/>
        <a:cs typeface="Noto Sans CJK SC"/>
      </a:majorFont>
      <a:minorFont>
        <a:latin typeface="Calibri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ts val="10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anose="020B060403050404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ts val="10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anose="020B060403050404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Office-t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-tema">
  <a:themeElements>
    <a:clrScheme name="Office-t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ema">
      <a:majorFont>
        <a:latin typeface="Calibri"/>
        <a:ea typeface=""/>
        <a:cs typeface="Noto Sans CJK SC"/>
      </a:majorFont>
      <a:minorFont>
        <a:latin typeface="Calibri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ts val="10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anose="020B060403050404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ts val="10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anose="020B060403050404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Office-t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-tema">
  <a:themeElements>
    <a:clrScheme name="Office-t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ema">
      <a:majorFont>
        <a:latin typeface="Calibri"/>
        <a:ea typeface=""/>
        <a:cs typeface="Noto Sans CJK SC"/>
      </a:majorFont>
      <a:minorFont>
        <a:latin typeface="Calibri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ts val="10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anose="020B060403050404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ts val="10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anose="020B060403050404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Office-t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28007</TotalTime>
  <Words>1916</Words>
  <Application>Microsoft Office PowerPoint</Application>
  <PresentationFormat>Skærmshow (4:3)</PresentationFormat>
  <Paragraphs>105</Paragraphs>
  <Slides>12</Slides>
  <Notes>12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9</vt:i4>
      </vt:variant>
      <vt:variant>
        <vt:lpstr>Tema</vt:lpstr>
      </vt:variant>
      <vt:variant>
        <vt:i4>16</vt:i4>
      </vt:variant>
      <vt:variant>
        <vt:lpstr>Slidetitler</vt:lpstr>
      </vt:variant>
      <vt:variant>
        <vt:i4>12</vt:i4>
      </vt:variant>
    </vt:vector>
  </HeadingPairs>
  <TitlesOfParts>
    <vt:vector size="37" baseType="lpstr">
      <vt:lpstr>Times New Roman</vt:lpstr>
      <vt:lpstr>Verdana</vt:lpstr>
      <vt:lpstr>MS PGothic</vt:lpstr>
      <vt:lpstr>Calibri</vt:lpstr>
      <vt:lpstr>Noto Sans CJK SC</vt:lpstr>
      <vt:lpstr>Cantarell</vt:lpstr>
      <vt:lpstr>Wingdings</vt:lpstr>
      <vt:lpstr>Neo Sans Std Medium</vt:lpstr>
      <vt:lpstr>Arial</vt:lpstr>
      <vt:lpstr>Office-tema</vt:lpstr>
      <vt:lpstr>Office-tema</vt:lpstr>
      <vt:lpstr>Office-tema</vt:lpstr>
      <vt:lpstr>Office-tema</vt:lpstr>
      <vt:lpstr>Office-tema</vt:lpstr>
      <vt:lpstr>Office-tema</vt:lpstr>
      <vt:lpstr>Office-tema</vt:lpstr>
      <vt:lpstr>Office-tema</vt:lpstr>
      <vt:lpstr>Office-tema</vt:lpstr>
      <vt:lpstr>Office-tema</vt:lpstr>
      <vt:lpstr>Office-tema</vt:lpstr>
      <vt:lpstr>Office-tema</vt:lpstr>
      <vt:lpstr>Office-tema</vt:lpstr>
      <vt:lpstr>Office-tema</vt:lpstr>
      <vt:lpstr>Office-tema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v41671</dc:creator>
  <cp:lastModifiedBy>Mathias Rahbek-Borre</cp:lastModifiedBy>
  <cp:revision>1233</cp:revision>
  <cp:lastPrinted>2014-01-07T10:01:33Z</cp:lastPrinted>
  <dcterms:created xsi:type="dcterms:W3CDTF">2008-06-25T06:13:27Z</dcterms:created>
  <dcterms:modified xsi:type="dcterms:W3CDTF">2022-05-05T20:27:00Z</dcterms:modified>
</cp:coreProperties>
</file>