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3F19-7846-4176-A030-A5C1B5D85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458B-AF6B-43DF-8432-5DB35E0FA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EB0D-F3A1-4BBB-80C1-70D6B09E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3121-5DC0-4B81-8AC5-D3B8D0DD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61A2-E9B6-4FAF-BB04-396B4160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5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5CC5-350E-415C-B9D1-54C7FD29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304C1-134D-4684-B510-8319B1A7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6706-DEC9-43D1-8E62-ECE14E2B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B35E-ED5B-4601-B01C-7B53FC84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120B-5698-4C4C-A3FC-0E16090A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B4814-B449-49F1-9EA3-DE040F506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F4671-7133-4FE6-91A7-97155C733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5545-BFB4-4F25-875D-D6151B11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F995-EBB1-491B-BE3A-B2ABF871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0A0E-5598-441C-8D85-CC02E42C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9302-5FF5-45B9-ACE6-B3172C0D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54D1-9305-4F77-A5FA-0B2041D8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CD6-3912-41C4-980E-C7CF62B6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F724-C34A-45E6-8868-C9A3036A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414F-8CF1-4DAE-A9B1-B98738EE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12B3-8234-43D9-81B0-00035A29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A20DF-AAB5-4D62-862F-F6E2CD8B0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B45F-4293-4AF1-9758-E5EE286A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5B15-0DB7-4825-B49E-58D609AB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1949-B8CF-4C69-A369-46E718A5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305C-6B9C-4AA5-9A34-EF91418A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4457-B8F3-4BF2-98D6-11EC3150C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B8DCF-3A64-4A22-9989-43EC698B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7D961-F0DC-46A4-9318-A3C8659C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81A8-1864-4ADB-B8CD-57330FDD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DED74-0CA6-4110-ACEC-6DF4F481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3172-12C8-4210-A734-898A3EA9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8A92-D0C8-4CD8-86CF-5D6705D8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A6ED8-F3B2-454D-BF31-1EAA65356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726EC-02F5-41EE-9599-E48ED9AB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5026B-D937-458B-9A36-D4F0BBE6D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554E7-6F08-46FC-8A86-47F3F67C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287E7-1639-43B0-B349-65CF3BA6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AFD3A-1FD7-420C-8159-851D5CD3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B60F-7F27-43FD-9AA6-E73E3E3C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79CC1-D75A-47D0-8898-9D93C30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D8938-E82E-46E0-BF35-2A10122B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96392-041E-4826-9643-E103057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500FE-F665-4531-AF6F-30B0BDD9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B79B7-F29B-4C41-B132-F945051C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A04D-510D-4EB4-A84C-DA2B9002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7B8B-EBC7-468B-9DDA-C8FA1818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BC60-2117-47C4-8398-F69C1723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EA23F-B4F7-4C72-ACE6-F56798C73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2B7AA-E814-460B-B4C0-DDAED4A3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F7582-DADE-4CBB-BD88-54FB421F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DD50D-7333-4531-BAE2-B23CE9A6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1ADF-A121-450A-9448-7B569983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FF63E-8429-4E50-800A-60428BD3E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D3ED2-427A-42E8-8E37-184CE296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B8E68-C82A-4D4A-A93C-63E93035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2CFC5-CD0A-45B6-A7C6-344ED707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5C6E-36E0-44E6-9DC7-B55AB33C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E5B51-725A-4852-A54D-05F87B8A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A0B2C-92CE-4927-8F51-8005D1EA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A8D7-FA72-46D4-9A07-CEE7774F1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F427-35B2-4118-86BE-4948F0AAB6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7BA7-F3D4-47B0-A0A4-2024C3469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1FDC-6550-431A-A6AD-CC60BFC2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13BC-46E2-473F-ABD9-60EC9FFE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E34A221-CD37-4EBE-861E-E95439A5410A}"/>
              </a:ext>
            </a:extLst>
          </p:cNvPr>
          <p:cNvSpPr/>
          <p:nvPr/>
        </p:nvSpPr>
        <p:spPr>
          <a:xfrm>
            <a:off x="4449122" y="509588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47E51-EFDC-48E0-9B6C-B1A5C80961AF}"/>
              </a:ext>
            </a:extLst>
          </p:cNvPr>
          <p:cNvSpPr txBox="1"/>
          <p:nvPr/>
        </p:nvSpPr>
        <p:spPr>
          <a:xfrm>
            <a:off x="4687245" y="629722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(1,1),1</a:t>
            </a:r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5635ADD-FFEB-44C4-9589-721B6C4A1B5C}"/>
              </a:ext>
            </a:extLst>
          </p:cNvPr>
          <p:cNvSpPr/>
          <p:nvPr/>
        </p:nvSpPr>
        <p:spPr>
          <a:xfrm>
            <a:off x="4449122" y="1119188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BB66C-BBCB-46F4-8681-9B126E85B304}"/>
              </a:ext>
            </a:extLst>
          </p:cNvPr>
          <p:cNvSpPr txBox="1"/>
          <p:nvPr/>
        </p:nvSpPr>
        <p:spPr>
          <a:xfrm>
            <a:off x="4687245" y="1239322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(1,1),2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C08CC1A-4A80-441E-8625-08F796952605}"/>
              </a:ext>
            </a:extLst>
          </p:cNvPr>
          <p:cNvSpPr/>
          <p:nvPr/>
        </p:nvSpPr>
        <p:spPr>
          <a:xfrm>
            <a:off x="4449122" y="2596634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9D3FE-0027-4F2D-A9B4-BE36CE56C603}"/>
              </a:ext>
            </a:extLst>
          </p:cNvPr>
          <p:cNvSpPr txBox="1"/>
          <p:nvPr/>
        </p:nvSpPr>
        <p:spPr>
          <a:xfrm>
            <a:off x="4687245" y="2716768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(1,1),k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2FF246-1F0F-4C90-B9A1-8D5DFDABE67E}"/>
              </a:ext>
            </a:extLst>
          </p:cNvPr>
          <p:cNvSpPr/>
          <p:nvPr/>
        </p:nvSpPr>
        <p:spPr>
          <a:xfrm>
            <a:off x="4553897" y="1830854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C0A6879-A027-4C56-86E7-63328135925D}"/>
              </a:ext>
            </a:extLst>
          </p:cNvPr>
          <p:cNvSpPr/>
          <p:nvPr/>
        </p:nvSpPr>
        <p:spPr>
          <a:xfrm>
            <a:off x="4553897" y="2030551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880ABF9-7174-471C-A373-5F293DE5D2D6}"/>
              </a:ext>
            </a:extLst>
          </p:cNvPr>
          <p:cNvSpPr/>
          <p:nvPr/>
        </p:nvSpPr>
        <p:spPr>
          <a:xfrm>
            <a:off x="4553897" y="2230249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F5D97FE-C6C9-4155-8728-8980D375F4E8}"/>
              </a:ext>
            </a:extLst>
          </p:cNvPr>
          <p:cNvSpPr/>
          <p:nvPr/>
        </p:nvSpPr>
        <p:spPr>
          <a:xfrm>
            <a:off x="5594347" y="528639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D6E18-9F4E-435B-ABCE-25C08BFC3694}"/>
              </a:ext>
            </a:extLst>
          </p:cNvPr>
          <p:cNvSpPr txBox="1"/>
          <p:nvPr/>
        </p:nvSpPr>
        <p:spPr>
          <a:xfrm>
            <a:off x="5832470" y="648773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(1,2),1</a:t>
            </a:r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0AF7BBE-3743-4628-8B67-C5097EFBC582}"/>
              </a:ext>
            </a:extLst>
          </p:cNvPr>
          <p:cNvSpPr/>
          <p:nvPr/>
        </p:nvSpPr>
        <p:spPr>
          <a:xfrm>
            <a:off x="5594347" y="1138239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E6416A-3CE9-4A8A-88BC-4228E27A221C}"/>
              </a:ext>
            </a:extLst>
          </p:cNvPr>
          <p:cNvSpPr txBox="1"/>
          <p:nvPr/>
        </p:nvSpPr>
        <p:spPr>
          <a:xfrm>
            <a:off x="5832470" y="1258373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(1,2),2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1A1DF525-30C7-47A8-B252-B9B67C20139E}"/>
              </a:ext>
            </a:extLst>
          </p:cNvPr>
          <p:cNvSpPr/>
          <p:nvPr/>
        </p:nvSpPr>
        <p:spPr>
          <a:xfrm>
            <a:off x="5594347" y="2615685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499FD8-BBC0-4CEC-8717-57A8BA365B72}"/>
              </a:ext>
            </a:extLst>
          </p:cNvPr>
          <p:cNvSpPr txBox="1"/>
          <p:nvPr/>
        </p:nvSpPr>
        <p:spPr>
          <a:xfrm>
            <a:off x="5832470" y="2735819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(1,2),k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B1A826E-EE83-4A74-8338-47A191D77C21}"/>
              </a:ext>
            </a:extLst>
          </p:cNvPr>
          <p:cNvSpPr/>
          <p:nvPr/>
        </p:nvSpPr>
        <p:spPr>
          <a:xfrm>
            <a:off x="6748619" y="2050396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05EDCCD-C7B9-4D28-8F45-37EF77B58D7A}"/>
              </a:ext>
            </a:extLst>
          </p:cNvPr>
          <p:cNvSpPr/>
          <p:nvPr/>
        </p:nvSpPr>
        <p:spPr>
          <a:xfrm>
            <a:off x="7169623" y="2050396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DD914E0-8E0A-4B58-8F53-F528770405AA}"/>
              </a:ext>
            </a:extLst>
          </p:cNvPr>
          <p:cNvSpPr/>
          <p:nvPr/>
        </p:nvSpPr>
        <p:spPr>
          <a:xfrm>
            <a:off x="6959121" y="2050396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545CD8D-3AD5-41B7-96D0-B05D7164C9DB}"/>
              </a:ext>
            </a:extLst>
          </p:cNvPr>
          <p:cNvSpPr/>
          <p:nvPr/>
        </p:nvSpPr>
        <p:spPr>
          <a:xfrm>
            <a:off x="7790493" y="509588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4EF0E9-30C7-43FF-AE15-26A35B32B38F}"/>
              </a:ext>
            </a:extLst>
          </p:cNvPr>
          <p:cNvSpPr txBox="1"/>
          <p:nvPr/>
        </p:nvSpPr>
        <p:spPr>
          <a:xfrm>
            <a:off x="8028616" y="629722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</a:t>
            </a:r>
            <a:r>
              <a:rPr lang="en-US" baseline="-25000" dirty="0" err="1"/>
              <a:t>n,k</a:t>
            </a:r>
            <a:r>
              <a:rPr lang="en-US" baseline="-25000" dirty="0"/>
              <a:t>),1</a:t>
            </a:r>
            <a:endParaRPr 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73A74B8-51B0-453E-8DBA-6C6764BE2875}"/>
              </a:ext>
            </a:extLst>
          </p:cNvPr>
          <p:cNvSpPr/>
          <p:nvPr/>
        </p:nvSpPr>
        <p:spPr>
          <a:xfrm>
            <a:off x="7790493" y="1119188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76D56D-04D0-4221-A556-A92B9BBFB049}"/>
              </a:ext>
            </a:extLst>
          </p:cNvPr>
          <p:cNvSpPr txBox="1"/>
          <p:nvPr/>
        </p:nvSpPr>
        <p:spPr>
          <a:xfrm>
            <a:off x="8028616" y="1239322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</a:t>
            </a:r>
            <a:r>
              <a:rPr lang="en-US" baseline="-25000" dirty="0" err="1"/>
              <a:t>n,k</a:t>
            </a:r>
            <a:r>
              <a:rPr lang="en-US" baseline="-25000" dirty="0"/>
              <a:t>),2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81EBE17-EF9C-43CB-A5A5-2BA8CD1F18DD}"/>
              </a:ext>
            </a:extLst>
          </p:cNvPr>
          <p:cNvSpPr/>
          <p:nvPr/>
        </p:nvSpPr>
        <p:spPr>
          <a:xfrm>
            <a:off x="7790493" y="2596634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0C25DC-7FD7-4BC6-AC84-4E3B2FF1E74D}"/>
              </a:ext>
            </a:extLst>
          </p:cNvPr>
          <p:cNvSpPr txBox="1"/>
          <p:nvPr/>
        </p:nvSpPr>
        <p:spPr>
          <a:xfrm>
            <a:off x="8028616" y="2716768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</a:t>
            </a:r>
            <a:r>
              <a:rPr lang="en-US" baseline="-25000" dirty="0" err="1"/>
              <a:t>n,k</a:t>
            </a:r>
            <a:r>
              <a:rPr lang="en-US" baseline="-25000" dirty="0"/>
              <a:t>),k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A26F76C-2B95-4948-B250-034BB05FCEFB}"/>
              </a:ext>
            </a:extLst>
          </p:cNvPr>
          <p:cNvSpPr/>
          <p:nvPr/>
        </p:nvSpPr>
        <p:spPr>
          <a:xfrm>
            <a:off x="7895268" y="1830854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1F36FA7-73CB-409B-A46A-3B226C1C74A8}"/>
              </a:ext>
            </a:extLst>
          </p:cNvPr>
          <p:cNvSpPr/>
          <p:nvPr/>
        </p:nvSpPr>
        <p:spPr>
          <a:xfrm>
            <a:off x="7895268" y="2030551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66D63E3-DDC2-4AA4-A793-E3FF30C4AA7F}"/>
              </a:ext>
            </a:extLst>
          </p:cNvPr>
          <p:cNvSpPr/>
          <p:nvPr/>
        </p:nvSpPr>
        <p:spPr>
          <a:xfrm>
            <a:off x="7895268" y="2230249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A1B58306-2051-480E-8E17-82EAF0A92A06}"/>
              </a:ext>
            </a:extLst>
          </p:cNvPr>
          <p:cNvSpPr/>
          <p:nvPr/>
        </p:nvSpPr>
        <p:spPr>
          <a:xfrm>
            <a:off x="5723887" y="1844488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1A12F309-F9BD-4047-BFBD-EEDD7B16CB15}"/>
              </a:ext>
            </a:extLst>
          </p:cNvPr>
          <p:cNvSpPr/>
          <p:nvPr/>
        </p:nvSpPr>
        <p:spPr>
          <a:xfrm>
            <a:off x="5723887" y="2044185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143F25A-0CB9-4AF2-92FD-A82AAB4F2205}"/>
              </a:ext>
            </a:extLst>
          </p:cNvPr>
          <p:cNvSpPr/>
          <p:nvPr/>
        </p:nvSpPr>
        <p:spPr>
          <a:xfrm>
            <a:off x="5723887" y="2243883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BEC5C92-CA23-4EE0-947D-A85CFA144D95}"/>
              </a:ext>
            </a:extLst>
          </p:cNvPr>
          <p:cNvSpPr/>
          <p:nvPr/>
        </p:nvSpPr>
        <p:spPr>
          <a:xfrm>
            <a:off x="5475282" y="373380"/>
            <a:ext cx="1015680" cy="29114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A5239FD-DFDF-44F5-AF6D-85001C2CCF01}"/>
              </a:ext>
            </a:extLst>
          </p:cNvPr>
          <p:cNvSpPr/>
          <p:nvPr/>
        </p:nvSpPr>
        <p:spPr>
          <a:xfrm>
            <a:off x="4289418" y="373380"/>
            <a:ext cx="1015680" cy="291494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D206960-F5F7-4506-B286-5E1E99DF4402}"/>
              </a:ext>
            </a:extLst>
          </p:cNvPr>
          <p:cNvSpPr/>
          <p:nvPr/>
        </p:nvSpPr>
        <p:spPr>
          <a:xfrm>
            <a:off x="7703337" y="369183"/>
            <a:ext cx="1015680" cy="29114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F1EA3146-DD1A-490A-AC46-CC8CD9CE0231}"/>
              </a:ext>
            </a:extLst>
          </p:cNvPr>
          <p:cNvSpPr/>
          <p:nvPr/>
        </p:nvSpPr>
        <p:spPr>
          <a:xfrm>
            <a:off x="4447216" y="3622497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B2A6E7-D5BC-49C7-914A-8656976A7B38}"/>
              </a:ext>
            </a:extLst>
          </p:cNvPr>
          <p:cNvSpPr txBox="1"/>
          <p:nvPr/>
        </p:nvSpPr>
        <p:spPr>
          <a:xfrm>
            <a:off x="4685339" y="3742631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’</a:t>
            </a:r>
            <a:r>
              <a:rPr lang="en-US" baseline="-25000" dirty="0"/>
              <a:t>(1,1),1</a:t>
            </a:r>
            <a:endParaRPr lang="en-US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C338DE87-C73B-4A1E-A479-CBEFAE8E100B}"/>
              </a:ext>
            </a:extLst>
          </p:cNvPr>
          <p:cNvSpPr/>
          <p:nvPr/>
        </p:nvSpPr>
        <p:spPr>
          <a:xfrm>
            <a:off x="4447216" y="4283989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174038-51A2-438A-BA9E-77559797C07C}"/>
              </a:ext>
            </a:extLst>
          </p:cNvPr>
          <p:cNvSpPr txBox="1"/>
          <p:nvPr/>
        </p:nvSpPr>
        <p:spPr>
          <a:xfrm>
            <a:off x="4685339" y="4404123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’</a:t>
            </a:r>
            <a:r>
              <a:rPr lang="en-US" baseline="-25000" dirty="0"/>
              <a:t>(1,1),2</a:t>
            </a:r>
            <a:endParaRPr lang="en-US" dirty="0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354CF293-DE1A-4CB6-A423-4169C6777249}"/>
              </a:ext>
            </a:extLst>
          </p:cNvPr>
          <p:cNvSpPr/>
          <p:nvPr/>
        </p:nvSpPr>
        <p:spPr>
          <a:xfrm>
            <a:off x="4447216" y="5761435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4D03B7-84A1-4FA2-ACA3-CB834788A4FF}"/>
              </a:ext>
            </a:extLst>
          </p:cNvPr>
          <p:cNvSpPr txBox="1"/>
          <p:nvPr/>
        </p:nvSpPr>
        <p:spPr>
          <a:xfrm>
            <a:off x="4685339" y="5881569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’</a:t>
            </a:r>
            <a:r>
              <a:rPr lang="en-US" baseline="-25000" dirty="0"/>
              <a:t>(1,1),k</a:t>
            </a:r>
            <a:endParaRPr lang="en-US" dirty="0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A9079C19-3BF6-4F5D-92D0-884F6D5BE139}"/>
              </a:ext>
            </a:extLst>
          </p:cNvPr>
          <p:cNvSpPr/>
          <p:nvPr/>
        </p:nvSpPr>
        <p:spPr>
          <a:xfrm>
            <a:off x="4551991" y="4995655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DC942462-15D2-4676-9397-ADA275D4AA1E}"/>
              </a:ext>
            </a:extLst>
          </p:cNvPr>
          <p:cNvSpPr/>
          <p:nvPr/>
        </p:nvSpPr>
        <p:spPr>
          <a:xfrm>
            <a:off x="4551991" y="5195352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CBB5BC96-9983-4DD6-BCAF-49DEA576E052}"/>
              </a:ext>
            </a:extLst>
          </p:cNvPr>
          <p:cNvSpPr/>
          <p:nvPr/>
        </p:nvSpPr>
        <p:spPr>
          <a:xfrm>
            <a:off x="4551991" y="5395050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A2A4EBF5-01BF-452D-A0EB-8CE9A63FF57A}"/>
              </a:ext>
            </a:extLst>
          </p:cNvPr>
          <p:cNvSpPr/>
          <p:nvPr/>
        </p:nvSpPr>
        <p:spPr>
          <a:xfrm>
            <a:off x="5592441" y="3641548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BC9E3F-1DA7-4641-8F18-C744149AF88B}"/>
              </a:ext>
            </a:extLst>
          </p:cNvPr>
          <p:cNvSpPr txBox="1"/>
          <p:nvPr/>
        </p:nvSpPr>
        <p:spPr>
          <a:xfrm>
            <a:off x="5830564" y="3761682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(1,2),1</a:t>
            </a:r>
            <a:endParaRPr lang="en-US" dirty="0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6FDD278B-13C8-4816-8EE5-58236B138483}"/>
              </a:ext>
            </a:extLst>
          </p:cNvPr>
          <p:cNvSpPr/>
          <p:nvPr/>
        </p:nvSpPr>
        <p:spPr>
          <a:xfrm>
            <a:off x="5592441" y="4303040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35A175-2022-4EB5-8E6B-8B6EF757F3A4}"/>
              </a:ext>
            </a:extLst>
          </p:cNvPr>
          <p:cNvSpPr txBox="1"/>
          <p:nvPr/>
        </p:nvSpPr>
        <p:spPr>
          <a:xfrm>
            <a:off x="5830564" y="4423174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’</a:t>
            </a:r>
            <a:r>
              <a:rPr lang="en-US" baseline="-25000" dirty="0"/>
              <a:t>(1,2),2</a:t>
            </a:r>
            <a:endParaRPr lang="en-US" dirty="0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F59D02AF-72C0-404F-BD0D-668B7E4DC029}"/>
              </a:ext>
            </a:extLst>
          </p:cNvPr>
          <p:cNvSpPr/>
          <p:nvPr/>
        </p:nvSpPr>
        <p:spPr>
          <a:xfrm>
            <a:off x="5592441" y="5780486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A122FF-7243-4B7F-873B-4604BF0D4927}"/>
              </a:ext>
            </a:extLst>
          </p:cNvPr>
          <p:cNvSpPr txBox="1"/>
          <p:nvPr/>
        </p:nvSpPr>
        <p:spPr>
          <a:xfrm>
            <a:off x="5830564" y="5900620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’</a:t>
            </a:r>
            <a:r>
              <a:rPr lang="en-US" baseline="-25000" dirty="0"/>
              <a:t>(1,2),k</a:t>
            </a:r>
            <a:endParaRPr lang="en-US" dirty="0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15E95DFF-28DF-45E4-99D5-284F3D08B044}"/>
              </a:ext>
            </a:extLst>
          </p:cNvPr>
          <p:cNvSpPr/>
          <p:nvPr/>
        </p:nvSpPr>
        <p:spPr>
          <a:xfrm>
            <a:off x="6746713" y="5215197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0D82A1EC-1F09-4533-99A3-746584401313}"/>
              </a:ext>
            </a:extLst>
          </p:cNvPr>
          <p:cNvSpPr/>
          <p:nvPr/>
        </p:nvSpPr>
        <p:spPr>
          <a:xfrm>
            <a:off x="7167717" y="5215197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6A248851-43DE-4C9F-B49C-D69B88951F2A}"/>
              </a:ext>
            </a:extLst>
          </p:cNvPr>
          <p:cNvSpPr/>
          <p:nvPr/>
        </p:nvSpPr>
        <p:spPr>
          <a:xfrm>
            <a:off x="6957215" y="5215197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499A5881-BC6C-420F-827D-0A558F9A471C}"/>
              </a:ext>
            </a:extLst>
          </p:cNvPr>
          <p:cNvSpPr/>
          <p:nvPr/>
        </p:nvSpPr>
        <p:spPr>
          <a:xfrm>
            <a:off x="7788587" y="3622497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EDF601-77D4-453F-94B2-7E188563A13B}"/>
              </a:ext>
            </a:extLst>
          </p:cNvPr>
          <p:cNvSpPr txBox="1"/>
          <p:nvPr/>
        </p:nvSpPr>
        <p:spPr>
          <a:xfrm>
            <a:off x="8026710" y="3742631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’</a:t>
            </a:r>
            <a:r>
              <a:rPr lang="en-US" baseline="-25000" dirty="0"/>
              <a:t>(</a:t>
            </a:r>
            <a:r>
              <a:rPr lang="en-US" baseline="-25000" dirty="0" err="1"/>
              <a:t>n,k</a:t>
            </a:r>
            <a:r>
              <a:rPr lang="en-US" baseline="-25000" dirty="0"/>
              <a:t>),1</a:t>
            </a:r>
            <a:endParaRPr lang="en-US" dirty="0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012731C6-BA8A-4A6D-B654-12F5744424AA}"/>
              </a:ext>
            </a:extLst>
          </p:cNvPr>
          <p:cNvSpPr/>
          <p:nvPr/>
        </p:nvSpPr>
        <p:spPr>
          <a:xfrm>
            <a:off x="7788587" y="4283989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D4796A-7DAA-4913-A1AE-BEDEEAC3C166}"/>
              </a:ext>
            </a:extLst>
          </p:cNvPr>
          <p:cNvSpPr txBox="1"/>
          <p:nvPr/>
        </p:nvSpPr>
        <p:spPr>
          <a:xfrm>
            <a:off x="8026710" y="4404123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’</a:t>
            </a:r>
            <a:r>
              <a:rPr lang="en-US" baseline="-25000" dirty="0"/>
              <a:t>(</a:t>
            </a:r>
            <a:r>
              <a:rPr lang="en-US" baseline="-25000" dirty="0" err="1"/>
              <a:t>n,k</a:t>
            </a:r>
            <a:r>
              <a:rPr lang="en-US" baseline="-25000" dirty="0"/>
              <a:t>),2</a:t>
            </a:r>
            <a:endParaRPr lang="en-US" dirty="0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21A4D7BF-F638-4F6A-A4B0-6721F4DE16E1}"/>
              </a:ext>
            </a:extLst>
          </p:cNvPr>
          <p:cNvSpPr/>
          <p:nvPr/>
        </p:nvSpPr>
        <p:spPr>
          <a:xfrm>
            <a:off x="7788587" y="5761435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059BCE-918D-4421-AB71-745710FC7A9B}"/>
              </a:ext>
            </a:extLst>
          </p:cNvPr>
          <p:cNvSpPr txBox="1"/>
          <p:nvPr/>
        </p:nvSpPr>
        <p:spPr>
          <a:xfrm>
            <a:off x="8026710" y="5881569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30000" dirty="0"/>
              <a:t>’</a:t>
            </a:r>
            <a:r>
              <a:rPr lang="en-US" baseline="-25000" dirty="0"/>
              <a:t>(</a:t>
            </a:r>
            <a:r>
              <a:rPr lang="en-US" baseline="-25000" dirty="0" err="1"/>
              <a:t>n,k</a:t>
            </a:r>
            <a:r>
              <a:rPr lang="en-US" baseline="-25000" dirty="0"/>
              <a:t>),k</a:t>
            </a:r>
            <a:endParaRPr lang="en-US" dirty="0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81B1766C-7824-493D-9024-60F771DA82D2}"/>
              </a:ext>
            </a:extLst>
          </p:cNvPr>
          <p:cNvSpPr/>
          <p:nvPr/>
        </p:nvSpPr>
        <p:spPr>
          <a:xfrm>
            <a:off x="7893362" y="4995655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2D2CCD4A-5C67-4AA9-A63C-F6C9A071A675}"/>
              </a:ext>
            </a:extLst>
          </p:cNvPr>
          <p:cNvSpPr/>
          <p:nvPr/>
        </p:nvSpPr>
        <p:spPr>
          <a:xfrm>
            <a:off x="7893362" y="5195352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56298325-0F93-4620-829C-DFE3913AC92E}"/>
              </a:ext>
            </a:extLst>
          </p:cNvPr>
          <p:cNvSpPr/>
          <p:nvPr/>
        </p:nvSpPr>
        <p:spPr>
          <a:xfrm>
            <a:off x="7893362" y="5395050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1A4DF43E-AF5B-4063-BF17-A7E5EC900939}"/>
              </a:ext>
            </a:extLst>
          </p:cNvPr>
          <p:cNvSpPr/>
          <p:nvPr/>
        </p:nvSpPr>
        <p:spPr>
          <a:xfrm>
            <a:off x="5721981" y="5009289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F45E6543-2BA7-4B5B-B74F-D0A975B65C9A}"/>
              </a:ext>
            </a:extLst>
          </p:cNvPr>
          <p:cNvSpPr/>
          <p:nvPr/>
        </p:nvSpPr>
        <p:spPr>
          <a:xfrm>
            <a:off x="5721981" y="5208986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A036C357-C491-439E-9256-FC0F47056AD2}"/>
              </a:ext>
            </a:extLst>
          </p:cNvPr>
          <p:cNvSpPr/>
          <p:nvPr/>
        </p:nvSpPr>
        <p:spPr>
          <a:xfrm>
            <a:off x="5721981" y="5408684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075249D-BDFE-4948-9CFA-48ED0647E137}"/>
              </a:ext>
            </a:extLst>
          </p:cNvPr>
          <p:cNvSpPr/>
          <p:nvPr/>
        </p:nvSpPr>
        <p:spPr>
          <a:xfrm>
            <a:off x="4321881" y="5730312"/>
            <a:ext cx="4397136" cy="5396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0DEBEC8-BF22-48DF-A850-0B1C5DFC275C}"/>
              </a:ext>
            </a:extLst>
          </p:cNvPr>
          <p:cNvSpPr/>
          <p:nvPr/>
        </p:nvSpPr>
        <p:spPr>
          <a:xfrm>
            <a:off x="4321881" y="4253000"/>
            <a:ext cx="4397136" cy="5396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91FB2C3-DE2C-4256-BE5A-A31DFE5381AA}"/>
              </a:ext>
            </a:extLst>
          </p:cNvPr>
          <p:cNvSpPr/>
          <p:nvPr/>
        </p:nvSpPr>
        <p:spPr>
          <a:xfrm>
            <a:off x="4321881" y="3601359"/>
            <a:ext cx="4397136" cy="5396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FA0AC088-51C4-4A61-8208-2AA066CD4E89}"/>
              </a:ext>
            </a:extLst>
          </p:cNvPr>
          <p:cNvSpPr/>
          <p:nvPr/>
        </p:nvSpPr>
        <p:spPr>
          <a:xfrm>
            <a:off x="426720" y="2221481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94D2D05-F4AB-452C-BB76-24DAD3372735}"/>
              </a:ext>
            </a:extLst>
          </p:cNvPr>
          <p:cNvSpPr txBox="1"/>
          <p:nvPr/>
        </p:nvSpPr>
        <p:spPr>
          <a:xfrm>
            <a:off x="664843" y="2341615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(1,1)</a:t>
            </a:r>
            <a:endParaRPr lang="en-US" dirty="0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FE2B0EF9-12B3-47B9-B81E-99D3B93FCA8B}"/>
              </a:ext>
            </a:extLst>
          </p:cNvPr>
          <p:cNvSpPr/>
          <p:nvPr/>
        </p:nvSpPr>
        <p:spPr>
          <a:xfrm>
            <a:off x="426720" y="2831081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B25D6D-C65B-4F6B-87C4-5EEAD54AE552}"/>
              </a:ext>
            </a:extLst>
          </p:cNvPr>
          <p:cNvSpPr txBox="1"/>
          <p:nvPr/>
        </p:nvSpPr>
        <p:spPr>
          <a:xfrm>
            <a:off x="664843" y="2951215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(1,2)</a:t>
            </a: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7F2639C9-715D-4E95-B7C6-80E6326877D9}"/>
              </a:ext>
            </a:extLst>
          </p:cNvPr>
          <p:cNvSpPr/>
          <p:nvPr/>
        </p:nvSpPr>
        <p:spPr>
          <a:xfrm>
            <a:off x="426720" y="4308527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89B7F3-669B-4C77-830A-3EB826DF4F8C}"/>
              </a:ext>
            </a:extLst>
          </p:cNvPr>
          <p:cNvSpPr txBox="1"/>
          <p:nvPr/>
        </p:nvSpPr>
        <p:spPr>
          <a:xfrm>
            <a:off x="664843" y="4428661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(</a:t>
            </a:r>
            <a:r>
              <a:rPr lang="en-US" baseline="-25000" dirty="0" err="1"/>
              <a:t>n,k</a:t>
            </a:r>
            <a:r>
              <a:rPr lang="en-US" baseline="-25000" dirty="0"/>
              <a:t>)</a:t>
            </a:r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7ADC2DCA-EBA6-43A3-8B2C-9C5AE5F082A6}"/>
              </a:ext>
            </a:extLst>
          </p:cNvPr>
          <p:cNvSpPr/>
          <p:nvPr/>
        </p:nvSpPr>
        <p:spPr>
          <a:xfrm>
            <a:off x="531495" y="3542747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B81BC233-68D4-4AF4-8204-CE0A8E0215EA}"/>
              </a:ext>
            </a:extLst>
          </p:cNvPr>
          <p:cNvSpPr/>
          <p:nvPr/>
        </p:nvSpPr>
        <p:spPr>
          <a:xfrm>
            <a:off x="531495" y="3742444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93C24360-4EBF-492A-A1E3-D5C9EF5E4411}"/>
              </a:ext>
            </a:extLst>
          </p:cNvPr>
          <p:cNvSpPr/>
          <p:nvPr/>
        </p:nvSpPr>
        <p:spPr>
          <a:xfrm>
            <a:off x="531495" y="3942142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95778680-0FA6-48CF-B217-952E5814B367}"/>
              </a:ext>
            </a:extLst>
          </p:cNvPr>
          <p:cNvSpPr/>
          <p:nvPr/>
        </p:nvSpPr>
        <p:spPr>
          <a:xfrm>
            <a:off x="1367788" y="3541867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D0123ED1-0D0E-42F1-9BA7-D047D35B80F3}"/>
              </a:ext>
            </a:extLst>
          </p:cNvPr>
          <p:cNvSpPr/>
          <p:nvPr/>
        </p:nvSpPr>
        <p:spPr>
          <a:xfrm>
            <a:off x="1788792" y="3541867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9D7C482B-A98E-43B5-81F7-FD1A770F25F6}"/>
              </a:ext>
            </a:extLst>
          </p:cNvPr>
          <p:cNvSpPr/>
          <p:nvPr/>
        </p:nvSpPr>
        <p:spPr>
          <a:xfrm>
            <a:off x="1578290" y="3541867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3C7D5811-2DFC-47D2-896C-4F8725AEDCDA}"/>
              </a:ext>
            </a:extLst>
          </p:cNvPr>
          <p:cNvSpPr/>
          <p:nvPr/>
        </p:nvSpPr>
        <p:spPr>
          <a:xfrm>
            <a:off x="1990087" y="2183728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5581B31-68F9-49B8-AEC2-960A7E42D7BB}"/>
              </a:ext>
            </a:extLst>
          </p:cNvPr>
          <p:cNvSpPr txBox="1"/>
          <p:nvPr/>
        </p:nvSpPr>
        <p:spPr>
          <a:xfrm>
            <a:off x="2228210" y="2303862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525E3B65-16EB-4BAA-BB0B-06C0889FF06E}"/>
              </a:ext>
            </a:extLst>
          </p:cNvPr>
          <p:cNvSpPr/>
          <p:nvPr/>
        </p:nvSpPr>
        <p:spPr>
          <a:xfrm>
            <a:off x="1990087" y="2793328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479359A-328E-445D-BA6C-6194EDE2C433}"/>
              </a:ext>
            </a:extLst>
          </p:cNvPr>
          <p:cNvSpPr txBox="1"/>
          <p:nvPr/>
        </p:nvSpPr>
        <p:spPr>
          <a:xfrm>
            <a:off x="2228210" y="2913462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F13ED2C6-6244-447B-A4D6-3B71B51B0DA2}"/>
              </a:ext>
            </a:extLst>
          </p:cNvPr>
          <p:cNvSpPr/>
          <p:nvPr/>
        </p:nvSpPr>
        <p:spPr>
          <a:xfrm>
            <a:off x="1990087" y="4270774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9267763-9AF1-409E-842D-38D97E401C3A}"/>
              </a:ext>
            </a:extLst>
          </p:cNvPr>
          <p:cNvSpPr txBox="1"/>
          <p:nvPr/>
        </p:nvSpPr>
        <p:spPr>
          <a:xfrm>
            <a:off x="2222255" y="4410889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l</a:t>
            </a:r>
            <a:endParaRPr lang="en-US" dirty="0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5CADFE93-B9C7-488C-A841-77C9B84C678C}"/>
              </a:ext>
            </a:extLst>
          </p:cNvPr>
          <p:cNvSpPr/>
          <p:nvPr/>
        </p:nvSpPr>
        <p:spPr>
          <a:xfrm>
            <a:off x="2094862" y="3504994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B658AAEF-31C7-48FD-A08A-6E6D69392073}"/>
              </a:ext>
            </a:extLst>
          </p:cNvPr>
          <p:cNvSpPr/>
          <p:nvPr/>
        </p:nvSpPr>
        <p:spPr>
          <a:xfrm>
            <a:off x="2094862" y="3704691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C35EC5A9-4617-4FB0-A567-9F54C2160E19}"/>
              </a:ext>
            </a:extLst>
          </p:cNvPr>
          <p:cNvSpPr/>
          <p:nvPr/>
        </p:nvSpPr>
        <p:spPr>
          <a:xfrm>
            <a:off x="2094862" y="3904389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4C5A367-795F-4E9D-A313-2E2CB3B7F8D6}"/>
              </a:ext>
            </a:extLst>
          </p:cNvPr>
          <p:cNvCxnSpPr>
            <a:endCxn id="5" idx="2"/>
          </p:cNvCxnSpPr>
          <p:nvPr/>
        </p:nvCxnSpPr>
        <p:spPr>
          <a:xfrm flipV="1">
            <a:off x="2294887" y="661988"/>
            <a:ext cx="2154235" cy="166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13BA0DB-0F23-4B1B-841D-DAA624D8BE7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303737" y="1271588"/>
            <a:ext cx="2145385" cy="105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FF90287-D824-4134-96EA-7BA6B62550C7}"/>
              </a:ext>
            </a:extLst>
          </p:cNvPr>
          <p:cNvCxnSpPr>
            <a:endCxn id="9" idx="2"/>
          </p:cNvCxnSpPr>
          <p:nvPr/>
        </p:nvCxnSpPr>
        <p:spPr>
          <a:xfrm>
            <a:off x="2303737" y="2336128"/>
            <a:ext cx="2145385" cy="41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7A45D9D-19E0-404F-AA42-AC29FA9AD750}"/>
              </a:ext>
            </a:extLst>
          </p:cNvPr>
          <p:cNvCxnSpPr>
            <a:endCxn id="81" idx="2"/>
          </p:cNvCxnSpPr>
          <p:nvPr/>
        </p:nvCxnSpPr>
        <p:spPr>
          <a:xfrm>
            <a:off x="2294887" y="2336128"/>
            <a:ext cx="2152329" cy="143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BBDAF05-419D-49CB-BFEC-9502FD86ECD5}"/>
              </a:ext>
            </a:extLst>
          </p:cNvPr>
          <p:cNvCxnSpPr>
            <a:endCxn id="83" idx="2"/>
          </p:cNvCxnSpPr>
          <p:nvPr/>
        </p:nvCxnSpPr>
        <p:spPr>
          <a:xfrm>
            <a:off x="2300285" y="2336128"/>
            <a:ext cx="2146931" cy="210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43ECDCD-9842-4960-BD73-64FA4B226B3C}"/>
              </a:ext>
            </a:extLst>
          </p:cNvPr>
          <p:cNvCxnSpPr>
            <a:cxnSpLocks/>
          </p:cNvCxnSpPr>
          <p:nvPr/>
        </p:nvCxnSpPr>
        <p:spPr>
          <a:xfrm>
            <a:off x="2292981" y="2326256"/>
            <a:ext cx="2161697" cy="360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7A40B98-ACEE-49EF-B793-8D770C9B9B64}"/>
              </a:ext>
            </a:extLst>
          </p:cNvPr>
          <p:cNvCxnSpPr>
            <a:endCxn id="5" idx="2"/>
          </p:cNvCxnSpPr>
          <p:nvPr/>
        </p:nvCxnSpPr>
        <p:spPr>
          <a:xfrm flipV="1">
            <a:off x="2303737" y="661988"/>
            <a:ext cx="2145385" cy="228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8596169-FB13-41FF-AC76-8552316A206A}"/>
              </a:ext>
            </a:extLst>
          </p:cNvPr>
          <p:cNvCxnSpPr>
            <a:endCxn id="7" idx="2"/>
          </p:cNvCxnSpPr>
          <p:nvPr/>
        </p:nvCxnSpPr>
        <p:spPr>
          <a:xfrm flipV="1">
            <a:off x="2303737" y="1271588"/>
            <a:ext cx="2145385" cy="166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3F2F90E-7244-443C-8BD5-3BF7C005096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289006" y="2749034"/>
            <a:ext cx="2160116" cy="19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21C7D75-0778-40E4-9D22-E7223DE5D832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2298379" y="2946263"/>
            <a:ext cx="2148837" cy="82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4B17DA6-272C-4A7B-9DF6-C4235AB9102B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2294887" y="2942267"/>
            <a:ext cx="2152329" cy="1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595BF58-9A6E-45C9-8C86-1C0402C8B27E}"/>
              </a:ext>
            </a:extLst>
          </p:cNvPr>
          <p:cNvCxnSpPr>
            <a:endCxn id="85" idx="2"/>
          </p:cNvCxnSpPr>
          <p:nvPr/>
        </p:nvCxnSpPr>
        <p:spPr>
          <a:xfrm>
            <a:off x="2298379" y="2942267"/>
            <a:ext cx="2148837" cy="297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B6C23A3-A73E-42F4-A088-158792B328ED}"/>
              </a:ext>
            </a:extLst>
          </p:cNvPr>
          <p:cNvCxnSpPr>
            <a:endCxn id="85" idx="2"/>
          </p:cNvCxnSpPr>
          <p:nvPr/>
        </p:nvCxnSpPr>
        <p:spPr>
          <a:xfrm>
            <a:off x="2292981" y="4423174"/>
            <a:ext cx="2154235" cy="149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B3CF162-FF42-4904-AAA7-67FB20AD9C67}"/>
              </a:ext>
            </a:extLst>
          </p:cNvPr>
          <p:cNvCxnSpPr>
            <a:endCxn id="83" idx="2"/>
          </p:cNvCxnSpPr>
          <p:nvPr/>
        </p:nvCxnSpPr>
        <p:spPr>
          <a:xfrm>
            <a:off x="2298379" y="4423174"/>
            <a:ext cx="2148837" cy="1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959277F-798E-43B7-B7B3-301E92C5B14E}"/>
              </a:ext>
            </a:extLst>
          </p:cNvPr>
          <p:cNvCxnSpPr>
            <a:endCxn id="9" idx="2"/>
          </p:cNvCxnSpPr>
          <p:nvPr/>
        </p:nvCxnSpPr>
        <p:spPr>
          <a:xfrm flipV="1">
            <a:off x="2300285" y="2749034"/>
            <a:ext cx="2148837" cy="16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F5F33A4-6AEC-4863-ABED-7A10CCE9E8F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300285" y="1271588"/>
            <a:ext cx="2148837" cy="313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8321DDD-2986-4755-8F50-3CD6508011E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88932" y="661988"/>
            <a:ext cx="2160190" cy="375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5B73CBC-0142-4F6A-8C90-3F8A182E1135}"/>
              </a:ext>
            </a:extLst>
          </p:cNvPr>
          <p:cNvSpPr txBox="1"/>
          <p:nvPr/>
        </p:nvSpPr>
        <p:spPr>
          <a:xfrm>
            <a:off x="4349097" y="59578"/>
            <a:ext cx="10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softmax</a:t>
            </a:r>
            <a:endParaRPr lang="en-US" i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D84262-E2EE-4B5C-881B-0729D3AB54E6}"/>
              </a:ext>
            </a:extLst>
          </p:cNvPr>
          <p:cNvSpPr txBox="1"/>
          <p:nvPr/>
        </p:nvSpPr>
        <p:spPr>
          <a:xfrm>
            <a:off x="7744293" y="76818"/>
            <a:ext cx="10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softmax</a:t>
            </a:r>
            <a:endParaRPr lang="en-US" i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03167C9-4D1B-4C2A-9ACB-D641FF7B6339}"/>
              </a:ext>
            </a:extLst>
          </p:cNvPr>
          <p:cNvSpPr txBox="1"/>
          <p:nvPr/>
        </p:nvSpPr>
        <p:spPr>
          <a:xfrm>
            <a:off x="5532341" y="60869"/>
            <a:ext cx="10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softmax</a:t>
            </a:r>
            <a:endParaRPr lang="en-US" i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57CABF3-A69C-49E4-96EE-BE3FBD4BE6C4}"/>
              </a:ext>
            </a:extLst>
          </p:cNvPr>
          <p:cNvSpPr txBox="1"/>
          <p:nvPr/>
        </p:nvSpPr>
        <p:spPr>
          <a:xfrm>
            <a:off x="7829385" y="3274685"/>
            <a:ext cx="10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softmax</a:t>
            </a:r>
            <a:endParaRPr lang="en-US" i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B7AC715-F1AB-4976-A053-911097F3A82F}"/>
              </a:ext>
            </a:extLst>
          </p:cNvPr>
          <p:cNvSpPr txBox="1"/>
          <p:nvPr/>
        </p:nvSpPr>
        <p:spPr>
          <a:xfrm>
            <a:off x="7873996" y="4706130"/>
            <a:ext cx="10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softmax</a:t>
            </a:r>
            <a:endParaRPr lang="en-US" i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89AF61D-57CB-4F37-A15A-EA1D4226A627}"/>
              </a:ext>
            </a:extLst>
          </p:cNvPr>
          <p:cNvSpPr txBox="1"/>
          <p:nvPr/>
        </p:nvSpPr>
        <p:spPr>
          <a:xfrm>
            <a:off x="7873996" y="5421325"/>
            <a:ext cx="10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softmax</a:t>
            </a:r>
            <a:endParaRPr lang="en-US" i="1" dirty="0"/>
          </a:p>
        </p:txBody>
      </p:sp>
      <p:sp>
        <p:nvSpPr>
          <p:cNvPr id="214" name="Flowchart: Connector 213">
            <a:extLst>
              <a:ext uri="{FF2B5EF4-FFF2-40B4-BE49-F238E27FC236}">
                <a16:creationId xmlns:a16="http://schemas.microsoft.com/office/drawing/2014/main" id="{E4FE6D42-9F53-48A3-9C7A-2BC82C5AE068}"/>
              </a:ext>
            </a:extLst>
          </p:cNvPr>
          <p:cNvSpPr/>
          <p:nvPr/>
        </p:nvSpPr>
        <p:spPr>
          <a:xfrm>
            <a:off x="9834717" y="789609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698D9C9-28CD-4AB6-9967-100405157E09}"/>
              </a:ext>
            </a:extLst>
          </p:cNvPr>
          <p:cNvSpPr txBox="1"/>
          <p:nvPr/>
        </p:nvSpPr>
        <p:spPr>
          <a:xfrm>
            <a:off x="10072840" y="909743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(1,1),1</a:t>
            </a:r>
          </a:p>
        </p:txBody>
      </p:sp>
      <p:sp>
        <p:nvSpPr>
          <p:cNvPr id="216" name="Flowchart: Connector 215">
            <a:extLst>
              <a:ext uri="{FF2B5EF4-FFF2-40B4-BE49-F238E27FC236}">
                <a16:creationId xmlns:a16="http://schemas.microsoft.com/office/drawing/2014/main" id="{38968B80-E779-4A37-9978-B72C2AB2F2AC}"/>
              </a:ext>
            </a:extLst>
          </p:cNvPr>
          <p:cNvSpPr/>
          <p:nvPr/>
        </p:nvSpPr>
        <p:spPr>
          <a:xfrm>
            <a:off x="9834717" y="2267055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1B28BE9-DF9F-4E3D-B33C-C506E770A519}"/>
              </a:ext>
            </a:extLst>
          </p:cNvPr>
          <p:cNvSpPr txBox="1"/>
          <p:nvPr/>
        </p:nvSpPr>
        <p:spPr>
          <a:xfrm>
            <a:off x="10072840" y="2387189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(1,1),k</a:t>
            </a:r>
          </a:p>
        </p:txBody>
      </p:sp>
      <p:sp>
        <p:nvSpPr>
          <p:cNvPr id="218" name="Flowchart: Connector 217">
            <a:extLst>
              <a:ext uri="{FF2B5EF4-FFF2-40B4-BE49-F238E27FC236}">
                <a16:creationId xmlns:a16="http://schemas.microsoft.com/office/drawing/2014/main" id="{C475AFF2-4F92-4632-89C1-C03254187D60}"/>
              </a:ext>
            </a:extLst>
          </p:cNvPr>
          <p:cNvSpPr/>
          <p:nvPr/>
        </p:nvSpPr>
        <p:spPr>
          <a:xfrm>
            <a:off x="9939492" y="1501275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lowchart: Connector 218">
            <a:extLst>
              <a:ext uri="{FF2B5EF4-FFF2-40B4-BE49-F238E27FC236}">
                <a16:creationId xmlns:a16="http://schemas.microsoft.com/office/drawing/2014/main" id="{223A32EE-8411-4139-A52E-1363B4B6C62F}"/>
              </a:ext>
            </a:extLst>
          </p:cNvPr>
          <p:cNvSpPr/>
          <p:nvPr/>
        </p:nvSpPr>
        <p:spPr>
          <a:xfrm>
            <a:off x="9939492" y="1700972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Connector 219">
            <a:extLst>
              <a:ext uri="{FF2B5EF4-FFF2-40B4-BE49-F238E27FC236}">
                <a16:creationId xmlns:a16="http://schemas.microsoft.com/office/drawing/2014/main" id="{186797CF-D341-4923-B76E-254E719B72EB}"/>
              </a:ext>
            </a:extLst>
          </p:cNvPr>
          <p:cNvSpPr/>
          <p:nvPr/>
        </p:nvSpPr>
        <p:spPr>
          <a:xfrm>
            <a:off x="9939492" y="1900670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row: Right 220">
            <a:extLst>
              <a:ext uri="{FF2B5EF4-FFF2-40B4-BE49-F238E27FC236}">
                <a16:creationId xmlns:a16="http://schemas.microsoft.com/office/drawing/2014/main" id="{D54E15F5-FF7C-4589-A55F-F4BC7300CA42}"/>
              </a:ext>
            </a:extLst>
          </p:cNvPr>
          <p:cNvSpPr/>
          <p:nvPr/>
        </p:nvSpPr>
        <p:spPr>
          <a:xfrm>
            <a:off x="9058275" y="3274685"/>
            <a:ext cx="510056" cy="2671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lowchart: Connector 223">
            <a:extLst>
              <a:ext uri="{FF2B5EF4-FFF2-40B4-BE49-F238E27FC236}">
                <a16:creationId xmlns:a16="http://schemas.microsoft.com/office/drawing/2014/main" id="{34E4B1B4-4EE2-4943-956D-877B6C0BA928}"/>
              </a:ext>
            </a:extLst>
          </p:cNvPr>
          <p:cNvSpPr/>
          <p:nvPr/>
        </p:nvSpPr>
        <p:spPr>
          <a:xfrm>
            <a:off x="9834717" y="4150640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F076ED7-373A-4FE3-BF63-5DABFC1CFC20}"/>
              </a:ext>
            </a:extLst>
          </p:cNvPr>
          <p:cNvSpPr txBox="1"/>
          <p:nvPr/>
        </p:nvSpPr>
        <p:spPr>
          <a:xfrm>
            <a:off x="10072840" y="4270774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(</a:t>
            </a:r>
            <a:r>
              <a:rPr lang="en-US" baseline="-25000" dirty="0" err="1"/>
              <a:t>n,k</a:t>
            </a:r>
            <a:r>
              <a:rPr lang="en-US" baseline="-25000" dirty="0"/>
              <a:t>),1</a:t>
            </a:r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2E65AD3C-89E3-46A8-B214-857BE192031D}"/>
              </a:ext>
            </a:extLst>
          </p:cNvPr>
          <p:cNvSpPr/>
          <p:nvPr/>
        </p:nvSpPr>
        <p:spPr>
          <a:xfrm>
            <a:off x="9834717" y="5628086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AB166DE-2A84-4B1A-93E9-C392AD3D74DF}"/>
              </a:ext>
            </a:extLst>
          </p:cNvPr>
          <p:cNvSpPr txBox="1"/>
          <p:nvPr/>
        </p:nvSpPr>
        <p:spPr>
          <a:xfrm>
            <a:off x="10072840" y="5748220"/>
            <a:ext cx="82867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(</a:t>
            </a:r>
            <a:r>
              <a:rPr lang="en-US" baseline="-25000" dirty="0" err="1"/>
              <a:t>n,k</a:t>
            </a:r>
            <a:r>
              <a:rPr lang="en-US" baseline="-25000" dirty="0"/>
              <a:t>),k</a:t>
            </a:r>
          </a:p>
        </p:txBody>
      </p:sp>
      <p:sp>
        <p:nvSpPr>
          <p:cNvPr id="228" name="Flowchart: Connector 227">
            <a:extLst>
              <a:ext uri="{FF2B5EF4-FFF2-40B4-BE49-F238E27FC236}">
                <a16:creationId xmlns:a16="http://schemas.microsoft.com/office/drawing/2014/main" id="{0E649B2B-07EB-4CD8-838A-FDE990FA2BDA}"/>
              </a:ext>
            </a:extLst>
          </p:cNvPr>
          <p:cNvSpPr/>
          <p:nvPr/>
        </p:nvSpPr>
        <p:spPr>
          <a:xfrm>
            <a:off x="9944409" y="3109796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lowchart: Connector 228">
            <a:extLst>
              <a:ext uri="{FF2B5EF4-FFF2-40B4-BE49-F238E27FC236}">
                <a16:creationId xmlns:a16="http://schemas.microsoft.com/office/drawing/2014/main" id="{CA1F37E9-9610-4D17-AB8E-AA5DD4605BDB}"/>
              </a:ext>
            </a:extLst>
          </p:cNvPr>
          <p:cNvSpPr/>
          <p:nvPr/>
        </p:nvSpPr>
        <p:spPr>
          <a:xfrm>
            <a:off x="9944409" y="3309493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lowchart: Connector 229">
            <a:extLst>
              <a:ext uri="{FF2B5EF4-FFF2-40B4-BE49-F238E27FC236}">
                <a16:creationId xmlns:a16="http://schemas.microsoft.com/office/drawing/2014/main" id="{0B976AEB-6EE7-43DB-AF15-475E50EAE95A}"/>
              </a:ext>
            </a:extLst>
          </p:cNvPr>
          <p:cNvSpPr/>
          <p:nvPr/>
        </p:nvSpPr>
        <p:spPr>
          <a:xfrm>
            <a:off x="9944409" y="3509191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lowchart: Connector 230">
            <a:extLst>
              <a:ext uri="{FF2B5EF4-FFF2-40B4-BE49-F238E27FC236}">
                <a16:creationId xmlns:a16="http://schemas.microsoft.com/office/drawing/2014/main" id="{B8E718FD-E74B-4E97-9DA2-9EDE32E8CD7F}"/>
              </a:ext>
            </a:extLst>
          </p:cNvPr>
          <p:cNvSpPr/>
          <p:nvPr/>
        </p:nvSpPr>
        <p:spPr>
          <a:xfrm>
            <a:off x="9962351" y="4858526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lowchart: Connector 231">
            <a:extLst>
              <a:ext uri="{FF2B5EF4-FFF2-40B4-BE49-F238E27FC236}">
                <a16:creationId xmlns:a16="http://schemas.microsoft.com/office/drawing/2014/main" id="{566873FB-866C-4278-B5B4-E92E79368747}"/>
              </a:ext>
            </a:extLst>
          </p:cNvPr>
          <p:cNvSpPr/>
          <p:nvPr/>
        </p:nvSpPr>
        <p:spPr>
          <a:xfrm>
            <a:off x="9962351" y="5058223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lowchart: Connector 232">
            <a:extLst>
              <a:ext uri="{FF2B5EF4-FFF2-40B4-BE49-F238E27FC236}">
                <a16:creationId xmlns:a16="http://schemas.microsoft.com/office/drawing/2014/main" id="{7877C7BF-C294-42B4-8E11-AA22A823EDC4}"/>
              </a:ext>
            </a:extLst>
          </p:cNvPr>
          <p:cNvSpPr/>
          <p:nvPr/>
        </p:nvSpPr>
        <p:spPr>
          <a:xfrm>
            <a:off x="9962351" y="5257921"/>
            <a:ext cx="45719" cy="4893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Uro Cornelius Lyi</dc:creator>
  <cp:lastModifiedBy>Uro Cornelius Lyi</cp:lastModifiedBy>
  <cp:revision>6</cp:revision>
  <dcterms:created xsi:type="dcterms:W3CDTF">2019-10-05T21:50:39Z</dcterms:created>
  <dcterms:modified xsi:type="dcterms:W3CDTF">2019-10-06T02:01:34Z</dcterms:modified>
</cp:coreProperties>
</file>