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58" r:id="rId5"/>
    <p:sldId id="264" r:id="rId6"/>
    <p:sldId id="260" r:id="rId7"/>
    <p:sldId id="263" r:id="rId8"/>
    <p:sldId id="265" r:id="rId9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61D558-5565-4A6B-B375-9D337AB485BE}" v="759" dt="2023-09-18T09:36:11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DD-E392-4E32-BD3A-4AED73392860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2C10-0FCA-4E3A-8121-3EE7E2491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63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DD-E392-4E32-BD3A-4AED73392860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2C10-0FCA-4E3A-8121-3EE7E2491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75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DD-E392-4E32-BD3A-4AED73392860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2C10-0FCA-4E3A-8121-3EE7E2491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67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DD-E392-4E32-BD3A-4AED73392860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2C10-0FCA-4E3A-8121-3EE7E2491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41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DD-E392-4E32-BD3A-4AED73392860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2C10-0FCA-4E3A-8121-3EE7E2491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57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DD-E392-4E32-BD3A-4AED73392860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2C10-0FCA-4E3A-8121-3EE7E2491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47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DD-E392-4E32-BD3A-4AED73392860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2C10-0FCA-4E3A-8121-3EE7E2491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29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DD-E392-4E32-BD3A-4AED73392860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2C10-0FCA-4E3A-8121-3EE7E2491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96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DD-E392-4E32-BD3A-4AED73392860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2C10-0FCA-4E3A-8121-3EE7E2491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94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DD-E392-4E32-BD3A-4AED73392860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2C10-0FCA-4E3A-8121-3EE7E2491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40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60DD-E392-4E32-BD3A-4AED73392860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2C10-0FCA-4E3A-8121-3EE7E2491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57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960DD-E392-4E32-BD3A-4AED73392860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2C10-0FCA-4E3A-8121-3EE7E2491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67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kumimoji="1"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62B70515-43C7-3952-8035-DDACEF4B9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530" y="3068054"/>
            <a:ext cx="4547162" cy="321300"/>
          </a:xfrm>
        </p:spPr>
        <p:txBody>
          <a:bodyPr>
            <a:noAutofit/>
          </a:bodyPr>
          <a:lstStyle/>
          <a:p>
            <a:pPr algn="l"/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野崎   画像認識モデルの作成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28954CA-A860-5702-F74F-EBDECE4152C0}"/>
              </a:ext>
            </a:extLst>
          </p:cNvPr>
          <p:cNvSpPr txBox="1">
            <a:spLocks/>
          </p:cNvSpPr>
          <p:nvPr/>
        </p:nvSpPr>
        <p:spPr>
          <a:xfrm>
            <a:off x="1369581" y="509832"/>
            <a:ext cx="8781325" cy="502589"/>
          </a:xfrm>
          <a:prstGeom prst="rect">
            <a:avLst/>
          </a:prstGeom>
        </p:spPr>
        <p:txBody>
          <a:bodyPr vert="horz" lIns="45472" tIns="22736" rIns="45472" bIns="22736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500" b="1" dirty="0">
                <a:ea typeface="BIZ UDP明朝 Medium" panose="02020500000000000000" pitchFamily="18" charset="-128"/>
              </a:rPr>
              <a:t>1</a:t>
            </a:r>
            <a:r>
              <a:rPr lang="ja-JP" altLang="en-US" sz="35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．役割分担</a:t>
            </a: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489AB6A8-9C37-0EB3-A37E-DF56DD3341B6}"/>
              </a:ext>
            </a:extLst>
          </p:cNvPr>
          <p:cNvSpPr txBox="1">
            <a:spLocks/>
          </p:cNvSpPr>
          <p:nvPr/>
        </p:nvSpPr>
        <p:spPr>
          <a:xfrm>
            <a:off x="546530" y="1363019"/>
            <a:ext cx="3617843" cy="651611"/>
          </a:xfrm>
          <a:prstGeom prst="rect">
            <a:avLst/>
          </a:prstGeom>
        </p:spPr>
        <p:txBody>
          <a:bodyPr vert="horz" lIns="45472" tIns="22736" rIns="45472" bIns="22736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田村   </a:t>
            </a:r>
            <a:r>
              <a:rPr lang="en-US" altLang="ja-JP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UI</a:t>
            </a:r>
            <a:r>
              <a:rPr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の作成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286732-757B-0297-AB83-EE955ED39425}"/>
              </a:ext>
            </a:extLst>
          </p:cNvPr>
          <p:cNvSpPr txBox="1"/>
          <p:nvPr/>
        </p:nvSpPr>
        <p:spPr>
          <a:xfrm>
            <a:off x="1071088" y="1688824"/>
            <a:ext cx="7638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各プラットフォームで動作できるか検証し，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UI</a:t>
            </a: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を作る．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現在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,web</a:t>
            </a: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での実装を試みている．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0D3D81C-4D7A-B3A6-62AA-6CB8E50000DC}"/>
              </a:ext>
            </a:extLst>
          </p:cNvPr>
          <p:cNvSpPr txBox="1"/>
          <p:nvPr/>
        </p:nvSpPr>
        <p:spPr>
          <a:xfrm>
            <a:off x="1071088" y="3389354"/>
            <a:ext cx="6069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｛好きに役割を書きなー｝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76474B5-6825-9C68-692D-71574DA72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0" y="5947576"/>
            <a:ext cx="2618089" cy="2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5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13AD222-DEE6-5F4D-B333-3E681FE95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338" y="1264108"/>
            <a:ext cx="6191812" cy="325036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DBB530B-7543-30D8-C5EE-1C128520E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0" y="5947576"/>
            <a:ext cx="2618089" cy="243626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8FA1B30C-7755-8620-3418-710DD18AEEDE}"/>
              </a:ext>
            </a:extLst>
          </p:cNvPr>
          <p:cNvSpPr txBox="1">
            <a:spLocks/>
          </p:cNvSpPr>
          <p:nvPr/>
        </p:nvSpPr>
        <p:spPr>
          <a:xfrm>
            <a:off x="3281829" y="504559"/>
            <a:ext cx="4956830" cy="502589"/>
          </a:xfrm>
          <a:prstGeom prst="rect">
            <a:avLst/>
          </a:prstGeom>
        </p:spPr>
        <p:txBody>
          <a:bodyPr vert="horz" lIns="45472" tIns="22736" rIns="45472" bIns="22736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500" b="1" dirty="0">
                <a:ea typeface="BIZ UDP明朝 Medium" panose="02020500000000000000" pitchFamily="18" charset="-128"/>
              </a:rPr>
              <a:t>2</a:t>
            </a:r>
            <a:r>
              <a:rPr lang="ja-JP" altLang="en-US" sz="35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</a:t>
            </a:r>
            <a:r>
              <a:rPr lang="en-US" altLang="ja-JP" sz="35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UI</a:t>
            </a:r>
            <a:r>
              <a:rPr lang="ja-JP" altLang="en-US" sz="35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の概要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B45218-6486-1E77-B18B-99C2643B9BB1}"/>
              </a:ext>
            </a:extLst>
          </p:cNvPr>
          <p:cNvSpPr txBox="1"/>
          <p:nvPr/>
        </p:nvSpPr>
        <p:spPr>
          <a:xfrm>
            <a:off x="3621105" y="4566563"/>
            <a:ext cx="4278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図</a:t>
            </a:r>
            <a:r>
              <a:rPr kumimoji="1" lang="en-US" altLang="ja-JP" sz="2400" b="1" dirty="0">
                <a:latin typeface="Calibri Light" panose="020F0302020204030204" pitchFamily="34" charset="0"/>
                <a:ea typeface="ＭＳ ゴシック" panose="020B0609070205080204" pitchFamily="49" charset="-128"/>
                <a:cs typeface="Calibri Light" panose="020F0302020204030204" pitchFamily="34" charset="0"/>
              </a:rPr>
              <a:t>1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UI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のシーケンス図</a:t>
            </a:r>
          </a:p>
        </p:txBody>
      </p:sp>
    </p:spTree>
    <p:extLst>
      <p:ext uri="{BB962C8B-B14F-4D97-AF65-F5344CB8AC3E}">
        <p14:creationId xmlns:p14="http://schemas.microsoft.com/office/powerpoint/2010/main" val="191242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C24F970-09D7-97DD-A2EA-E35655F614FD}"/>
              </a:ext>
            </a:extLst>
          </p:cNvPr>
          <p:cNvSpPr txBox="1"/>
          <p:nvPr/>
        </p:nvSpPr>
        <p:spPr>
          <a:xfrm>
            <a:off x="546530" y="4955608"/>
            <a:ext cx="5512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今回作成したのはこのブラウザの部分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4" name="図 3" descr="ダイアグラム">
            <a:extLst>
              <a:ext uri="{FF2B5EF4-FFF2-40B4-BE49-F238E27FC236}">
                <a16:creationId xmlns:a16="http://schemas.microsoft.com/office/drawing/2014/main" id="{64041678-31F1-3100-0665-1BBF02CDC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35" y="939492"/>
            <a:ext cx="6203218" cy="359275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A5FD8B1-C8C2-7CBF-AE1F-1F54A508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0" y="5947576"/>
            <a:ext cx="2618089" cy="243626"/>
          </a:xfrm>
          <a:prstGeom prst="rect">
            <a:avLst/>
          </a:prstGeom>
        </p:spPr>
      </p:pic>
      <p:sp>
        <p:nvSpPr>
          <p:cNvPr id="9" name="タイトル 1">
            <a:extLst>
              <a:ext uri="{FF2B5EF4-FFF2-40B4-BE49-F238E27FC236}">
                <a16:creationId xmlns:a16="http://schemas.microsoft.com/office/drawing/2014/main" id="{B01FDAEB-98C4-9195-1716-32360999712A}"/>
              </a:ext>
            </a:extLst>
          </p:cNvPr>
          <p:cNvSpPr txBox="1">
            <a:spLocks/>
          </p:cNvSpPr>
          <p:nvPr/>
        </p:nvSpPr>
        <p:spPr>
          <a:xfrm>
            <a:off x="3281829" y="504559"/>
            <a:ext cx="4956830" cy="502589"/>
          </a:xfrm>
          <a:prstGeom prst="rect">
            <a:avLst/>
          </a:prstGeom>
        </p:spPr>
        <p:txBody>
          <a:bodyPr vert="horz" lIns="45472" tIns="22736" rIns="45472" bIns="22736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500" b="1" dirty="0">
                <a:ea typeface="BIZ UDP明朝 Medium" panose="02020500000000000000" pitchFamily="18" charset="-128"/>
              </a:rPr>
              <a:t>2</a:t>
            </a:r>
            <a:r>
              <a:rPr lang="ja-JP" altLang="en-US" sz="35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</a:t>
            </a:r>
            <a:r>
              <a:rPr lang="en-US" altLang="ja-JP" sz="35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UI</a:t>
            </a:r>
            <a:r>
              <a:rPr lang="ja-JP" altLang="en-US" sz="35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の概要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504452-AD95-242F-481A-8869D8E421DC}"/>
              </a:ext>
            </a:extLst>
          </p:cNvPr>
          <p:cNvSpPr txBox="1"/>
          <p:nvPr/>
        </p:nvSpPr>
        <p:spPr>
          <a:xfrm>
            <a:off x="3004143" y="4566563"/>
            <a:ext cx="5512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図</a:t>
            </a:r>
            <a:r>
              <a:rPr kumimoji="1" lang="en-US" altLang="ja-JP" sz="2400" b="1" dirty="0">
                <a:latin typeface="Calibri Light" panose="020F0302020204030204" pitchFamily="34" charset="0"/>
                <a:ea typeface="ＭＳ ゴシック" panose="020B0609070205080204" pitchFamily="49" charset="-128"/>
                <a:cs typeface="Calibri Light" panose="020F0302020204030204" pitchFamily="34" charset="0"/>
              </a:rPr>
              <a:t>2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UI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のシーケンス図 作成したのは</a:t>
            </a:r>
          </a:p>
        </p:txBody>
      </p:sp>
    </p:spTree>
    <p:extLst>
      <p:ext uri="{BB962C8B-B14F-4D97-AF65-F5344CB8AC3E}">
        <p14:creationId xmlns:p14="http://schemas.microsoft.com/office/powerpoint/2010/main" val="31286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658773-B594-F645-25A0-3ACB2D04F9F5}"/>
              </a:ext>
            </a:extLst>
          </p:cNvPr>
          <p:cNvSpPr txBox="1"/>
          <p:nvPr/>
        </p:nvSpPr>
        <p:spPr>
          <a:xfrm>
            <a:off x="3021495" y="1551997"/>
            <a:ext cx="693353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注．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実際に送信するボタンはあるが、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サーバを用意していない状態で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押してしまうとエラーが発生するため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ダミーのボタンを置いている。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遷移後の画面も動的にサーバから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画像、テキストをもらって表示するコードは書いてみてはいるが、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サーバを用意していないため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静的なサイトで遷移後の動作のイメージをしやすくしている。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2ABF3FB-E55B-B55E-01A3-78FBEB6BC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0" y="5947576"/>
            <a:ext cx="2618089" cy="243626"/>
          </a:xfrm>
          <a:prstGeom prst="rect">
            <a:avLst/>
          </a:prstGeom>
        </p:spPr>
      </p:pic>
      <p:sp>
        <p:nvSpPr>
          <p:cNvPr id="9" name="タイトル 1">
            <a:extLst>
              <a:ext uri="{FF2B5EF4-FFF2-40B4-BE49-F238E27FC236}">
                <a16:creationId xmlns:a16="http://schemas.microsoft.com/office/drawing/2014/main" id="{94E9DAA6-1F6D-7A60-3796-92109BD772EF}"/>
              </a:ext>
            </a:extLst>
          </p:cNvPr>
          <p:cNvSpPr txBox="1">
            <a:spLocks/>
          </p:cNvSpPr>
          <p:nvPr/>
        </p:nvSpPr>
        <p:spPr>
          <a:xfrm>
            <a:off x="2621870" y="504559"/>
            <a:ext cx="6617545" cy="502589"/>
          </a:xfrm>
          <a:prstGeom prst="rect">
            <a:avLst/>
          </a:prstGeom>
        </p:spPr>
        <p:txBody>
          <a:bodyPr vert="horz" lIns="45472" tIns="22736" rIns="45472" bIns="22736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500" b="1" dirty="0">
                <a:latin typeface="Calibri Light" panose="020F0302020204030204" pitchFamily="34" charset="0"/>
                <a:ea typeface="ＭＳ ゴシック" panose="020B0609070205080204" pitchFamily="49" charset="-128"/>
                <a:cs typeface="Calibri Light" panose="020F0302020204030204" pitchFamily="34" charset="0"/>
              </a:rPr>
              <a:t>3</a:t>
            </a:r>
            <a:r>
              <a:rPr lang="ja-JP" altLang="en-US" sz="35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</a:t>
            </a:r>
            <a:r>
              <a:rPr lang="en-US" altLang="ja-JP" sz="3600" b="1" dirty="0"/>
              <a:t> </a:t>
            </a:r>
            <a:r>
              <a:rPr lang="en-US" altLang="ja-JP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UI(</a:t>
            </a:r>
            <a:r>
              <a:rPr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ブラウザ部分</a:t>
            </a:r>
            <a:r>
              <a:rPr lang="en-US" altLang="ja-JP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のデモ</a:t>
            </a:r>
            <a:r>
              <a:rPr lang="en-US" altLang="ja-JP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endParaRPr lang="ja-JP" altLang="en-US" sz="35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020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EF40E0BB-3858-5FD0-2E27-A13E8AD6B05F}"/>
              </a:ext>
            </a:extLst>
          </p:cNvPr>
          <p:cNvSpPr txBox="1">
            <a:spLocks/>
          </p:cNvSpPr>
          <p:nvPr/>
        </p:nvSpPr>
        <p:spPr>
          <a:xfrm>
            <a:off x="2621870" y="504559"/>
            <a:ext cx="7500140" cy="502589"/>
          </a:xfrm>
          <a:prstGeom prst="rect">
            <a:avLst/>
          </a:prstGeom>
        </p:spPr>
        <p:txBody>
          <a:bodyPr vert="horz" lIns="45472" tIns="22736" rIns="45472" bIns="22736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500" b="1" dirty="0">
                <a:latin typeface="Calibri Light" panose="020F0302020204030204" pitchFamily="34" charset="0"/>
                <a:ea typeface="ＭＳ ゴシック" panose="020B0609070205080204" pitchFamily="49" charset="-128"/>
                <a:cs typeface="Calibri Light" panose="020F0302020204030204" pitchFamily="34" charset="0"/>
              </a:rPr>
              <a:t>4</a:t>
            </a:r>
            <a:r>
              <a:rPr lang="ja-JP" altLang="en-US" sz="35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</a:t>
            </a:r>
            <a:r>
              <a:rPr lang="en-US" altLang="ja-JP" sz="3600" b="1" dirty="0"/>
              <a:t> </a:t>
            </a:r>
            <a:r>
              <a:rPr lang="en-US" altLang="ja-JP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UI(</a:t>
            </a:r>
            <a:r>
              <a:rPr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ブラウザ部分</a:t>
            </a:r>
            <a:r>
              <a:rPr lang="en-US" altLang="ja-JP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</a:t>
            </a:r>
            <a:r>
              <a:rPr lang="en-US" altLang="ja-JP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html </a:t>
            </a:r>
            <a:endParaRPr lang="ja-JP" altLang="en-US" sz="35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87173311-07C2-F98A-B43C-083227718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87" y="1007148"/>
            <a:ext cx="3836080" cy="438118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31CD77-87A6-114A-E926-380F2742BB47}"/>
              </a:ext>
            </a:extLst>
          </p:cNvPr>
          <p:cNvSpPr txBox="1"/>
          <p:nvPr/>
        </p:nvSpPr>
        <p:spPr>
          <a:xfrm>
            <a:off x="693964" y="5388328"/>
            <a:ext cx="412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図</a:t>
            </a:r>
            <a:r>
              <a:rPr lang="en-US" altLang="ja-JP" sz="1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4?:</a:t>
            </a:r>
            <a:r>
              <a:rPr lang="ja-JP" altLang="en-US" sz="1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入力するブラウザの</a:t>
            </a:r>
            <a:r>
              <a:rPr lang="en-US" altLang="ja-JP" sz="1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html(</a:t>
            </a:r>
            <a:r>
              <a:rPr lang="ja-JP" altLang="en-US" sz="1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抜粋</a:t>
            </a:r>
            <a:r>
              <a:rPr lang="en-US" altLang="ja-JP" sz="1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F5606D-1799-1CC2-91C2-15D379FABB3A}"/>
              </a:ext>
            </a:extLst>
          </p:cNvPr>
          <p:cNvSpPr txBox="1"/>
          <p:nvPr/>
        </p:nvSpPr>
        <p:spPr>
          <a:xfrm>
            <a:off x="5255813" y="1272208"/>
            <a:ext cx="527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ここめっちゃ説明入れようかとも思ったんだけど、</a:t>
            </a:r>
            <a:endParaRPr kumimoji="1" lang="en-US" altLang="ja-JP" dirty="0"/>
          </a:p>
          <a:p>
            <a:r>
              <a:rPr kumimoji="1" lang="ja-JP" altLang="en-US" dirty="0"/>
              <a:t>ぐっだぐだになりそうだから一旦保留</a:t>
            </a:r>
          </a:p>
        </p:txBody>
      </p:sp>
    </p:spTree>
    <p:extLst>
      <p:ext uri="{BB962C8B-B14F-4D97-AF65-F5344CB8AC3E}">
        <p14:creationId xmlns:p14="http://schemas.microsoft.com/office/powerpoint/2010/main" val="235204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08E3850-18A9-3D3F-8F52-F2707FC7D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632" y="1260848"/>
            <a:ext cx="1796994" cy="313234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B47F8C-2A27-4FF0-C1AA-C17C7DB3FCB2}"/>
              </a:ext>
            </a:extLst>
          </p:cNvPr>
          <p:cNvSpPr txBox="1"/>
          <p:nvPr/>
        </p:nvSpPr>
        <p:spPr>
          <a:xfrm>
            <a:off x="3998450" y="4646891"/>
            <a:ext cx="3697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図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3?:</a:t>
            </a: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スマホで開いた時の見た目イメージ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0005817-C7D1-CDD6-F1A5-556854991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0" y="5947576"/>
            <a:ext cx="2618089" cy="243626"/>
          </a:xfrm>
          <a:prstGeom prst="rect">
            <a:avLst/>
          </a:prstGeom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1D3BA6E2-1988-40FB-C766-8459F1DA447A}"/>
              </a:ext>
            </a:extLst>
          </p:cNvPr>
          <p:cNvSpPr txBox="1">
            <a:spLocks/>
          </p:cNvSpPr>
          <p:nvPr/>
        </p:nvSpPr>
        <p:spPr>
          <a:xfrm>
            <a:off x="1097280" y="504559"/>
            <a:ext cx="9318929" cy="502589"/>
          </a:xfrm>
          <a:prstGeom prst="rect">
            <a:avLst/>
          </a:prstGeom>
        </p:spPr>
        <p:txBody>
          <a:bodyPr vert="horz" lIns="45472" tIns="22736" rIns="45472" bIns="22736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500" b="1" dirty="0">
                <a:latin typeface="Calibri Light" panose="020F0302020204030204" pitchFamily="34" charset="0"/>
                <a:ea typeface="ＭＳ ゴシック" panose="020B0609070205080204" pitchFamily="49" charset="-128"/>
                <a:cs typeface="Calibri Light" panose="020F0302020204030204" pitchFamily="34" charset="0"/>
              </a:rPr>
              <a:t>4</a:t>
            </a:r>
            <a:r>
              <a:rPr lang="ja-JP" altLang="en-US" sz="35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．スマホで使用する際のイメージ</a:t>
            </a:r>
          </a:p>
        </p:txBody>
      </p:sp>
    </p:spTree>
    <p:extLst>
      <p:ext uri="{BB962C8B-B14F-4D97-AF65-F5344CB8AC3E}">
        <p14:creationId xmlns:p14="http://schemas.microsoft.com/office/powerpoint/2010/main" val="220997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E67F83E-8759-8822-4A44-FDD74BA8BB80}"/>
              </a:ext>
            </a:extLst>
          </p:cNvPr>
          <p:cNvSpPr txBox="1"/>
          <p:nvPr/>
        </p:nvSpPr>
        <p:spPr>
          <a:xfrm>
            <a:off x="2675614" y="2433747"/>
            <a:ext cx="6162259" cy="287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ファイル選択時の動作のデモ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スマホでも手軽に画像を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アップロードすることできることがわかる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注．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en-US" altLang="ja-JP" sz="2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css</a:t>
            </a: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を反映しない簡易表示になっている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421" dirty="0"/>
          </a:p>
          <a:p>
            <a:endParaRPr lang="en-US" altLang="ja-JP" sz="421" dirty="0"/>
          </a:p>
          <a:p>
            <a:endParaRPr lang="ja-JP" altLang="en-US" sz="421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C85AA97-3E34-176B-8278-265041A70ED9}"/>
              </a:ext>
            </a:extLst>
          </p:cNvPr>
          <p:cNvSpPr txBox="1">
            <a:spLocks/>
          </p:cNvSpPr>
          <p:nvPr/>
        </p:nvSpPr>
        <p:spPr>
          <a:xfrm>
            <a:off x="1097280" y="504559"/>
            <a:ext cx="9318929" cy="502589"/>
          </a:xfrm>
          <a:prstGeom prst="rect">
            <a:avLst/>
          </a:prstGeom>
        </p:spPr>
        <p:txBody>
          <a:bodyPr vert="horz" lIns="45472" tIns="22736" rIns="45472" bIns="22736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500" b="1" dirty="0">
                <a:latin typeface="Calibri Light" panose="020F0302020204030204" pitchFamily="34" charset="0"/>
                <a:ea typeface="ＭＳ ゴシック" panose="020B0609070205080204" pitchFamily="49" charset="-128"/>
                <a:cs typeface="Calibri Light" panose="020F0302020204030204" pitchFamily="34" charset="0"/>
              </a:rPr>
              <a:t>4</a:t>
            </a:r>
            <a:r>
              <a:rPr lang="ja-JP" altLang="en-US" sz="35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．スマホで使用する際のイメージ</a:t>
            </a:r>
          </a:p>
        </p:txBody>
      </p:sp>
    </p:spTree>
    <p:extLst>
      <p:ext uri="{BB962C8B-B14F-4D97-AF65-F5344CB8AC3E}">
        <p14:creationId xmlns:p14="http://schemas.microsoft.com/office/powerpoint/2010/main" val="100661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3768E5-0412-4110-1C14-70B47C94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086225"/>
          </a:xfrm>
        </p:spPr>
        <p:txBody>
          <a:bodyPr/>
          <a:lstStyle/>
          <a:p>
            <a:r>
              <a:rPr kumimoji="1" lang="ja-JP" altLang="en-US" dirty="0"/>
              <a:t>むすびの</a:t>
            </a:r>
            <a:r>
              <a:rPr kumimoji="1" lang="en-US" altLang="ja-JP" dirty="0"/>
              <a:t>UI</a:t>
            </a:r>
            <a:r>
              <a:rPr kumimoji="1" lang="ja-JP" altLang="en-US" dirty="0"/>
              <a:t>サイド文章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F9980A-2FE9-3961-A55D-2EC6877A0CDB}"/>
              </a:ext>
            </a:extLst>
          </p:cNvPr>
          <p:cNvSpPr txBox="1"/>
          <p:nvPr/>
        </p:nvSpPr>
        <p:spPr>
          <a:xfrm>
            <a:off x="1025718" y="1319917"/>
            <a:ext cx="9780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今回ブラウザの部分を作成した。</a:t>
            </a:r>
            <a:endParaRPr kumimoji="1" lang="en-US" altLang="ja-JP" dirty="0"/>
          </a:p>
          <a:p>
            <a:r>
              <a:rPr kumimoji="1" lang="ja-JP" altLang="en-US" dirty="0"/>
              <a:t>今後はサーバ側の実装をしていくとともに、ブラウザのデザイン面での改良を進めていく</a:t>
            </a:r>
          </a:p>
        </p:txBody>
      </p:sp>
    </p:spTree>
    <p:extLst>
      <p:ext uri="{BB962C8B-B14F-4D97-AF65-F5344CB8AC3E}">
        <p14:creationId xmlns:p14="http://schemas.microsoft.com/office/powerpoint/2010/main" val="110638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2213</TotalTime>
  <Words>291</Words>
  <Application>Microsoft Office PowerPoint</Application>
  <PresentationFormat>ユーザー設定</PresentationFormat>
  <Paragraphs>42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むすびのUIサイド文章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ヨケッピ 田村</dc:creator>
  <cp:lastModifiedBy>ヨケッピ 田村</cp:lastModifiedBy>
  <cp:revision>2</cp:revision>
  <dcterms:created xsi:type="dcterms:W3CDTF">2023-09-16T08:56:18Z</dcterms:created>
  <dcterms:modified xsi:type="dcterms:W3CDTF">2023-09-18T09:41:10Z</dcterms:modified>
</cp:coreProperties>
</file>