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C1467F-58A1-9623-EE70-170476D38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A92421-D92D-4D19-0E92-24B9203B3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C4EB1-8162-7D30-6DE8-6527E972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EE4FA7-6E2C-D75B-1CDD-75E1D863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313595-51EB-C52F-E523-C19076BC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02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157CF7-13F2-8BAF-78B7-6E1A423C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BDDBFC-6F33-78D7-2017-0E45FFD12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A1097A-3E4B-4520-52C2-9A5653DB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8A39C9-CB4B-BC0E-412E-4150875D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EDF78-08E9-83B8-30AA-D2502387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72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34A8FE-E9BF-FF44-F8E1-732F53AB7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BBC119-EB82-9DE4-1426-E573817A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154CA-519B-CFCD-E0C0-B4091111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C67EFE-AEE1-B823-E3F1-66295DC2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7C48F-61E0-0D0F-D801-C4330B88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43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A5234-DBE5-CB7B-8C6E-34326591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FA90E-C14C-1F2C-98D8-59A93EDE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350EC-9177-C88E-0072-19B9C513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DAF82C-3AD7-AC0E-E76D-8CF9D888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D9967E-9DFF-378A-62E6-8C955DB8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75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00BE9-8A75-8727-43B2-95FC831E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E746DB-721F-B534-B498-C827B6042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0E41D1-F2F7-428B-53D3-9F7CD19C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45AB9C-4940-1F34-61BA-C06C5DFB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C71187-304E-67CF-539C-C7332CFB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0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B2E06-5F17-B318-C1AA-C24EFC66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409B1-9E05-DCC7-2E84-03D08F7A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193DD5-8D2D-0D62-3715-1F804D2E0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9C82B-3F91-D1DC-F748-2FEB1431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3C5DDF-CCC4-7116-9016-3DD0B7B8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814ECA-CC81-FB03-918D-27CDEB41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67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96CC7-B6C5-6F75-5918-87DD5748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5150E9-8984-A872-5410-537C11476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DA8D65-7A11-282E-6926-9FF1D1E0B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404271-2356-F73A-4CA2-49CC782D8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42F272-A6D7-0B22-612C-B82FCF0DF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A38097-8FE6-58AE-CFBC-989C2B36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C8CBF8-F9F8-E39C-C04A-67252CE7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D664C1-A7B7-C275-0363-27695BD3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36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329DA5-8DAB-9C0A-6D8C-5C64C478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FA8833-CFDD-071F-17D2-48C4EF97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1986C6-5B79-ED82-4C7B-15194D7B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D66F99-F375-2EB5-29CC-E14C3D3E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47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F711C4-7AA4-75F3-717B-862407CA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4F4312-1DB2-32DB-F415-E4B1B6AA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91E7FB-E37C-9EED-4C7D-4170E07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57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FC7E5-25D1-E5B2-DA1C-B4ADC26C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B86A6A-F800-8134-7AF6-3B145C340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FD16F7-D54A-E793-C191-34ED28EEC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80886F-3AF8-4D37-5C93-E4DA100E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BCBA79-CE28-EF29-16AC-7052956C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0592D1-81DE-EC3A-FC35-5D75E9EF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9F51C-92EE-0213-CD11-9C250613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3CAE9C-39C9-5E3F-406C-3FE3D3193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A9DE07-64BC-4AEF-9D50-1439C4652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2BCF50-E69C-B2F8-773F-9AE036C3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DE73BA-A64A-0A39-087A-FF8751DD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673439-01DC-6C92-12B1-84119130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2A379E-9E6B-0C3B-6633-ACF20FA4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46A201-FB8B-E353-5914-63D9968D9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A0862-A5B9-2D1F-A40A-834E60C5D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60DD-E392-4E32-BD3A-4AED73392860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80EA65-80AC-606B-5DAF-3DB8661FD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C5AD5E-4F5A-EEA7-5816-2B101997E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9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62B70515-43C7-3952-8035-DDACEF4B9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3687764"/>
            <a:ext cx="9144000" cy="64611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000" dirty="0"/>
              <a:t>野崎   画像認識モデルの作成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28954CA-A860-5702-F74F-EBDECE4152C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0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１．役割分担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489AB6A8-9C37-0EB3-A37E-DF56DD3341B6}"/>
              </a:ext>
            </a:extLst>
          </p:cNvPr>
          <p:cNvSpPr txBox="1">
            <a:spLocks/>
          </p:cNvSpPr>
          <p:nvPr/>
        </p:nvSpPr>
        <p:spPr>
          <a:xfrm>
            <a:off x="1381125" y="1763715"/>
            <a:ext cx="9144000" cy="646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4000" dirty="0"/>
              <a:t>田村   </a:t>
            </a:r>
            <a:r>
              <a:rPr lang="en-US" altLang="ja-JP" sz="4000" dirty="0"/>
              <a:t>UI</a:t>
            </a:r>
            <a:r>
              <a:rPr lang="ja-JP" altLang="en-US" sz="4000" dirty="0"/>
              <a:t>の作成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286732-757B-0297-AB83-EE955ED39425}"/>
              </a:ext>
            </a:extLst>
          </p:cNvPr>
          <p:cNvSpPr txBox="1"/>
          <p:nvPr/>
        </p:nvSpPr>
        <p:spPr>
          <a:xfrm>
            <a:off x="2838450" y="2474581"/>
            <a:ext cx="761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各プラットフォームで動作できるか検証し、</a:t>
            </a:r>
            <a:r>
              <a:rPr kumimoji="1" lang="en-US" altLang="ja-JP" dirty="0"/>
              <a:t>UI</a:t>
            </a:r>
            <a:r>
              <a:rPr kumimoji="1" lang="ja-JP" altLang="en-US" dirty="0"/>
              <a:t>を作る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kumimoji="1" lang="ja-JP" altLang="en-US" dirty="0"/>
              <a:t>現在、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での実装を試みている。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0D3D81C-4D7A-B3A6-62AA-6CB8E50000DC}"/>
              </a:ext>
            </a:extLst>
          </p:cNvPr>
          <p:cNvSpPr txBox="1"/>
          <p:nvPr/>
        </p:nvSpPr>
        <p:spPr>
          <a:xfrm>
            <a:off x="2838449" y="4577561"/>
            <a:ext cx="761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軽く説明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235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0C576-B957-C15A-E379-2CC0F7E8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669"/>
          </a:xfrm>
        </p:spPr>
        <p:txBody>
          <a:bodyPr/>
          <a:lstStyle/>
          <a:p>
            <a:pPr algn="ctr"/>
            <a:r>
              <a:rPr kumimoji="1" lang="ja-JP" altLang="en-US" b="1" dirty="0"/>
              <a:t>２．</a:t>
            </a:r>
            <a:r>
              <a:rPr kumimoji="1" lang="en-US" altLang="ja-JP" b="1" dirty="0"/>
              <a:t>UI</a:t>
            </a:r>
            <a:r>
              <a:rPr kumimoji="1" lang="ja-JP" altLang="en-US" b="1" dirty="0"/>
              <a:t>の概要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C24F970-09D7-97DD-A2EA-E35655F614FD}"/>
              </a:ext>
            </a:extLst>
          </p:cNvPr>
          <p:cNvSpPr txBox="1"/>
          <p:nvPr/>
        </p:nvSpPr>
        <p:spPr>
          <a:xfrm>
            <a:off x="6842965" y="1971675"/>
            <a:ext cx="435843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/>
              <a:t>流れ</a:t>
            </a:r>
            <a:endParaRPr lang="en-US" altLang="ja-JP" sz="3200" b="1" dirty="0"/>
          </a:p>
          <a:p>
            <a:r>
              <a:rPr lang="ja-JP" altLang="en-US" dirty="0"/>
              <a:t>ユーザがブラウザに画像をアップロード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r>
              <a:rPr lang="ja-JP" altLang="en-US" dirty="0"/>
              <a:t>プレビューを画面に追加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r>
              <a:rPr lang="ja-JP" altLang="en-US" dirty="0"/>
              <a:t>ユーザが画像を送信するボタンを押す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r>
              <a:rPr lang="ja-JP" altLang="en-US" dirty="0"/>
              <a:t>サーバに画像をアップロード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r>
              <a:rPr lang="ja-JP" altLang="en-US" dirty="0"/>
              <a:t>サーバで画像認識モデルを用いて処理、</a:t>
            </a:r>
            <a:endParaRPr lang="en-US" altLang="ja-JP" dirty="0"/>
          </a:p>
          <a:p>
            <a:pPr algn="ctr"/>
            <a:r>
              <a:rPr lang="ja-JP" altLang="en-US" dirty="0"/>
              <a:t>結果をブラウザに送信</a:t>
            </a:r>
            <a:endParaRPr lang="en-US" altLang="ja-JP" dirty="0"/>
          </a:p>
          <a:p>
            <a:pPr algn="ctr"/>
            <a:r>
              <a:rPr lang="ja-JP" altLang="en-US" dirty="0"/>
              <a:t>↓</a:t>
            </a:r>
            <a:endParaRPr lang="en-US" altLang="ja-JP" dirty="0"/>
          </a:p>
          <a:p>
            <a:pPr algn="ctr"/>
            <a:r>
              <a:rPr lang="ja-JP" altLang="en-US" dirty="0"/>
              <a:t>結果をブラウザで表示</a:t>
            </a:r>
            <a:endParaRPr lang="en-US" altLang="ja-JP" dirty="0"/>
          </a:p>
        </p:txBody>
      </p:sp>
      <p:pic>
        <p:nvPicPr>
          <p:cNvPr id="33" name="図 3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13AD222-DEE6-5F4D-B333-3E681FE95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1871662"/>
            <a:ext cx="5933327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0C576-B957-C15A-E379-2CC0F7E8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669"/>
          </a:xfrm>
        </p:spPr>
        <p:txBody>
          <a:bodyPr/>
          <a:lstStyle/>
          <a:p>
            <a:pPr algn="ctr"/>
            <a:r>
              <a:rPr kumimoji="1" lang="ja-JP" altLang="en-US" b="1" dirty="0"/>
              <a:t>２．</a:t>
            </a:r>
            <a:r>
              <a:rPr kumimoji="1" lang="en-US" altLang="ja-JP" b="1" dirty="0"/>
              <a:t>UI</a:t>
            </a:r>
            <a:r>
              <a:rPr kumimoji="1" lang="ja-JP" altLang="en-US" b="1" dirty="0"/>
              <a:t>の概要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C24F970-09D7-97DD-A2EA-E35655F614FD}"/>
              </a:ext>
            </a:extLst>
          </p:cNvPr>
          <p:cNvSpPr txBox="1"/>
          <p:nvPr/>
        </p:nvSpPr>
        <p:spPr>
          <a:xfrm>
            <a:off x="7172325" y="2752725"/>
            <a:ext cx="41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今回作成したのはこのブラウザの部分</a:t>
            </a:r>
            <a:endParaRPr kumimoji="1" lang="en-US" altLang="ja-JP" dirty="0"/>
          </a:p>
        </p:txBody>
      </p:sp>
      <p:pic>
        <p:nvPicPr>
          <p:cNvPr id="4" name="図 3" descr="ダイアグラム">
            <a:extLst>
              <a:ext uri="{FF2B5EF4-FFF2-40B4-BE49-F238E27FC236}">
                <a16:creationId xmlns:a16="http://schemas.microsoft.com/office/drawing/2014/main" id="{64041678-31F1-3100-0665-1BBF02CDC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1550466"/>
            <a:ext cx="5933327" cy="343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F3803-363C-B914-54A2-D5F45633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766218"/>
            <a:ext cx="10515600" cy="132556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6535754E-62ED-467F-2BD9-A05EB818053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0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b="1" dirty="0"/>
              <a:t>３．</a:t>
            </a:r>
            <a:r>
              <a:rPr lang="en-US" altLang="ja-JP" b="1" dirty="0"/>
              <a:t>UI(</a:t>
            </a:r>
            <a:r>
              <a:rPr lang="ja-JP" altLang="en-US" b="1" dirty="0"/>
              <a:t>ブラウザ部分</a:t>
            </a:r>
            <a:r>
              <a:rPr lang="en-US" altLang="ja-JP" b="1" dirty="0"/>
              <a:t>)</a:t>
            </a:r>
            <a:r>
              <a:rPr lang="ja-JP" altLang="en-US" b="1" dirty="0"/>
              <a:t>のデモ</a:t>
            </a:r>
            <a:r>
              <a:rPr lang="en-US" altLang="ja-JP" b="1" dirty="0"/>
              <a:t> 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8020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115</Words>
  <Application>Microsoft Office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２．UIの概要</vt:lpstr>
      <vt:lpstr>２．UIの概要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ヨケッピ 田村</dc:creator>
  <cp:lastModifiedBy>ヨケッピ 田村</cp:lastModifiedBy>
  <cp:revision>1</cp:revision>
  <dcterms:created xsi:type="dcterms:W3CDTF">2023-09-16T08:56:18Z</dcterms:created>
  <dcterms:modified xsi:type="dcterms:W3CDTF">2023-09-16T17:39:43Z</dcterms:modified>
</cp:coreProperties>
</file>