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/>
              <a:t>GUI u C# - Termin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r-Latn-RS"/>
              <a:t>Objektno orijentisantisane tehnologije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Zadatak1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sr-Latn-RS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Napraviti jednostavnu WPF GUI aplikaciju koja izlistava listu studenata (</a:t>
            </a:r>
            <a:r>
              <a:rPr i="1" lang="sr-Latn-RS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klasa Student sadrži polja ime, prezime, indeks, email i polje upisan</a:t>
            </a:r>
            <a:r>
              <a:rPr lang="sr-Latn-RS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tj. njihovo ime, prezime i njihove email adrese u ListView komponenti. Pored ove ListView komponente napraviti još jednu ListView komponentu koja se nalazi u desnoj koloni. Implementirati </a:t>
            </a:r>
            <a:r>
              <a:rPr b="1" lang="sr-Latn-RS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Drag and Drop</a:t>
            </a:r>
            <a:r>
              <a:rPr lang="sr-Latn-RS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tako da je moguće prevlačenje iz leve ListView komponente u desnu ListView komponentu.</a:t>
            </a:r>
            <a:endParaRPr b="1" sz="16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800"/>
              <a:buNone/>
            </a:pPr>
            <a:r>
              <a:t/>
            </a:r>
            <a:endParaRPr sz="16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1 (pre Drag and drop-a)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318" y="1017725"/>
            <a:ext cx="6897864" cy="403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1 (nakon Drag and drop-a jednog studenta)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468" y="1017725"/>
            <a:ext cx="6725064" cy="379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2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Napisati klasu Knjiga koja implementira interfejs </a:t>
            </a:r>
            <a:r>
              <a:rPr i="1"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INotifyPropertyChanged </a:t>
            </a: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koja ima polja naslov, imeAutora, prezimeAutora (tipa string) i godinaIzdanja (tipa int). Za datu klasu napisati propertije za polja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Napisati klasu Zanr koja  implementira interfejs </a:t>
            </a:r>
            <a:r>
              <a:rPr i="1"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INotifyPropertyChanged </a:t>
            </a: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ima polje naziv i polje koje čuva listu knjiga ObservableCollection&lt;Knjiga&gt;. Za datu klasu napisati konstruktor bez parametara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Napraviti izgled aplikacije u kome se sa leve strane nalazi prikaz svih žanrova i svih knjiga u okviru datih žanrova. Izgled treba da bude u formi stabla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2 (za domaći)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Izmeniti Zadatak 2 sa prethodnih vežbi dodavanjem Drag and drop funkcionalnosti u postojeći kod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r-Latn-R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 donjem desnom uglu treba da se prikaže novi TreeView u koji će moći da se prevuku samo knjige iz levog TreView-a...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2 (prethodno rešenje)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423000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72275"/>
            <a:ext cx="4230001" cy="3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2 (prethodno rešenje)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152475"/>
            <a:ext cx="422860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2297" y="1152475"/>
            <a:ext cx="42299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Zadatak 2 (Novo rešenje)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152475"/>
            <a:ext cx="422860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2297" y="1152475"/>
            <a:ext cx="422999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93" y="1152475"/>
            <a:ext cx="42291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6" y="1149400"/>
            <a:ext cx="42291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/>
              <a:t>Sadržaj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sr-Latn-RS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AutoNum type="arabicPeriod"/>
            </a:pPr>
            <a:r>
              <a:rPr lang="sr-Latn-RS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Zadaci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 (prevuci i pusti) je funkcionalnost pomoću koje korisnici mogu da izaberu objekat ili deo teksta i mogu da ga pomere na željenu lokaciju i tamo „ispuste“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Korišćenje ove metode je namenjeno da korisnicima bude jednostavno da pomeraju i/ili kopiraju stavke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 bi izvršio ovu radnju, korisnik mora da selektuje tekst ili neki drugi objekat koji se pomera, a zatim pritisne i zadrži levi taster miša da bi zgrabio objekat. Korisnik zatim prevlači objekat na željenu lokaciju, dok i dalje drži pritisnut taster miša. Kada se dugme miša otpusti, on „ispušta“ objekat na tu lokaciju, bilo da ga pomera ili kopira, u zavisnosti od programa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Ova funkcionalnost je deo većine grafičkih korisničkih interfejsa, ali se ne nalazi u svim softverima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1200" cy="1531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 cs-u je neophodno imati dve Liste tj. </a:t>
            </a:r>
            <a:r>
              <a:rPr i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ObservableCollection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kolekcije. Ovo nam treba zato što ćemo zapravo, dok radimo drag and drop, objekat/tekst/itd. zapravo prebacivati iz jednu u drugu kolekciju. Ove kolekcije je neophodno zatim bind-ovati za recimo ListView ili neku drugu strukturu kako bi se odmah prikazala promena (nakon drag and drop-a).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24" y="2883591"/>
            <a:ext cx="6534150" cy="164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8071"/>
            <a:ext cx="8430577" cy="332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1200" cy="1531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42857"/>
              <a:buFont typeface="Roboto"/>
              <a:buChar char="●"/>
            </a:pP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 .XAML fajlu je neophodno dodati još par promena kako bi se implementirao drag and drop: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42857"/>
              <a:buAutoNum type="arabicPeriod"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PreviewMouseLeftButtonDown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MouseMove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42857"/>
              <a:buAutoNum type="arabicPeriod"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AllowDrop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DragEnter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Drop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42857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PreviewMouseLeftButtonDown i MouseMove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1200" cy="3785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Neophodno je implementirati </a:t>
            </a:r>
            <a:r>
              <a:rPr b="1"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PreviewMouseLeftButtonDown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MouseMove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u komponenti od koje se započinje ceo drag and drop proces (komponenta na kojoj kliknemo)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b="1"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PreviewMouseLeftButtonDown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služi kako bismo detektovali sami početak ovog procesa - gde smo kliknuli levim tasterom miša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b="1"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MouseMove</a:t>
            </a:r>
            <a:r>
              <a:rPr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služi za sam proces prevlačenja (drag deo) tačnije, određujemo šta pokušavamo da prevučemo na drugo mesto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AllowDrop</a:t>
            </a:r>
            <a:r>
              <a:rPr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DragEnter</a:t>
            </a: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Drop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1200" cy="3785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Neophodno je implementirati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AllowDrop, DragEnter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u komponenti u koju želimo da prevučemo ono što je prethodno selektovano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AllowDrop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je običan property koji se postavlja na vrednost </a:t>
            </a:r>
            <a:r>
              <a:rPr b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ukoliko radimo na implementaciji drag and drop-a. Ovo znači da se u ovu komponentu može prevući prethino selektovano i da možemo detektovati kada se to desi (kada se otpusti levi taster miša)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DragEnter</a:t>
            </a:r>
            <a:r>
              <a:rPr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služi za detekciju kada ono što je prethodno selektovano ulazi u prostor ove komponente (tj. kada mišem, na komjem držimo levi taster, prevučemo preko ove komponente)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ct val="129032"/>
              <a:buFont typeface="Roboto"/>
              <a:buChar char="●"/>
            </a:pPr>
            <a:r>
              <a:rPr b="1" lang="sr-Latn-RS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i="1"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r-Latn-RS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služi za sam proces završetka cele drag and drop funkcionalnosti. Ovaj događaj se detektuje kada se konačno otpusti levi taster miša dok je strelica miša na komponenti u koju prevlačimo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-Latn-R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" y="1180693"/>
            <a:ext cx="8834438" cy="348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