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8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5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95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3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D4B485-6C96-462B-BF4B-17826F07B05E}" type="datetimeFigureOut">
              <a:rPr lang="en-US" smtClean="0"/>
              <a:t>26-Sep-23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E2EC43-5F84-4E1A-8AC7-2112EF12FD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5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7C8-1159-F9CA-B57F-25EEB1218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LMS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 –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Džindžin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BA297-BFD2-F31E-957F-0BBD3795F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Uroš </a:t>
            </a:r>
            <a:r>
              <a:rPr lang="sr-Latn-R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Savurdić</a:t>
            </a:r>
            <a:r>
              <a:rPr lang="sr-Latn-R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2017/0009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Profesori: prof. dr Jelena </a:t>
            </a:r>
            <a:r>
              <a:rPr lang="sr-Latn-R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Ćertić</a:t>
            </a:r>
            <a:r>
              <a:rPr lang="sr-Latn-R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r-Latn-R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</a:t>
            </a:r>
            <a:r>
              <a:rPr lang="sr-Latn-R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dr Miloš  Bjelić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Jul 2023.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1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D315-5734-35B0-F77A-C402EE86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C5184-32D6-7127-6ED0-032072F92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5" y="2094885"/>
            <a:ext cx="4867275" cy="3790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6DAED-92F8-DEE9-370F-D11BD742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75835"/>
            <a:ext cx="4848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8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E1C7-695A-6AA8-C2FE-2A9A694C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16F70-40D1-2A1F-6A71-EC97D6840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530" y="2123922"/>
            <a:ext cx="4933950" cy="3762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B4E0E-5E27-FC8C-A504-7D984A10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05" y="2123922"/>
            <a:ext cx="49053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4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80F3-1AAF-93DF-3CAE-19C10265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3D510-1FEF-AEB8-AD83-446EB0DF3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40655"/>
            <a:ext cx="4953000" cy="37814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FBA9C-D3AE-982F-320D-F20DBBF7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54942"/>
            <a:ext cx="48482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6848-81ED-AFCE-964A-F2F45DB3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33298-053C-C6F1-0A83-3AF227573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7402"/>
            <a:ext cx="4895850" cy="3790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19AFF2-037D-D357-9A4F-DE23DB73B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0252"/>
            <a:ext cx="4867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B778-EB00-1414-E10A-37269EEA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B6F7D-7601-4939-D5BE-392838043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1941718"/>
            <a:ext cx="4810125" cy="3743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ACCA7-9A31-3E4B-FAE2-0FB68E42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41718"/>
            <a:ext cx="48387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A9A8-12C4-3E41-5F8C-0291C2F9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3A79C-41E4-C6C5-E61C-B0F612AC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r-Latn-R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oboljšanje brzine konvergencije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 greška u stacionarnom stanju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Efikasno sprečava šum koji ne potiče od ulaznog signala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uslovima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niskog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odnosa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signal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šum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efekat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bolji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filtriranje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detekciju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slabog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signala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1975-2281-2796-D26F-675C1652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LMS algoritam</a:t>
            </a:r>
            <a:endParaRPr lang="en-US" dirty="0"/>
          </a:p>
        </p:txBody>
      </p:sp>
      <p:pic>
        <p:nvPicPr>
          <p:cNvPr id="4" name="Content Placeholder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95102AE8-10FC-DDBB-54B0-3EF5656FD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384" y="1855347"/>
            <a:ext cx="7389075" cy="4427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3C6A1C-A89B-A804-5587-BB236B0C8F75}"/>
                  </a:ext>
                </a:extLst>
              </p:cNvPr>
              <p:cNvSpPr txBox="1"/>
              <p:nvPr/>
            </p:nvSpPr>
            <p:spPr>
              <a:xfrm>
                <a:off x="6126480" y="1977678"/>
                <a:ext cx="6098458" cy="1218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r-Latn-R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r-Latn-R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  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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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2</m:t>
                                </m:r>
                              </m:e>
                            </m:d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…  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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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1)</m:t>
                            </m:r>
                          </m:e>
                        </m:d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lvl="0" indent="-285750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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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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2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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r-Latn-R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sr-Latn-R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sr-Latn-R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3C6A1C-A89B-A804-5587-BB236B0C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1977678"/>
                <a:ext cx="6098458" cy="1218539"/>
              </a:xfrm>
              <a:prstGeom prst="rect">
                <a:avLst/>
              </a:prstGeom>
              <a:blipFill>
                <a:blip r:embed="rId3"/>
                <a:stretch>
                  <a:fillRect l="-600" t="-5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2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404E-0E81-A418-270E-814125EA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Poboljšanja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90BA1-E148-8DC3-BD01-F9B38C681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r-Latn-RS" dirty="0"/>
                  <a:t>Sigmoidna f-ja: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β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</m:d>
                      </m:e>
                    </m:func>
                  </m:oMath>
                </a14:m>
                <a:endParaRPr lang="sr-Latn-RS" sz="2400" dirty="0"/>
              </a:p>
              <a:p>
                <a:r>
                  <a:rPr lang="sr-Latn-RS" dirty="0"/>
                  <a:t>Lorencova f-ja: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func>
                      <m:func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en-US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den>
                                </m:f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sr-Latn-RS" sz="24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func>
                      <m:func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4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sr-Latn-R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 </m:t>
                    </m:r>
                  </m:oMath>
                </a14:m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kontroliše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brzinu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konvergencije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parametra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sr-Latn-R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sr-Latn-R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 </m:t>
                    </m:r>
                  </m:oMath>
                </a14:m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kontroliše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promenu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veličine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koraka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stacionarnom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stanju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tako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korak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ne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bude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preveliki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90BA1-E148-8DC3-BD01-F9B38C681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53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94C3-DCEA-FB46-EC66-6638788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Anti-</a:t>
            </a:r>
            <a:r>
              <a:rPr lang="sr-Latn-RS" dirty="0" err="1"/>
              <a:t>interferencijska</a:t>
            </a:r>
            <a:r>
              <a:rPr lang="sr-Latn-RS" dirty="0"/>
              <a:t> analiza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87E81-E813-5840-C373-482D22D50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r-Latn-RS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r-Latn-RS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r-Latn-RS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 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kern="1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Matematičko</a:t>
                </a:r>
                <a:r>
                  <a:rPr lang="en-US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očekivanje</a:t>
                </a:r>
                <a:r>
                  <a:rPr lang="en-US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ove</a:t>
                </a:r>
                <a:r>
                  <a:rPr lang="en-US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dve</a:t>
                </a:r>
                <a:r>
                  <a:rPr lang="en-US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jednačine</a:t>
                </a:r>
                <a:r>
                  <a:rPr lang="en-US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iznosi</a:t>
                </a:r>
                <a:r>
                  <a:rPr lang="en-US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]=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 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87E81-E813-5840-C373-482D22D50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33" t="-1061" b="-5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45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0A05-485E-3F4C-A8C1-87777C1A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Simulacija</a:t>
            </a:r>
            <a:endParaRPr lang="en-US" dirty="0"/>
          </a:p>
        </p:txBody>
      </p:sp>
      <p:pic>
        <p:nvPicPr>
          <p:cNvPr id="6" name="Content Placeholder 5" descr="A diagram of a device&#10;&#10;Description automatically generated">
            <a:extLst>
              <a:ext uri="{FF2B5EF4-FFF2-40B4-BE49-F238E27FC236}">
                <a16:creationId xmlns:a16="http://schemas.microsoft.com/office/drawing/2014/main" id="{C320ED32-FAAB-FDC3-1AC8-76B0ABB0D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796" y="1827111"/>
            <a:ext cx="5543142" cy="2159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A7E0F5-DC32-0FF4-8D9A-FAE70C0CA64F}"/>
              </a:ext>
            </a:extLst>
          </p:cNvPr>
          <p:cNvSpPr txBox="1"/>
          <p:nvPr/>
        </p:nvSpPr>
        <p:spPr>
          <a:xfrm>
            <a:off x="6492938" y="2111071"/>
            <a:ext cx="4776882" cy="3042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Simulira</a:t>
            </a:r>
            <a:r>
              <a:rPr lang="en-US" dirty="0"/>
              <a:t> se rad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adaptivna</a:t>
            </a:r>
            <a:r>
              <a:rPr lang="en-US" dirty="0"/>
              <a:t> filtra (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fiksnim</a:t>
            </a:r>
            <a:r>
              <a:rPr lang="en-US" dirty="0"/>
              <a:t> </a:t>
            </a:r>
            <a:r>
              <a:rPr lang="en-US" dirty="0" err="1"/>
              <a:t>koeficijentom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promenljivim</a:t>
            </a:r>
            <a:r>
              <a:rPr lang="en-US" dirty="0"/>
              <a:t> </a:t>
            </a:r>
            <a:r>
              <a:rPr lang="en-US" dirty="0" err="1"/>
              <a:t>koeficijentom</a:t>
            </a:r>
            <a:r>
              <a:rPr lang="en-US" dirty="0"/>
              <a:t>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ulaznom</a:t>
            </a:r>
            <a:r>
              <a:rPr lang="en-US" dirty="0"/>
              <a:t> </a:t>
            </a:r>
            <a:r>
              <a:rPr lang="en-US" dirty="0" err="1"/>
              <a:t>sinusnom</a:t>
            </a:r>
            <a:r>
              <a:rPr lang="en-US" dirty="0"/>
              <a:t> </a:t>
            </a:r>
            <a:r>
              <a:rPr lang="en-US" dirty="0" err="1"/>
              <a:t>signalu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dodatim</a:t>
            </a:r>
            <a:r>
              <a:rPr lang="en-US" dirty="0"/>
              <a:t> </a:t>
            </a:r>
            <a:r>
              <a:rPr lang="en-US" dirty="0" err="1"/>
              <a:t>šumom</a:t>
            </a:r>
            <a:r>
              <a:rPr lang="en-US" dirty="0"/>
              <a:t> </a:t>
            </a:r>
            <a:r>
              <a:rPr lang="en-US" dirty="0" err="1"/>
              <a:t>različitog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. </a:t>
            </a:r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prati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filtara</a:t>
            </a:r>
            <a:r>
              <a:rPr lang="en-US" dirty="0"/>
              <a:t> </a:t>
            </a:r>
            <a:r>
              <a:rPr lang="en-US" dirty="0" err="1"/>
              <a:t>prilagođavaju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analizira</a:t>
            </a:r>
            <a:r>
              <a:rPr lang="en-US" dirty="0"/>
              <a:t> </a:t>
            </a:r>
            <a:r>
              <a:rPr lang="en-US" dirty="0" err="1"/>
              <a:t>grešku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željenog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izlaznog</a:t>
            </a:r>
            <a:r>
              <a:rPr lang="en-US" dirty="0"/>
              <a:t> </a:t>
            </a:r>
            <a:r>
              <a:rPr lang="en-US" dirty="0" err="1"/>
              <a:t>signala</a:t>
            </a:r>
            <a:r>
              <a:rPr lang="en-US" dirty="0"/>
              <a:t>, </a:t>
            </a:r>
            <a:r>
              <a:rPr lang="en-US" dirty="0" err="1"/>
              <a:t>prikazujući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u </a:t>
            </a:r>
            <a:r>
              <a:rPr lang="en-US" dirty="0" err="1"/>
              <a:t>graficima</a:t>
            </a:r>
            <a:r>
              <a:rPr lang="en-US" dirty="0"/>
              <a:t>. </a:t>
            </a:r>
            <a:r>
              <a:rPr lang="en-US" dirty="0" err="1"/>
              <a:t>Takođe</a:t>
            </a:r>
            <a:r>
              <a:rPr lang="en-US" dirty="0"/>
              <a:t>, </a:t>
            </a:r>
            <a:r>
              <a:rPr lang="en-US" dirty="0" err="1"/>
              <a:t>obavlja</a:t>
            </a:r>
            <a:r>
              <a:rPr lang="en-US" dirty="0"/>
              <a:t> </a:t>
            </a:r>
            <a:r>
              <a:rPr lang="en-US" dirty="0" err="1"/>
              <a:t>spektralnu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signala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procenila</a:t>
            </a:r>
            <a:r>
              <a:rPr lang="en-US" dirty="0"/>
              <a:t> </a:t>
            </a:r>
            <a:r>
              <a:rPr lang="en-US" dirty="0" err="1"/>
              <a:t>efikasnost</a:t>
            </a:r>
            <a:r>
              <a:rPr lang="en-US" dirty="0"/>
              <a:t> </a:t>
            </a:r>
            <a:r>
              <a:rPr lang="en-US" dirty="0" err="1"/>
              <a:t>filtara</a:t>
            </a:r>
            <a:r>
              <a:rPr lang="en-US" dirty="0"/>
              <a:t> u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uslovima</a:t>
            </a:r>
            <a:r>
              <a:rPr lang="en-US" dirty="0"/>
              <a:t> </a:t>
            </a:r>
            <a:r>
              <a:rPr lang="en-US" dirty="0" err="1"/>
              <a:t>šuma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1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05CE-3A5A-E6D4-E074-52EF31F4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63877-FBC2-FC72-FC0F-6FA3938D9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855" y="1956927"/>
            <a:ext cx="5000625" cy="3771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E525A-C14A-8781-DD2A-E0D46CCF4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6927"/>
            <a:ext cx="50196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8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2637-5BAD-96A6-7FF9-DB1F6572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3FC9-AE7E-93F0-5EDD-128530EA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B84E1-A139-49C1-A15C-F9A79A2C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1985751"/>
            <a:ext cx="4962525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1AA30-9666-8899-5347-77BDED2F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6701"/>
            <a:ext cx="49911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A140-F11D-FFC9-B7E1-2BBCB8EA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6B1186-063F-2BAE-E318-26D39759F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59244"/>
            <a:ext cx="4886325" cy="371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E1FEA-E79D-D203-A143-219E7B6D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95" y="2025906"/>
            <a:ext cx="50387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8F54-431E-6904-B0EF-262A129D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F2973-ABDD-EAF4-1C98-7508776D4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91647"/>
            <a:ext cx="5029200" cy="3790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ADDC1-313B-A805-8ADE-9AB12F26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91647"/>
            <a:ext cx="5195369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7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</TotalTime>
  <Words>351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LMS algoritam promenljive veličine koraka – Đang Džindžin</vt:lpstr>
      <vt:lpstr>LMS algoritam</vt:lpstr>
      <vt:lpstr>Poboljšanja</vt:lpstr>
      <vt:lpstr>Anti-interferencijska analiza</vt:lpstr>
      <vt:lpstr>Simulacija</vt:lpstr>
      <vt:lpstr>Rezultati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 algoritam promenljive veličine koraka – Đang Džindžin</dc:title>
  <dc:creator>Урош Савурдић</dc:creator>
  <cp:lastModifiedBy>Урош Савурдић</cp:lastModifiedBy>
  <cp:revision>3</cp:revision>
  <dcterms:created xsi:type="dcterms:W3CDTF">2023-07-15T21:03:09Z</dcterms:created>
  <dcterms:modified xsi:type="dcterms:W3CDTF">2023-09-26T04:50:03Z</dcterms:modified>
</cp:coreProperties>
</file>