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FFF3E7"/>
    <a:srgbClr val="5EEC3C"/>
    <a:srgbClr val="FFDC47"/>
    <a:srgbClr val="CCCC00"/>
    <a:srgbClr val="FFCC66"/>
    <a:srgbClr val="007033"/>
    <a:srgbClr val="990099"/>
    <a:srgbClr val="CC0099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930" y="7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2733-6617-4C99-A2A5-50FBEA7F0AF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E6C50-972E-431E-9177-9FAB59CA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335275"/>
            <a:ext cx="824607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46070" cy="45811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30B13A5B-63C4-4973-9ECB-21BE8C92CE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1"/>
            <a:ext cx="8246070" cy="274868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950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950" y="1197406"/>
            <a:ext cx="5802790" cy="335835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EB03E-35A2-4402-9CC6-EDAA7FDF6F21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Digitalna pismenost (3. 7. 2018) - KNSS</a:t>
            </a:r>
            <a:br>
              <a:rPr lang="sl-SI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Doc. dr. Uroš Godnov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Izdelava obrazcev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Zavihek/trak razvijalec</a:t>
            </a:r>
          </a:p>
          <a:p>
            <a:r>
              <a:rPr lang="sl-SI" dirty="0" smtClean="0"/>
              <a:t>Kontrolniki (besedilo, datum, spustni seznam, koledar, pritrditveno polje,...)</a:t>
            </a:r>
          </a:p>
          <a:p>
            <a:r>
              <a:rPr lang="sl-SI" dirty="0" smtClean="0"/>
              <a:t>Zaščita dokumenta 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0148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Razno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7406"/>
            <a:ext cx="6108200" cy="3358356"/>
          </a:xfrm>
        </p:spPr>
        <p:txBody>
          <a:bodyPr/>
          <a:lstStyle/>
          <a:p>
            <a:r>
              <a:rPr lang="sl-SI" dirty="0" smtClean="0"/>
              <a:t>Varnostna kopija kontaktov v oblaku</a:t>
            </a:r>
          </a:p>
          <a:p>
            <a:r>
              <a:rPr lang="sl-SI" dirty="0" smtClean="0"/>
              <a:t>Dropbox</a:t>
            </a:r>
          </a:p>
          <a:p>
            <a:r>
              <a:rPr lang="sl-SI" dirty="0" smtClean="0"/>
              <a:t>Preverjanje varnosti gesel:</a:t>
            </a:r>
          </a:p>
          <a:p>
            <a:r>
              <a:rPr lang="sl-SI" dirty="0"/>
              <a:t>https://howsecureismypassword.net/</a:t>
            </a:r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709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Predstavitev predavatelja in slušateljev</a:t>
            </a:r>
            <a:endParaRPr lang="en-US" dirty="0"/>
          </a:p>
          <a:p>
            <a:r>
              <a:rPr lang="sl-SI" dirty="0" smtClean="0"/>
              <a:t>Kratko anketiranje in komentiranje rezultatov</a:t>
            </a:r>
            <a:endParaRPr lang="en-US" dirty="0"/>
          </a:p>
          <a:p>
            <a:r>
              <a:rPr lang="sl-SI" dirty="0" smtClean="0"/>
              <a:t>Pregled izdelave interaktivne ankete</a:t>
            </a:r>
            <a:endParaRPr lang="en-US" dirty="0"/>
          </a:p>
          <a:p>
            <a:r>
              <a:rPr lang="sl-SI" dirty="0" smtClean="0"/>
              <a:t>Osnovni triki v Wordu</a:t>
            </a:r>
          </a:p>
          <a:p>
            <a:r>
              <a:rPr lang="sl-SI" dirty="0" smtClean="0"/>
              <a:t>Spajanje dokumentov in izdelava obrazcev</a:t>
            </a:r>
          </a:p>
          <a:p>
            <a:r>
              <a:rPr lang="sl-SI" dirty="0" smtClean="0"/>
              <a:t>Razno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Kdo sem?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15+ let izkušenj v informatiki</a:t>
            </a:r>
            <a:endParaRPr lang="en-US" dirty="0"/>
          </a:p>
          <a:p>
            <a:r>
              <a:rPr lang="sl-SI" dirty="0" smtClean="0"/>
              <a:t>15+ let izkušenj v poučevanju</a:t>
            </a:r>
            <a:endParaRPr lang="en-US" dirty="0"/>
          </a:p>
          <a:p>
            <a:r>
              <a:rPr lang="sl-SI" dirty="0" smtClean="0"/>
              <a:t>Data science</a:t>
            </a:r>
            <a:endParaRPr lang="en-US" dirty="0"/>
          </a:p>
          <a:p>
            <a:r>
              <a:rPr lang="sl-SI" dirty="0" smtClean="0"/>
              <a:t>Programer</a:t>
            </a:r>
          </a:p>
          <a:p>
            <a:r>
              <a:rPr lang="sl-SI" dirty="0" smtClean="0"/>
              <a:t>Statistik – sodelovanje z zdravniki</a:t>
            </a:r>
          </a:p>
          <a:p>
            <a:r>
              <a:rPr lang="sl-SI" dirty="0" smtClean="0"/>
              <a:t>Sodelovanje s tujimi podjetji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Interaktivno anketiranje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l-SI" dirty="0" smtClean="0"/>
              <a:t>Preseči enosmerno komunikacijo</a:t>
            </a:r>
          </a:p>
          <a:p>
            <a:r>
              <a:rPr lang="sl-SI" dirty="0" smtClean="0"/>
              <a:t>Razbijanje monotonosti</a:t>
            </a:r>
          </a:p>
          <a:p>
            <a:r>
              <a:rPr lang="sl-SI" dirty="0" smtClean="0"/>
              <a:t>Omogočiti postavljanje vprašanj/izražanje mnenj tudi ljudem, ki se ne upajo izpostaviti</a:t>
            </a:r>
          </a:p>
          <a:p>
            <a:r>
              <a:rPr lang="sl-SI" dirty="0" smtClean="0"/>
              <a:t>Veliko različnih orodij (brezplačnih, brezplačnih z omejitvami in plačljivih)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9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Mentimeter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2 brezplačni vprašanji+dodatno, če pošljete vabilo eni osebi</a:t>
            </a:r>
          </a:p>
          <a:p>
            <a:r>
              <a:rPr lang="sl-SI" dirty="0" smtClean="0"/>
              <a:t>6 kvizov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2690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Osnovni triki v Wordu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Predloge</a:t>
            </a:r>
          </a:p>
          <a:p>
            <a:r>
              <a:rPr lang="sl-SI" dirty="0" smtClean="0"/>
              <a:t>Avtomatski samopopravki</a:t>
            </a:r>
          </a:p>
          <a:p>
            <a:r>
              <a:rPr lang="sl-SI" dirty="0" smtClean="0"/>
              <a:t>Generiranje naključnega besedila</a:t>
            </a:r>
          </a:p>
          <a:p>
            <a:r>
              <a:rPr lang="sl-SI" dirty="0" smtClean="0"/>
              <a:t>Nedeljiv presledek</a:t>
            </a:r>
          </a:p>
          <a:p>
            <a:r>
              <a:rPr lang="sl-SI" dirty="0" smtClean="0"/>
              <a:t>Deljenje zaslona	</a:t>
            </a:r>
          </a:p>
          <a:p>
            <a:r>
              <a:rPr lang="sl-SI" dirty="0" smtClean="0"/>
              <a:t>Hitri gradniki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9387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Spajanje dokumentov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Poenostavitev dela</a:t>
            </a:r>
          </a:p>
          <a:p>
            <a:r>
              <a:rPr lang="sl-SI" dirty="0" smtClean="0"/>
              <a:t>Zbirka naslovov je lahko v različnih oblikah, najpogosteje v excelu</a:t>
            </a:r>
          </a:p>
          <a:p>
            <a:r>
              <a:rPr lang="sl-SI" dirty="0" smtClean="0"/>
              <a:t>Spajanje dokumentov lahko naredimo direktno s poštnim odjemalcem</a:t>
            </a:r>
          </a:p>
          <a:p>
            <a:r>
              <a:rPr lang="sl-SI" dirty="0" smtClean="0"/>
              <a:t>Uskladitev oz. primerjanje polj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9395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Spajanje dokumentov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Pravila</a:t>
            </a:r>
          </a:p>
          <a:p>
            <a:r>
              <a:rPr lang="sl-SI" dirty="0" smtClean="0"/>
              <a:t>Predogled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4951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193</Words>
  <Application>Microsoft Office PowerPoint</Application>
  <PresentationFormat>On-screen Show (16:9)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Digitalna pismenost (3. 7. 2018) - KNSS </vt:lpstr>
      <vt:lpstr>Agenda</vt:lpstr>
      <vt:lpstr>Kdo sem?</vt:lpstr>
      <vt:lpstr>PowerPoint Presentation</vt:lpstr>
      <vt:lpstr>Interaktivno anketiranje</vt:lpstr>
      <vt:lpstr>Mentimeter</vt:lpstr>
      <vt:lpstr>Osnovni triki v Wordu</vt:lpstr>
      <vt:lpstr>Spajanje dokumentov</vt:lpstr>
      <vt:lpstr>Spajanje dokumentov</vt:lpstr>
      <vt:lpstr>Izdelava obrazcev</vt:lpstr>
      <vt:lpstr>Razno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Uros Godnov</cp:lastModifiedBy>
  <cp:revision>144</cp:revision>
  <dcterms:created xsi:type="dcterms:W3CDTF">2013-08-21T19:17:07Z</dcterms:created>
  <dcterms:modified xsi:type="dcterms:W3CDTF">2018-06-30T22:12:16Z</dcterms:modified>
</cp:coreProperties>
</file>