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MS SQL 2016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Overview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45484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History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 smtClean="0"/>
              <a:t>SQL Server 1 (1989)</a:t>
            </a:r>
          </a:p>
          <a:p>
            <a:r>
              <a:rPr lang="sl-SI" dirty="0" smtClean="0"/>
              <a:t>SQL SERVER 7</a:t>
            </a:r>
          </a:p>
          <a:p>
            <a:r>
              <a:rPr lang="sl-SI" dirty="0" smtClean="0"/>
              <a:t>SQL SERVER 2000</a:t>
            </a:r>
          </a:p>
          <a:p>
            <a:r>
              <a:rPr lang="sl-SI" dirty="0" smtClean="0"/>
              <a:t>SQL SERVER 2005</a:t>
            </a:r>
          </a:p>
          <a:p>
            <a:r>
              <a:rPr lang="sl-SI" dirty="0" smtClean="0"/>
              <a:t>SQL SERVER 2008</a:t>
            </a:r>
          </a:p>
          <a:p>
            <a:r>
              <a:rPr lang="sl-SI" dirty="0" smtClean="0"/>
              <a:t>SQL SERVER 2008 R2</a:t>
            </a:r>
          </a:p>
          <a:p>
            <a:r>
              <a:rPr lang="sl-SI" dirty="0" smtClean="0"/>
              <a:t>SQL SERVER 2012</a:t>
            </a:r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26811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History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 smtClean="0"/>
              <a:t>SQL Server 2014</a:t>
            </a:r>
          </a:p>
          <a:p>
            <a:r>
              <a:rPr lang="sl-SI" dirty="0" smtClean="0"/>
              <a:t>SQL SERVER 2016</a:t>
            </a:r>
          </a:p>
          <a:p>
            <a:r>
              <a:rPr lang="sl-SI" dirty="0" smtClean="0"/>
              <a:t>SQL SERVER 2017 ( 2/20/2017)</a:t>
            </a:r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13154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SQL 2016 Editions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 smtClean="0"/>
              <a:t>Express</a:t>
            </a:r>
          </a:p>
          <a:p>
            <a:r>
              <a:rPr lang="sl-SI" dirty="0" smtClean="0"/>
              <a:t>WEB</a:t>
            </a:r>
          </a:p>
          <a:p>
            <a:r>
              <a:rPr lang="sl-SI" dirty="0" smtClean="0"/>
              <a:t>STANDARD</a:t>
            </a:r>
          </a:p>
          <a:p>
            <a:r>
              <a:rPr lang="sl-SI" dirty="0" smtClean="0"/>
              <a:t>ENTERPRISE (All features)</a:t>
            </a:r>
          </a:p>
          <a:p>
            <a:r>
              <a:rPr lang="sl-SI" dirty="0" smtClean="0"/>
              <a:t>DEVELOPER (all features+free)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38371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SQL 2016 Editions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214694"/>
            <a:ext cx="10526362" cy="288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59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SQL 2016 COMPONENTS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/>
              <a:t>SQL Server Database </a:t>
            </a:r>
            <a:r>
              <a:rPr lang="sl-SI" dirty="0" smtClean="0"/>
              <a:t>Engine</a:t>
            </a:r>
          </a:p>
          <a:p>
            <a:r>
              <a:rPr lang="sl-SI" dirty="0"/>
              <a:t>Analysis </a:t>
            </a:r>
            <a:r>
              <a:rPr lang="sl-SI" dirty="0" smtClean="0"/>
              <a:t>Services</a:t>
            </a:r>
          </a:p>
          <a:p>
            <a:r>
              <a:rPr lang="sl-SI" dirty="0"/>
              <a:t>Reporting </a:t>
            </a:r>
            <a:r>
              <a:rPr lang="sl-SI" dirty="0" smtClean="0"/>
              <a:t>Services</a:t>
            </a:r>
          </a:p>
          <a:p>
            <a:r>
              <a:rPr lang="sl-SI" dirty="0"/>
              <a:t>Integration </a:t>
            </a:r>
            <a:r>
              <a:rPr lang="sl-SI" dirty="0" smtClean="0"/>
              <a:t>Services</a:t>
            </a:r>
          </a:p>
          <a:p>
            <a:r>
              <a:rPr lang="sl-SI" dirty="0"/>
              <a:t>Master Data </a:t>
            </a:r>
            <a:r>
              <a:rPr lang="sl-SI" dirty="0" smtClean="0"/>
              <a:t>Services</a:t>
            </a:r>
          </a:p>
          <a:p>
            <a:r>
              <a:rPr lang="sl-SI" dirty="0"/>
              <a:t>R Services (In-Database)</a:t>
            </a:r>
          </a:p>
        </p:txBody>
      </p:sp>
    </p:spTree>
    <p:extLst>
      <p:ext uri="{BB962C8B-B14F-4D97-AF65-F5344CB8AC3E}">
        <p14:creationId xmlns:p14="http://schemas.microsoft.com/office/powerpoint/2010/main" val="34342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Management components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 smtClean="0"/>
              <a:t>SSMS management studio</a:t>
            </a:r>
          </a:p>
          <a:p>
            <a:r>
              <a:rPr lang="sl-SI" dirty="0"/>
              <a:t>SQL Server Configuration </a:t>
            </a:r>
            <a:r>
              <a:rPr lang="sl-SI" dirty="0" smtClean="0"/>
              <a:t>Manager</a:t>
            </a:r>
          </a:p>
          <a:p>
            <a:r>
              <a:rPr lang="sl-SI" dirty="0"/>
              <a:t>SQL Server </a:t>
            </a:r>
            <a:r>
              <a:rPr lang="sl-SI" dirty="0" smtClean="0"/>
              <a:t>Profiler</a:t>
            </a:r>
          </a:p>
          <a:p>
            <a:r>
              <a:rPr lang="sl-SI" dirty="0"/>
              <a:t>Database Engine Tuning </a:t>
            </a:r>
            <a:r>
              <a:rPr lang="sl-SI" dirty="0" smtClean="0"/>
              <a:t>Advisor</a:t>
            </a:r>
          </a:p>
          <a:p>
            <a:r>
              <a:rPr lang="sl-SI" dirty="0"/>
              <a:t>Data Quality </a:t>
            </a:r>
            <a:r>
              <a:rPr lang="sl-SI" dirty="0" smtClean="0"/>
              <a:t>Client</a:t>
            </a:r>
          </a:p>
          <a:p>
            <a:r>
              <a:rPr lang="sl-SI" dirty="0"/>
              <a:t>SQL Server Data Tools</a:t>
            </a:r>
          </a:p>
        </p:txBody>
      </p:sp>
    </p:spTree>
    <p:extLst>
      <p:ext uri="{BB962C8B-B14F-4D97-AF65-F5344CB8AC3E}">
        <p14:creationId xmlns:p14="http://schemas.microsoft.com/office/powerpoint/2010/main" val="184895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Installing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 smtClean="0"/>
              <a:t>SSMS seperately</a:t>
            </a:r>
          </a:p>
          <a:p>
            <a:r>
              <a:rPr lang="sl-SI" dirty="0" smtClean="0"/>
              <a:t>Mixed autentication mode</a:t>
            </a:r>
          </a:p>
          <a:p>
            <a:r>
              <a:rPr lang="sl-SI" dirty="0" smtClean="0"/>
              <a:t>Strong password for </a:t>
            </a:r>
            <a:r>
              <a:rPr lang="sl-SI" dirty="0" smtClean="0"/>
              <a:t>sa</a:t>
            </a:r>
          </a:p>
          <a:p>
            <a:r>
              <a:rPr lang="sl-SI" dirty="0" smtClean="0"/>
              <a:t>MIND THE ACCOUNTS FOR SERVICES</a:t>
            </a:r>
            <a:endParaRPr lang="sl-SI" dirty="0" smtClean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24179717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154</TotalTime>
  <Words>121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MS SQL 2016</vt:lpstr>
      <vt:lpstr>History</vt:lpstr>
      <vt:lpstr>History</vt:lpstr>
      <vt:lpstr>SQL 2016 Editions</vt:lpstr>
      <vt:lpstr>SQL 2016 Editions</vt:lpstr>
      <vt:lpstr>SQL 2016 COMPONENTS</vt:lpstr>
      <vt:lpstr>Management components</vt:lpstr>
      <vt:lpstr>Installing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SQL 2016</dc:title>
  <dc:creator>Uroš Godnov</dc:creator>
  <cp:lastModifiedBy>Uroš Godnov</cp:lastModifiedBy>
  <cp:revision>10</cp:revision>
  <dcterms:created xsi:type="dcterms:W3CDTF">2017-10-06T12:24:51Z</dcterms:created>
  <dcterms:modified xsi:type="dcterms:W3CDTF">2017-10-07T10:44:46Z</dcterms:modified>
</cp:coreProperties>
</file>