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TSQL FUNDAMENTALS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835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History of SQL</a:t>
            </a:r>
            <a:br>
              <a:rPr lang="sl-SI" dirty="0"/>
            </a:b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</a:t>
            </a:r>
            <a:r>
              <a:rPr lang="en-US" dirty="0"/>
              <a:t>the 1970s(IBM), </a:t>
            </a:r>
            <a:r>
              <a:rPr lang="en-US" i="1" dirty="0"/>
              <a:t>Structured </a:t>
            </a:r>
            <a:r>
              <a:rPr lang="en-US" i="1" dirty="0" smtClean="0"/>
              <a:t>English</a:t>
            </a:r>
            <a:r>
              <a:rPr lang="sl-SI" i="1" dirty="0" smtClean="0"/>
              <a:t> Query </a:t>
            </a:r>
            <a:r>
              <a:rPr lang="sl-SI" i="1" dirty="0"/>
              <a:t>Language(SEQUEL)</a:t>
            </a:r>
          </a:p>
          <a:p>
            <a:r>
              <a:rPr lang="en-US" i="1" dirty="0" smtClean="0"/>
              <a:t>Select </a:t>
            </a:r>
            <a:r>
              <a:rPr lang="en-US" i="1" dirty="0"/>
              <a:t>Query Language </a:t>
            </a:r>
            <a:r>
              <a:rPr lang="en-US" dirty="0"/>
              <a:t>(SQL), which </a:t>
            </a:r>
            <a:r>
              <a:rPr lang="en-US" dirty="0" smtClean="0"/>
              <a:t>included</a:t>
            </a:r>
            <a:r>
              <a:rPr lang="sl-SI" dirty="0" smtClean="0"/>
              <a:t> </a:t>
            </a:r>
            <a:r>
              <a:rPr lang="en-US" dirty="0" smtClean="0"/>
              <a:t>commands </a:t>
            </a:r>
            <a:r>
              <a:rPr lang="en-US" dirty="0"/>
              <a:t>allowing data to be read only </a:t>
            </a:r>
            <a:r>
              <a:rPr lang="en-US" dirty="0" smtClean="0"/>
              <a:t>for</a:t>
            </a:r>
            <a:r>
              <a:rPr lang="sl-SI" dirty="0" smtClean="0"/>
              <a:t> reporting </a:t>
            </a:r>
            <a:r>
              <a:rPr lang="sl-SI" dirty="0"/>
              <a:t>and record look-up.</a:t>
            </a:r>
          </a:p>
          <a:p>
            <a:r>
              <a:rPr lang="sl-SI" i="1" dirty="0" smtClean="0"/>
              <a:t>Structured </a:t>
            </a:r>
            <a:r>
              <a:rPr lang="sl-SI" i="1" dirty="0"/>
              <a:t>Query Language</a:t>
            </a:r>
          </a:p>
          <a:p>
            <a:r>
              <a:rPr lang="en-US" dirty="0" smtClean="0"/>
              <a:t>American </a:t>
            </a:r>
            <a:r>
              <a:rPr lang="en-US" dirty="0"/>
              <a:t>National Standards Institute </a:t>
            </a:r>
            <a:r>
              <a:rPr lang="en-US" dirty="0" smtClean="0"/>
              <a:t>and</a:t>
            </a:r>
            <a:r>
              <a:rPr lang="sl-SI" dirty="0" smtClean="0"/>
              <a:t> </a:t>
            </a:r>
            <a:r>
              <a:rPr lang="en-US" dirty="0" smtClean="0"/>
              <a:t>officially </a:t>
            </a:r>
            <a:r>
              <a:rPr lang="en-US" dirty="0"/>
              <a:t>called the </a:t>
            </a:r>
            <a:r>
              <a:rPr lang="en-US" i="1" dirty="0"/>
              <a:t>ANSI SQL </a:t>
            </a:r>
            <a:r>
              <a:rPr lang="en-US" dirty="0" smtClean="0"/>
              <a:t>standard,</a:t>
            </a:r>
            <a:r>
              <a:rPr lang="sl-SI" dirty="0" smtClean="0"/>
              <a:t> established </a:t>
            </a:r>
            <a:r>
              <a:rPr lang="sl-SI" dirty="0"/>
              <a:t>in 1986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2261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1987, SQL became an </a:t>
            </a:r>
            <a:r>
              <a:rPr lang="en-US" dirty="0" smtClean="0"/>
              <a:t>international</a:t>
            </a:r>
            <a:r>
              <a:rPr lang="sl-SI" dirty="0" smtClean="0"/>
              <a:t> </a:t>
            </a:r>
            <a:r>
              <a:rPr lang="en-US" dirty="0" smtClean="0"/>
              <a:t>standard </a:t>
            </a:r>
            <a:r>
              <a:rPr lang="en-US" dirty="0"/>
              <a:t>and was registered with </a:t>
            </a:r>
            <a:r>
              <a:rPr lang="en-US" dirty="0" smtClean="0"/>
              <a:t>the</a:t>
            </a:r>
            <a:r>
              <a:rPr lang="sl-SI" dirty="0" smtClean="0"/>
              <a:t> International </a:t>
            </a:r>
            <a:r>
              <a:rPr lang="sl-SI" dirty="0"/>
              <a:t>Organization </a:t>
            </a:r>
            <a:r>
              <a:rPr lang="sl-SI" dirty="0" smtClean="0"/>
              <a:t>for </a:t>
            </a:r>
            <a:r>
              <a:rPr lang="en-US" dirty="0" smtClean="0"/>
              <a:t>Standardization </a:t>
            </a:r>
            <a:r>
              <a:rPr lang="en-US" dirty="0"/>
              <a:t>(ISO) using its </a:t>
            </a:r>
            <a:r>
              <a:rPr lang="en-US" dirty="0" smtClean="0"/>
              <a:t>previously</a:t>
            </a:r>
            <a:r>
              <a:rPr lang="sl-SI" dirty="0" smtClean="0"/>
              <a:t> copyrighted </a:t>
            </a:r>
            <a:r>
              <a:rPr lang="sl-SI" dirty="0"/>
              <a:t>title, ANSI SQL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4322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435430"/>
            <a:ext cx="10363826" cy="53557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1986 </a:t>
            </a:r>
            <a:r>
              <a:rPr lang="en-US" dirty="0"/>
              <a:t>SQL-86 First published by ANSI. Ratified by ISO in 1987.</a:t>
            </a:r>
          </a:p>
          <a:p>
            <a:r>
              <a:rPr lang="en-US" dirty="0"/>
              <a:t>1989 SQL-89 Minor revision, adopted as FIPS 127-1.</a:t>
            </a:r>
          </a:p>
          <a:p>
            <a:r>
              <a:rPr lang="en-US" dirty="0"/>
              <a:t>1992 SQL-92 Major revision (ISO 9075), Entry Level SQL-92 adopted as </a:t>
            </a:r>
            <a:r>
              <a:rPr lang="en-US" dirty="0" smtClean="0"/>
              <a:t>FIPS</a:t>
            </a:r>
            <a:endParaRPr lang="sl-SI" dirty="0"/>
          </a:p>
          <a:p>
            <a:r>
              <a:rPr lang="en-US" dirty="0"/>
              <a:t>1999 SQL:1999 Added regular expression matching, recursive queries, </a:t>
            </a:r>
            <a:r>
              <a:rPr lang="en-US" dirty="0" smtClean="0"/>
              <a:t>triggers,</a:t>
            </a:r>
            <a:r>
              <a:rPr lang="sl-SI" dirty="0" smtClean="0"/>
              <a:t> </a:t>
            </a:r>
            <a:r>
              <a:rPr lang="en-US" dirty="0" smtClean="0"/>
              <a:t>support </a:t>
            </a:r>
            <a:r>
              <a:rPr lang="en-US" dirty="0"/>
              <a:t>for procedural and control-of-flow statements, </a:t>
            </a:r>
            <a:r>
              <a:rPr lang="en-US" dirty="0" smtClean="0"/>
              <a:t>non-scalar</a:t>
            </a:r>
            <a:r>
              <a:rPr lang="sl-SI" dirty="0" smtClean="0"/>
              <a:t> </a:t>
            </a:r>
            <a:r>
              <a:rPr lang="en-US" dirty="0" smtClean="0"/>
              <a:t>types</a:t>
            </a:r>
            <a:r>
              <a:rPr lang="en-US" dirty="0"/>
              <a:t>, and some object-oriented features.</a:t>
            </a:r>
          </a:p>
          <a:p>
            <a:r>
              <a:rPr lang="en-US" dirty="0"/>
              <a:t>2003 SQL</a:t>
            </a:r>
            <a:r>
              <a:rPr lang="en-US" dirty="0" smtClean="0"/>
              <a:t>:</a:t>
            </a:r>
            <a:r>
              <a:rPr lang="sl-SI" dirty="0" smtClean="0"/>
              <a:t> </a:t>
            </a:r>
            <a:r>
              <a:rPr lang="en-US" dirty="0" smtClean="0"/>
              <a:t>2003 </a:t>
            </a:r>
            <a:r>
              <a:rPr lang="en-US" dirty="0"/>
              <a:t>Introduced XML-related features, window functions, </a:t>
            </a:r>
            <a:r>
              <a:rPr lang="en-US" dirty="0" smtClean="0"/>
              <a:t>standardized</a:t>
            </a:r>
            <a:r>
              <a:rPr lang="sl-SI" dirty="0" smtClean="0"/>
              <a:t> </a:t>
            </a:r>
            <a:r>
              <a:rPr lang="en-US" dirty="0" smtClean="0"/>
              <a:t>sequences</a:t>
            </a:r>
            <a:r>
              <a:rPr lang="en-US" dirty="0"/>
              <a:t>, and columns with auto-generated values (</a:t>
            </a:r>
            <a:r>
              <a:rPr lang="en-US" dirty="0" smtClean="0"/>
              <a:t>including</a:t>
            </a:r>
            <a:r>
              <a:rPr lang="sl-SI" dirty="0" smtClean="0"/>
              <a:t> identity-columns</a:t>
            </a:r>
            <a:r>
              <a:rPr lang="sl-SI" dirty="0"/>
              <a:t>).</a:t>
            </a:r>
          </a:p>
          <a:p>
            <a:r>
              <a:rPr lang="en-US" dirty="0"/>
              <a:t>2006 SQL</a:t>
            </a:r>
            <a:r>
              <a:rPr lang="en-US" dirty="0" smtClean="0"/>
              <a:t>:</a:t>
            </a:r>
            <a:r>
              <a:rPr lang="sl-SI" dirty="0" smtClean="0"/>
              <a:t> </a:t>
            </a:r>
            <a:r>
              <a:rPr lang="en-US" dirty="0" smtClean="0"/>
              <a:t>2006 </a:t>
            </a:r>
            <a:r>
              <a:rPr lang="en-US" dirty="0"/>
              <a:t>ISO/IEC 9075-14:2006 defines ways in which SQL can be used </a:t>
            </a:r>
            <a:r>
              <a:rPr lang="en-US" dirty="0" smtClean="0"/>
              <a:t>in</a:t>
            </a:r>
            <a:r>
              <a:rPr lang="sl-SI" dirty="0" smtClean="0"/>
              <a:t> </a:t>
            </a:r>
            <a:r>
              <a:rPr lang="en-US" dirty="0" smtClean="0"/>
              <a:t>conjunction </a:t>
            </a:r>
            <a:r>
              <a:rPr lang="en-US" dirty="0"/>
              <a:t>with XML. It defines ways of importing and </a:t>
            </a:r>
            <a:r>
              <a:rPr lang="en-US" dirty="0" smtClean="0"/>
              <a:t>storing</a:t>
            </a:r>
            <a:r>
              <a:rPr lang="sl-SI" dirty="0" smtClean="0"/>
              <a:t> </a:t>
            </a:r>
            <a:r>
              <a:rPr lang="en-US" dirty="0" smtClean="0"/>
              <a:t>XML </a:t>
            </a:r>
            <a:r>
              <a:rPr lang="en-US" dirty="0"/>
              <a:t>data in an SQL database, manipulating it within the </a:t>
            </a:r>
            <a:r>
              <a:rPr lang="en-US" dirty="0" smtClean="0"/>
              <a:t>database</a:t>
            </a:r>
            <a:r>
              <a:rPr lang="sl-SI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publishing both XML and conventional SQL-data in XML form.</a:t>
            </a:r>
          </a:p>
          <a:p>
            <a:r>
              <a:rPr lang="en-US" dirty="0"/>
              <a:t>2008 SQL</a:t>
            </a:r>
            <a:r>
              <a:rPr lang="en-US" dirty="0" smtClean="0"/>
              <a:t>:</a:t>
            </a:r>
            <a:r>
              <a:rPr lang="sl-SI" dirty="0" smtClean="0"/>
              <a:t> </a:t>
            </a:r>
            <a:r>
              <a:rPr lang="en-US" dirty="0" smtClean="0"/>
              <a:t>2008 </a:t>
            </a:r>
            <a:r>
              <a:rPr lang="en-US" dirty="0"/>
              <a:t>Defines more flexible windowing functions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6531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T-SQL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T-SQL is Microsoft's implementation of </a:t>
            </a:r>
            <a:r>
              <a:rPr lang="en-US" dirty="0" smtClean="0"/>
              <a:t>a</a:t>
            </a:r>
            <a:r>
              <a:rPr lang="sl-SI" dirty="0" smtClean="0"/>
              <a:t> SQL</a:t>
            </a:r>
            <a:r>
              <a:rPr lang="sl-SI" dirty="0"/>
              <a:t>.</a:t>
            </a:r>
          </a:p>
          <a:p>
            <a:r>
              <a:rPr lang="en-US" dirty="0" smtClean="0"/>
              <a:t>T-SQL </a:t>
            </a:r>
            <a:r>
              <a:rPr lang="en-US" dirty="0"/>
              <a:t>is the language used to talk to </a:t>
            </a:r>
            <a:r>
              <a:rPr lang="en-US" dirty="0" smtClean="0"/>
              <a:t>SQL</a:t>
            </a:r>
            <a:r>
              <a:rPr lang="sl-SI" dirty="0" smtClean="0"/>
              <a:t> Server</a:t>
            </a:r>
            <a:r>
              <a:rPr lang="sl-SI" dirty="0"/>
              <a:t>.</a:t>
            </a:r>
          </a:p>
          <a:p>
            <a:r>
              <a:rPr lang="fr-FR" dirty="0" smtClean="0"/>
              <a:t>SQL </a:t>
            </a:r>
            <a:r>
              <a:rPr lang="fr-FR" dirty="0"/>
              <a:t>Server 2000 </a:t>
            </a:r>
            <a:r>
              <a:rPr lang="fr-FR" dirty="0" err="1"/>
              <a:t>implements</a:t>
            </a:r>
            <a:r>
              <a:rPr lang="fr-FR" dirty="0"/>
              <a:t> ANSI-92.</a:t>
            </a:r>
          </a:p>
          <a:p>
            <a:r>
              <a:rPr lang="fr-FR" dirty="0" smtClean="0"/>
              <a:t>SQL </a:t>
            </a:r>
            <a:r>
              <a:rPr lang="fr-FR" dirty="0"/>
              <a:t>Server 2005 </a:t>
            </a:r>
            <a:r>
              <a:rPr lang="fr-FR" dirty="0" err="1"/>
              <a:t>implements</a:t>
            </a:r>
            <a:r>
              <a:rPr lang="fr-FR" dirty="0"/>
              <a:t> ANSI-99.</a:t>
            </a:r>
          </a:p>
          <a:p>
            <a:r>
              <a:rPr lang="en-US" dirty="0" smtClean="0"/>
              <a:t>T-SQL </a:t>
            </a:r>
            <a:r>
              <a:rPr lang="en-US" dirty="0"/>
              <a:t>does not fully conform to any of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recent ANSI versions, but it </a:t>
            </a:r>
            <a:r>
              <a:rPr lang="en-US" dirty="0" smtClean="0"/>
              <a:t>does</a:t>
            </a:r>
            <a:r>
              <a:rPr lang="sl-SI" dirty="0" smtClean="0"/>
              <a:t> </a:t>
            </a:r>
            <a:r>
              <a:rPr lang="en-US" dirty="0" smtClean="0"/>
              <a:t>implement </a:t>
            </a:r>
            <a:r>
              <a:rPr lang="en-US" dirty="0"/>
              <a:t>many of the selected features.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203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10018" y="714104"/>
            <a:ext cx="7204245" cy="52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5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Misconception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„relational“ doesn‘t refer to relationships between tables</a:t>
            </a:r>
          </a:p>
          <a:p>
            <a:r>
              <a:rPr lang="sl-SI" dirty="0" smtClean="0"/>
              <a:t>Mathematical concept relation</a:t>
            </a:r>
          </a:p>
          <a:p>
            <a:r>
              <a:rPr lang="sl-SI" smtClean="0"/>
              <a:t>RELATION IN RELATIONAL MODEL IS WHAT SQL REPRESENTS WITH A TABLE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56101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28</TotalTime>
  <Words>306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TSQL FUNDAMENTALS</vt:lpstr>
      <vt:lpstr>History of SQL </vt:lpstr>
      <vt:lpstr>PowerPoint Presentation</vt:lpstr>
      <vt:lpstr>PowerPoint Presentation</vt:lpstr>
      <vt:lpstr>T-SQL</vt:lpstr>
      <vt:lpstr>PowerPoint Presentation</vt:lpstr>
      <vt:lpstr>Misconception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FUNDAMENTALS</dc:title>
  <dc:creator>Uroš Godnov</dc:creator>
  <cp:lastModifiedBy>Uroš Godnov</cp:lastModifiedBy>
  <cp:revision>8</cp:revision>
  <dcterms:created xsi:type="dcterms:W3CDTF">2017-10-07T10:45:42Z</dcterms:created>
  <dcterms:modified xsi:type="dcterms:W3CDTF">2017-10-07T11:14:07Z</dcterms:modified>
</cp:coreProperties>
</file>