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Manipulating data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8054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Deleting Rows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l-SI" dirty="0"/>
              <a:t>Using </a:t>
            </a:r>
            <a:r>
              <a:rPr lang="sl-SI" dirty="0" smtClean="0"/>
              <a:t>DELETE: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DELETE </a:t>
            </a:r>
            <a:r>
              <a:rPr lang="sl-SI" dirty="0"/>
              <a:t>[FROM] &lt;table1</a:t>
            </a:r>
            <a:r>
              <a:rPr lang="sl-SI" dirty="0" smtClean="0"/>
              <a:t>&gt; [</a:t>
            </a:r>
            <a:r>
              <a:rPr lang="sl-SI" dirty="0"/>
              <a:t>WHERE &lt;condition</a:t>
            </a:r>
            <a:r>
              <a:rPr lang="sl-SI" dirty="0" smtClean="0"/>
              <a:t>&gt;]</a:t>
            </a:r>
          </a:p>
          <a:p>
            <a:r>
              <a:rPr lang="en-US" dirty="0" smtClean="0"/>
              <a:t>Deleting </a:t>
            </a:r>
            <a:r>
              <a:rPr lang="en-US" dirty="0"/>
              <a:t>from a Table Using a Join or a </a:t>
            </a:r>
            <a:r>
              <a:rPr lang="en-US" dirty="0" smtClean="0"/>
              <a:t>Subquery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DELETE </a:t>
            </a:r>
            <a:r>
              <a:rPr lang="sl-SI" dirty="0"/>
              <a:t>&lt;</a:t>
            </a:r>
            <a:r>
              <a:rPr lang="sl-SI" dirty="0" smtClean="0"/>
              <a:t>alias&gt; FROM </a:t>
            </a:r>
            <a:r>
              <a:rPr lang="sl-SI" dirty="0"/>
              <a:t>&lt;table1&gt; AS &lt;alias&gt;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INNER </a:t>
            </a:r>
            <a:r>
              <a:rPr lang="en-US" dirty="0"/>
              <a:t>JOIN &lt;table2&gt; ON &lt;alias&gt;.&lt;col1&gt; = &lt;table2&gt;.&lt;col2&gt;</a:t>
            </a:r>
          </a:p>
          <a:p>
            <a:pPr marL="0" indent="0">
              <a:buNone/>
            </a:pPr>
            <a:r>
              <a:rPr lang="sl-SI" dirty="0" smtClean="0"/>
              <a:t>    [</a:t>
            </a:r>
            <a:r>
              <a:rPr lang="sl-SI" dirty="0"/>
              <a:t>WHERE &lt;condition&gt;]</a:t>
            </a:r>
          </a:p>
          <a:p>
            <a:pPr marL="0" indent="0">
              <a:buNone/>
            </a:pPr>
            <a:r>
              <a:rPr lang="sl-SI" dirty="0" smtClean="0"/>
              <a:t>   DELETE </a:t>
            </a:r>
            <a:r>
              <a:rPr lang="sl-SI" dirty="0"/>
              <a:t>[FROM] &lt;</a:t>
            </a:r>
            <a:r>
              <a:rPr lang="sl-SI" dirty="0" smtClean="0"/>
              <a:t>table1&gt; </a:t>
            </a:r>
            <a:r>
              <a:rPr lang="en-US" dirty="0" smtClean="0"/>
              <a:t>WHERE </a:t>
            </a:r>
            <a:r>
              <a:rPr lang="en-US" dirty="0"/>
              <a:t>&lt;col1&gt; IN (SELECT &lt;col2&gt; FROM &lt;table2&gt;)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061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Deleting rows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Truncating: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sl-SI" dirty="0"/>
              <a:t>TRUNCATE TABLE &lt;table1&gt;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7235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</a:t>
            </a:r>
            <a:r>
              <a:rPr lang="en-US" dirty="0" smtClean="0"/>
              <a:t>AdventureWorks201</a:t>
            </a:r>
            <a:r>
              <a:rPr lang="sl-SI" dirty="0" smtClean="0"/>
              <a:t>4</a:t>
            </a:r>
            <a:r>
              <a:rPr lang="en-US" dirty="0" smtClean="0"/>
              <a:t> </a:t>
            </a:r>
            <a:r>
              <a:rPr lang="en-US" dirty="0"/>
              <a:t>database to complete this exercise. Before starting the exercise, run </a:t>
            </a:r>
            <a:r>
              <a:rPr lang="en-US" dirty="0" smtClean="0"/>
              <a:t>Listing</a:t>
            </a:r>
            <a:r>
              <a:rPr lang="sl-SI" dirty="0" smtClean="0"/>
              <a:t> </a:t>
            </a:r>
            <a:r>
              <a:rPr lang="en-US" dirty="0" smtClean="0"/>
              <a:t>6-9 </a:t>
            </a:r>
            <a:r>
              <a:rPr lang="en-US" dirty="0"/>
              <a:t>to recreate the demo tables. You can find the solutions in the Appendix.</a:t>
            </a:r>
          </a:p>
          <a:p>
            <a:r>
              <a:rPr lang="en-US" dirty="0"/>
              <a:t>1. Write a query that deletes the rows from the </a:t>
            </a:r>
            <a:r>
              <a:rPr lang="en-US" dirty="0" err="1"/>
              <a:t>dbo.demoCustomer</a:t>
            </a:r>
            <a:r>
              <a:rPr lang="en-US" dirty="0"/>
              <a:t> table where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values begin with the letter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2. Delete the rows from the </a:t>
            </a:r>
            <a:r>
              <a:rPr lang="en-US" dirty="0" err="1"/>
              <a:t>dbo.demoCustomer</a:t>
            </a:r>
            <a:r>
              <a:rPr lang="en-US" dirty="0"/>
              <a:t> table if the customer has not </a:t>
            </a:r>
            <a:r>
              <a:rPr lang="en-US" dirty="0" smtClean="0"/>
              <a:t>placed</a:t>
            </a:r>
            <a:r>
              <a:rPr lang="sl-SI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order or if the sum of the </a:t>
            </a:r>
            <a:r>
              <a:rPr lang="en-US" dirty="0" err="1"/>
              <a:t>TotalDue</a:t>
            </a:r>
            <a:r>
              <a:rPr lang="en-US" dirty="0"/>
              <a:t> from the </a:t>
            </a:r>
            <a:r>
              <a:rPr lang="en-US" dirty="0" err="1"/>
              <a:t>dbo.demoSalesOrderHeader</a:t>
            </a:r>
            <a:r>
              <a:rPr lang="en-US" dirty="0"/>
              <a:t> </a:t>
            </a:r>
            <a:r>
              <a:rPr lang="en-US" dirty="0" smtClean="0"/>
              <a:t>table</a:t>
            </a:r>
            <a:r>
              <a:rPr lang="sl-SI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customer is less than $1,000.</a:t>
            </a:r>
          </a:p>
          <a:p>
            <a:r>
              <a:rPr lang="en-US" dirty="0"/>
              <a:t>3. Delete the rows from the </a:t>
            </a:r>
            <a:r>
              <a:rPr lang="en-US" dirty="0" err="1"/>
              <a:t>dbo.demoProduct</a:t>
            </a:r>
            <a:r>
              <a:rPr lang="en-US" dirty="0"/>
              <a:t> table that have never been ordered.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6746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Updating Existing Rows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the UPDATE </a:t>
            </a:r>
            <a:r>
              <a:rPr lang="sl-SI" dirty="0" smtClean="0"/>
              <a:t>Statement</a:t>
            </a:r>
          </a:p>
          <a:p>
            <a:pPr marL="0" indent="0">
              <a:buNone/>
            </a:pPr>
            <a:r>
              <a:rPr lang="sl-SI" dirty="0" smtClean="0"/>
              <a:t>   UPDATE </a:t>
            </a:r>
            <a:r>
              <a:rPr lang="sl-SI" dirty="0"/>
              <a:t>&lt;table1&gt;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SET </a:t>
            </a:r>
            <a:r>
              <a:rPr lang="en-US" dirty="0"/>
              <a:t>&lt;col1&gt; = &lt;new value1&gt;,&lt;col2&gt; = &lt;new value2&gt;</a:t>
            </a:r>
          </a:p>
          <a:p>
            <a:pPr marL="0" indent="0">
              <a:buNone/>
            </a:pPr>
            <a:r>
              <a:rPr lang="sl-SI" dirty="0" smtClean="0"/>
              <a:t>   [</a:t>
            </a:r>
            <a:r>
              <a:rPr lang="sl-SI" dirty="0"/>
              <a:t>WHERE &lt;condition&gt;]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3138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Updating Data with Expressions and </a:t>
            </a:r>
            <a:r>
              <a:rPr lang="en-US" dirty="0" smtClean="0"/>
              <a:t>Columns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UPDATE </a:t>
            </a:r>
            <a:r>
              <a:rPr lang="sl-SI" dirty="0"/>
              <a:t>&lt;table1&gt;</a:t>
            </a:r>
          </a:p>
          <a:p>
            <a:pPr marL="0" indent="0">
              <a:buNone/>
            </a:pPr>
            <a:r>
              <a:rPr lang="sl-SI" dirty="0" smtClean="0"/>
              <a:t>    SET </a:t>
            </a:r>
            <a:r>
              <a:rPr lang="sl-SI" dirty="0"/>
              <a:t>&lt;col1&gt; = &lt;expression&gt;</a:t>
            </a:r>
          </a:p>
          <a:p>
            <a:pPr marL="0" indent="0">
              <a:buNone/>
            </a:pPr>
            <a:r>
              <a:rPr lang="sl-SI" dirty="0" smtClean="0"/>
              <a:t>    [</a:t>
            </a:r>
            <a:r>
              <a:rPr lang="sl-SI" dirty="0"/>
              <a:t>WHERE &lt;condition</a:t>
            </a:r>
            <a:r>
              <a:rPr lang="sl-SI" dirty="0" smtClean="0"/>
              <a:t>&gt;]</a:t>
            </a:r>
          </a:p>
          <a:p>
            <a:r>
              <a:rPr lang="sl-SI" dirty="0"/>
              <a:t>Updating with a </a:t>
            </a:r>
            <a:r>
              <a:rPr lang="sl-SI" dirty="0" smtClean="0"/>
              <a:t>Join:</a:t>
            </a:r>
          </a:p>
          <a:p>
            <a:pPr marL="0" indent="0">
              <a:buNone/>
            </a:pPr>
            <a:r>
              <a:rPr lang="sl-SI" dirty="0" smtClean="0"/>
              <a:t>    UPDATE </a:t>
            </a:r>
            <a:r>
              <a:rPr lang="sl-SI" dirty="0"/>
              <a:t>&lt;</a:t>
            </a:r>
            <a:r>
              <a:rPr lang="sl-SI" dirty="0" smtClean="0"/>
              <a:t>alias&gt;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SET </a:t>
            </a:r>
            <a:r>
              <a:rPr lang="sl-SI" dirty="0"/>
              <a:t>&lt;col1&gt; = &lt;expression&gt;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&lt;table1&gt; AS &lt;alias&gt;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INNER </a:t>
            </a:r>
            <a:r>
              <a:rPr lang="en-US" dirty="0"/>
              <a:t>JOIN &lt;table2&gt; on &lt;alias&gt;.&lt;col2&gt; = &lt;table2&gt;.&lt;col3&gt;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3176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Updating with Aggregate Functions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609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88274"/>
            <a:ext cx="10363826" cy="4902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 smtClean="0"/>
              <a:t>AdventureWorks201</a:t>
            </a:r>
            <a:r>
              <a:rPr lang="sl-SI" dirty="0" smtClean="0"/>
              <a:t>4</a:t>
            </a:r>
            <a:r>
              <a:rPr lang="en-US" dirty="0" smtClean="0"/>
              <a:t> </a:t>
            </a:r>
            <a:r>
              <a:rPr lang="en-US" dirty="0"/>
              <a:t>database to complete this exercise. Run the code in Listing 6-9 to </a:t>
            </a:r>
            <a:r>
              <a:rPr lang="en-US" dirty="0" smtClean="0"/>
              <a:t>recreate</a:t>
            </a:r>
            <a:r>
              <a:rPr lang="sl-SI" dirty="0" smtClean="0"/>
              <a:t> </a:t>
            </a:r>
            <a:r>
              <a:rPr lang="en-US" dirty="0" smtClean="0"/>
              <a:t>tables </a:t>
            </a:r>
            <a:r>
              <a:rPr lang="en-US" dirty="0"/>
              <a:t>used in this exercise. </a:t>
            </a:r>
          </a:p>
          <a:p>
            <a:r>
              <a:rPr lang="en-US" dirty="0"/>
              <a:t>1. Write an UPDATE statement that changes all NULL values of the </a:t>
            </a:r>
            <a:r>
              <a:rPr lang="en-US" dirty="0" smtClean="0"/>
              <a:t>AddressLine2</a:t>
            </a:r>
            <a:r>
              <a:rPr lang="sl-SI" dirty="0" smtClean="0"/>
              <a:t> </a:t>
            </a:r>
            <a:r>
              <a:rPr lang="en-US" dirty="0" smtClean="0"/>
              <a:t>column </a:t>
            </a:r>
            <a:r>
              <a:rPr lang="en-US" dirty="0"/>
              <a:t>in the </a:t>
            </a:r>
            <a:r>
              <a:rPr lang="en-US" dirty="0" err="1"/>
              <a:t>dbo.demoAddress</a:t>
            </a:r>
            <a:r>
              <a:rPr lang="en-US" dirty="0"/>
              <a:t> table to </a:t>
            </a:r>
            <a:r>
              <a:rPr lang="en-US" i="1" dirty="0"/>
              <a:t>N/A</a:t>
            </a:r>
            <a:r>
              <a:rPr lang="en-US" dirty="0"/>
              <a:t>.</a:t>
            </a:r>
          </a:p>
          <a:p>
            <a:r>
              <a:rPr lang="en-US" dirty="0"/>
              <a:t>2. Write an UPDATE statement that increases the </a:t>
            </a:r>
            <a:r>
              <a:rPr lang="en-US" dirty="0" err="1"/>
              <a:t>ListPrice</a:t>
            </a:r>
            <a:r>
              <a:rPr lang="en-US" dirty="0"/>
              <a:t> of every product in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dbo.demoProduct</a:t>
            </a:r>
            <a:r>
              <a:rPr lang="en-US" dirty="0" smtClean="0"/>
              <a:t> </a:t>
            </a:r>
            <a:r>
              <a:rPr lang="en-US" dirty="0"/>
              <a:t>table by 10 percent.</a:t>
            </a:r>
          </a:p>
          <a:p>
            <a:r>
              <a:rPr lang="en-US" dirty="0"/>
              <a:t>3. Write an UPDATE statement that corrects the </a:t>
            </a:r>
            <a:r>
              <a:rPr lang="en-US" dirty="0" err="1"/>
              <a:t>UnitPrice</a:t>
            </a:r>
            <a:r>
              <a:rPr lang="en-US" dirty="0"/>
              <a:t> and </a:t>
            </a:r>
            <a:r>
              <a:rPr lang="en-US" dirty="0" err="1"/>
              <a:t>LineTotal</a:t>
            </a:r>
            <a:r>
              <a:rPr lang="en-US" dirty="0"/>
              <a:t> of each row </a:t>
            </a:r>
            <a:r>
              <a:rPr lang="en-US" dirty="0" smtClean="0"/>
              <a:t>of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 err="1"/>
              <a:t>dbo.demoSalesOrderDetail</a:t>
            </a:r>
            <a:r>
              <a:rPr lang="en-US" dirty="0"/>
              <a:t> table by joining the table on the </a:t>
            </a:r>
            <a:r>
              <a:rPr lang="en-US" dirty="0" err="1" smtClean="0"/>
              <a:t>dbo.demoProduct</a:t>
            </a:r>
            <a:r>
              <a:rPr lang="sl-SI" dirty="0"/>
              <a:t> </a:t>
            </a:r>
            <a:r>
              <a:rPr lang="sl-SI" dirty="0" smtClean="0"/>
              <a:t>table.</a:t>
            </a:r>
          </a:p>
          <a:p>
            <a:r>
              <a:rPr lang="sl-SI" dirty="0" smtClean="0"/>
              <a:t>4. </a:t>
            </a:r>
            <a:r>
              <a:rPr lang="en-US" dirty="0" smtClean="0"/>
              <a:t>Write </a:t>
            </a:r>
            <a:r>
              <a:rPr lang="en-US" dirty="0"/>
              <a:t>an UPDATE statement that updates the </a:t>
            </a:r>
            <a:r>
              <a:rPr lang="en-US" dirty="0" err="1"/>
              <a:t>SubTotal</a:t>
            </a:r>
            <a:r>
              <a:rPr lang="en-US" dirty="0"/>
              <a:t> column of each row of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dbo.demoSalesOrderHeader</a:t>
            </a:r>
            <a:r>
              <a:rPr lang="en-US" dirty="0" smtClean="0"/>
              <a:t> </a:t>
            </a:r>
            <a:r>
              <a:rPr lang="en-US" dirty="0"/>
              <a:t>table with the sum of the </a:t>
            </a:r>
            <a:r>
              <a:rPr lang="en-US" dirty="0" err="1"/>
              <a:t>LineTotal</a:t>
            </a:r>
            <a:r>
              <a:rPr lang="en-US" dirty="0"/>
              <a:t> column of </a:t>
            </a:r>
            <a:r>
              <a:rPr lang="en-US" dirty="0" smtClean="0"/>
              <a:t>the</a:t>
            </a:r>
            <a:r>
              <a:rPr lang="sl-SI" smtClean="0"/>
              <a:t> dbo.demoSalesOrderDemo </a:t>
            </a:r>
            <a:r>
              <a:rPr lang="sl-SI" dirty="0"/>
              <a:t>table.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871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Inserting Rows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Adding One Row with Literal </a:t>
            </a:r>
            <a:r>
              <a:rPr lang="en-US" dirty="0" smtClean="0"/>
              <a:t>Values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INSERT </a:t>
            </a:r>
            <a:r>
              <a:rPr lang="en-US" dirty="0"/>
              <a:t>[INTO] &lt;table1&gt; [(&lt;col1&gt;,&lt;col2&gt;)] SELECT &lt;value1&gt;,&lt;value2&gt;;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INSERT </a:t>
            </a:r>
            <a:r>
              <a:rPr lang="en-US" dirty="0"/>
              <a:t>[INTO] &lt;table1&gt; [(&lt;col1&gt;,&lt;col2&gt;)] VALUES (&lt;value1&gt;,&lt;value2</a:t>
            </a:r>
            <a:r>
              <a:rPr lang="en-US" dirty="0" smtClean="0"/>
              <a:t>&gt;);</a:t>
            </a:r>
            <a:endParaRPr lang="sl-SI" dirty="0"/>
          </a:p>
          <a:p>
            <a:r>
              <a:rPr lang="en-US" dirty="0"/>
              <a:t>Inserting </a:t>
            </a:r>
            <a:r>
              <a:rPr lang="en-US" dirty="0"/>
              <a:t>Multiple Rows with One </a:t>
            </a:r>
            <a:r>
              <a:rPr lang="en-US" dirty="0"/>
              <a:t>Statement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dbo.demoCustomer</a:t>
            </a:r>
            <a:r>
              <a:rPr lang="en-US" dirty="0"/>
              <a:t>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sl-SI" dirty="0" smtClean="0"/>
              <a:t>    SELECT </a:t>
            </a:r>
            <a:r>
              <a:rPr lang="sl-SI" dirty="0"/>
              <a:t>7,'Dominic','P.','Gash'</a:t>
            </a:r>
          </a:p>
          <a:p>
            <a:pPr marL="0" indent="0">
              <a:buNone/>
            </a:pPr>
            <a:r>
              <a:rPr lang="sl-SI" dirty="0" smtClean="0"/>
              <a:t>    UNION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SELECT </a:t>
            </a:r>
            <a:r>
              <a:rPr lang="sl-SI" dirty="0"/>
              <a:t>10,'Kathleen','M.','Garza'</a:t>
            </a:r>
          </a:p>
          <a:p>
            <a:pPr marL="0" indent="0">
              <a:buNone/>
            </a:pPr>
            <a:r>
              <a:rPr lang="sl-SI" dirty="0" smtClean="0"/>
              <a:t>    UNION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SELECT </a:t>
            </a:r>
            <a:r>
              <a:rPr lang="en-US" dirty="0"/>
              <a:t>11, 'Katherine', NULL,' Harding';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100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INSERTING ROWS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Inserting Rows from Another </a:t>
            </a:r>
            <a:r>
              <a:rPr lang="en-US" dirty="0" smtClean="0"/>
              <a:t>Table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dbo.demoCustomer</a:t>
            </a:r>
            <a:r>
              <a:rPr lang="en-US" dirty="0"/>
              <a:t>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SELECT </a:t>
            </a:r>
            <a:r>
              <a:rPr lang="en-US" dirty="0" err="1"/>
              <a:t>BusinessEntityID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endParaRPr lang="en-US" dirty="0"/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Person.Person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WHERE </a:t>
            </a:r>
            <a:r>
              <a:rPr lang="en-US" dirty="0" err="1"/>
              <a:t>BusinessEntityID</a:t>
            </a:r>
            <a:r>
              <a:rPr lang="en-US" dirty="0"/>
              <a:t> BETWEEN 19 AND 35</a:t>
            </a:r>
            <a:r>
              <a:rPr lang="en-US" dirty="0" smtClean="0"/>
              <a:t>;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dbo.demoCustomer</a:t>
            </a:r>
            <a:r>
              <a:rPr lang="en-US" dirty="0"/>
              <a:t>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sl-SI" dirty="0" smtClean="0"/>
              <a:t>    SELECT </a:t>
            </a:r>
            <a:r>
              <a:rPr lang="sl-SI" dirty="0"/>
              <a:t>DISTINCT c.BusinessEntityID, c.FirstName, c.MiddleName, c.LastName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Person.Person AS c</a:t>
            </a:r>
          </a:p>
          <a:p>
            <a:pPr marL="0" indent="0">
              <a:buNone/>
            </a:pPr>
            <a:r>
              <a:rPr lang="sl-SI" dirty="0" smtClean="0"/>
              <a:t>    INNER </a:t>
            </a:r>
            <a:r>
              <a:rPr lang="sl-SI" dirty="0"/>
              <a:t>JOIN Sales.SalesOrderHeader AS s ON c.BusinessEntityID = s.SalesPersonID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2101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INSERTING </a:t>
            </a:r>
            <a:r>
              <a:rPr lang="sl-SI" dirty="0" smtClean="0"/>
              <a:t>ROWS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Inserting Missing </a:t>
            </a:r>
            <a:r>
              <a:rPr lang="sl-SI" dirty="0" smtClean="0"/>
              <a:t>Rows: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dbo.demoCustomer</a:t>
            </a:r>
            <a:r>
              <a:rPr lang="en-US" dirty="0"/>
              <a:t>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sl-SI" dirty="0" smtClean="0"/>
              <a:t>   SELECT </a:t>
            </a:r>
            <a:r>
              <a:rPr lang="sl-SI" dirty="0"/>
              <a:t>c.BusinessEntityID, c.FirstName, c.MiddleName, c.LastName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Person.Person AS c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LEFT </a:t>
            </a:r>
            <a:r>
              <a:rPr lang="en-US" dirty="0"/>
              <a:t>OUTER JOIN </a:t>
            </a:r>
            <a:r>
              <a:rPr lang="en-US" dirty="0" err="1"/>
              <a:t>dbo.demoCustomer</a:t>
            </a:r>
            <a:r>
              <a:rPr lang="en-US" dirty="0"/>
              <a:t> AS d ON </a:t>
            </a:r>
            <a:r>
              <a:rPr lang="en-US" dirty="0" err="1"/>
              <a:t>c.BusinessEntityID</a:t>
            </a:r>
            <a:r>
              <a:rPr lang="en-US" dirty="0"/>
              <a:t> = </a:t>
            </a:r>
            <a:r>
              <a:rPr lang="en-US" dirty="0" err="1"/>
              <a:t>d.CustomerID</a:t>
            </a:r>
            <a:endParaRPr lang="en-US" dirty="0"/>
          </a:p>
          <a:p>
            <a:pPr marL="0" indent="0">
              <a:buNone/>
            </a:pPr>
            <a:r>
              <a:rPr lang="sl-SI" dirty="0" smtClean="0"/>
              <a:t>   WHERE </a:t>
            </a:r>
            <a:r>
              <a:rPr lang="sl-SI" dirty="0"/>
              <a:t>d.CustomerID IS NULL;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2005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Populating a Table in One Statement</a:t>
            </a:r>
            <a:r>
              <a:rPr lang="sl-SI" dirty="0"/>
              <a:t/>
            </a:r>
            <a:br>
              <a:rPr lang="sl-SI" dirty="0"/>
            </a:b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&lt;col1&gt;,&lt;col2&gt;</a:t>
            </a:r>
          </a:p>
          <a:p>
            <a:pPr marL="0" indent="0">
              <a:buNone/>
            </a:pPr>
            <a:r>
              <a:rPr lang="sl-SI" dirty="0" smtClean="0"/>
              <a:t>   INTO </a:t>
            </a:r>
            <a:r>
              <a:rPr lang="sl-SI" dirty="0"/>
              <a:t>&lt;table2&gt;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&lt;table1&gt;;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1783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Rows into Tables with Default Column </a:t>
            </a:r>
            <a:r>
              <a:rPr lang="en-US" dirty="0" smtClean="0"/>
              <a:t>Values</a:t>
            </a:r>
            <a:endParaRPr lang="sl-SI" dirty="0"/>
          </a:p>
          <a:p>
            <a:r>
              <a:rPr lang="en-US" dirty="0" smtClean="0"/>
              <a:t>Inserting </a:t>
            </a:r>
            <a:r>
              <a:rPr lang="en-US" dirty="0"/>
              <a:t>Rows into Tables with Automatically Populating </a:t>
            </a:r>
            <a:r>
              <a:rPr lang="en-US" dirty="0" smtClean="0"/>
              <a:t>Columns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</a:t>
            </a:r>
            <a:r>
              <a:rPr lang="en-US" i="1" dirty="0" err="1" smtClean="0"/>
              <a:t>rowversion</a:t>
            </a:r>
            <a:r>
              <a:rPr lang="en-US" dirty="0"/>
              <a:t>: Formerly called TIMESTAMP, this contains a binary number that is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unique </a:t>
            </a:r>
            <a:r>
              <a:rPr lang="en-US" dirty="0"/>
              <a:t>within a database. Developers generally use ROWVERSION to </a:t>
            </a:r>
            <a:r>
              <a:rPr lang="en-US" dirty="0" smtClean="0"/>
              <a:t>determine</a:t>
            </a:r>
            <a:r>
              <a:rPr lang="sl-SI" dirty="0" smtClean="0"/>
              <a:t>    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</a:t>
            </a:r>
            <a:r>
              <a:rPr lang="en-US" dirty="0" smtClean="0"/>
              <a:t>whether </a:t>
            </a:r>
            <a:r>
              <a:rPr lang="en-US" dirty="0"/>
              <a:t>changes have been made to a row.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</a:t>
            </a:r>
            <a:r>
              <a:rPr lang="en-US" i="1" dirty="0" smtClean="0"/>
              <a:t>identity</a:t>
            </a:r>
            <a:r>
              <a:rPr lang="en-US" dirty="0"/>
              <a:t>: This contains an </a:t>
            </a:r>
            <a:r>
              <a:rPr lang="en-US" dirty="0" err="1"/>
              <a:t>autoincrementing</a:t>
            </a:r>
            <a:r>
              <a:rPr lang="en-US" dirty="0"/>
              <a:t> numeric value. Developers often </a:t>
            </a:r>
            <a:r>
              <a:rPr lang="en-US" dirty="0" smtClean="0"/>
              <a:t>use</a:t>
            </a:r>
            <a:r>
              <a:rPr lang="sl-SI" dirty="0" smtClean="0"/>
              <a:t>  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</a:t>
            </a:r>
            <a:r>
              <a:rPr lang="en-US" dirty="0" smtClean="0"/>
              <a:t>IDEN</a:t>
            </a:r>
            <a:r>
              <a:rPr lang="sl-SI" dirty="0" smtClean="0"/>
              <a:t>T</a:t>
            </a:r>
            <a:r>
              <a:rPr lang="en-US" dirty="0" smtClean="0"/>
              <a:t>ITY </a:t>
            </a:r>
            <a:r>
              <a:rPr lang="en-US" dirty="0"/>
              <a:t>columns when an ID number is needed for a table.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261914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Computed columns</a:t>
            </a:r>
            <a:r>
              <a:rPr lang="en-US" dirty="0"/>
              <a:t>: These have a definition that is usually based on the values </a:t>
            </a:r>
            <a:r>
              <a:rPr lang="en-US" dirty="0" smtClean="0"/>
              <a:t>of</a:t>
            </a:r>
            <a:r>
              <a:rPr lang="sl-SI" dirty="0" smtClean="0"/>
              <a:t> </a:t>
            </a:r>
            <a:r>
              <a:rPr lang="en-US" dirty="0" smtClean="0"/>
              <a:t>other </a:t>
            </a:r>
            <a:r>
              <a:rPr lang="en-US" dirty="0"/>
              <a:t>columns in the same row. The values in a computed column can be </a:t>
            </a:r>
            <a:r>
              <a:rPr lang="en-US" dirty="0" smtClean="0"/>
              <a:t>stored</a:t>
            </a:r>
            <a:r>
              <a:rPr lang="sl-SI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table by specifying the keyword PERSISTED in the column definition. If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table </a:t>
            </a:r>
            <a:r>
              <a:rPr lang="en-US" dirty="0"/>
              <a:t>definition doesn’t contain PERSISTED, it will be calculated each time it </a:t>
            </a:r>
            <a:r>
              <a:rPr lang="en-US" dirty="0" smtClean="0"/>
              <a:t>is</a:t>
            </a:r>
            <a:r>
              <a:rPr lang="sl-SI" dirty="0" smtClean="0"/>
              <a:t> accessed.</a:t>
            </a:r>
          </a:p>
          <a:p>
            <a:r>
              <a:rPr lang="en-US" i="1" dirty="0"/>
              <a:t>Sequences</a:t>
            </a:r>
            <a:r>
              <a:rPr lang="en-US" dirty="0"/>
              <a:t>: These are user-defined objects and act like identity columns but </a:t>
            </a:r>
            <a:r>
              <a:rPr lang="en-US" dirty="0" smtClean="0"/>
              <a:t>are</a:t>
            </a:r>
            <a:r>
              <a:rPr lang="sl-SI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restricted to a specific table. Unlike identity numbers, sequence numbers </a:t>
            </a:r>
            <a:r>
              <a:rPr lang="en-US" dirty="0" smtClean="0"/>
              <a:t>can</a:t>
            </a:r>
            <a:r>
              <a:rPr lang="sl-SI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reused and created across multiple tables and rows and you need to </a:t>
            </a:r>
            <a:r>
              <a:rPr lang="en-US" dirty="0" smtClean="0"/>
              <a:t>reference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sequence object in the insert statement.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1267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 sure to always specify the column names, avoiding the automatically populated columns </a:t>
            </a:r>
            <a:r>
              <a:rPr lang="en-US" dirty="0" smtClean="0"/>
              <a:t>when</a:t>
            </a:r>
            <a:r>
              <a:rPr lang="sl-SI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write an INSERT statement to avoid causing an error.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3083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98766"/>
            <a:ext cx="10363826" cy="39014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Write a SELECT statement to retrieve data from the </a:t>
            </a:r>
            <a:r>
              <a:rPr lang="en-US" dirty="0" err="1"/>
              <a:t>Sales.Product</a:t>
            </a:r>
            <a:r>
              <a:rPr lang="en-US" dirty="0"/>
              <a:t> table. Use </a:t>
            </a:r>
            <a:r>
              <a:rPr lang="en-US" dirty="0" smtClean="0"/>
              <a:t>these</a:t>
            </a:r>
            <a:r>
              <a:rPr lang="sl-SI" dirty="0" smtClean="0"/>
              <a:t> </a:t>
            </a:r>
            <a:r>
              <a:rPr lang="en-US" dirty="0" smtClean="0"/>
              <a:t>values </a:t>
            </a:r>
            <a:r>
              <a:rPr lang="en-US" dirty="0"/>
              <a:t>to insert five rows into the </a:t>
            </a:r>
            <a:r>
              <a:rPr lang="en-US" dirty="0" err="1"/>
              <a:t>dbo.demoProduct</a:t>
            </a:r>
            <a:r>
              <a:rPr lang="en-US" dirty="0"/>
              <a:t> table using literal values. </a:t>
            </a:r>
            <a:r>
              <a:rPr lang="en-US" dirty="0" smtClean="0"/>
              <a:t>Write</a:t>
            </a:r>
            <a:r>
              <a:rPr lang="sl-SI" dirty="0" smtClean="0"/>
              <a:t> </a:t>
            </a:r>
            <a:r>
              <a:rPr lang="en-US" dirty="0" smtClean="0"/>
              <a:t>five </a:t>
            </a:r>
            <a:r>
              <a:rPr lang="en-US" dirty="0"/>
              <a:t>individual INSERT statements.</a:t>
            </a:r>
          </a:p>
          <a:p>
            <a:r>
              <a:rPr lang="en-US" dirty="0"/>
              <a:t>2. Insert five more rows into the </a:t>
            </a:r>
            <a:r>
              <a:rPr lang="en-US" dirty="0" err="1"/>
              <a:t>dbo.demoProduct</a:t>
            </a:r>
            <a:r>
              <a:rPr lang="en-US" dirty="0"/>
              <a:t> table. This time write one </a:t>
            </a:r>
            <a:r>
              <a:rPr lang="en-US" dirty="0" smtClean="0"/>
              <a:t>INSERT</a:t>
            </a:r>
            <a:r>
              <a:rPr lang="sl-SI" dirty="0" smtClean="0"/>
              <a:t> </a:t>
            </a:r>
            <a:r>
              <a:rPr lang="en-US" dirty="0" smtClean="0"/>
              <a:t>statement</a:t>
            </a:r>
            <a:r>
              <a:rPr lang="en-US" dirty="0"/>
              <a:t>.</a:t>
            </a:r>
          </a:p>
          <a:p>
            <a:r>
              <a:rPr lang="en-US" dirty="0"/>
              <a:t>3. Write an INSERT statement that inserts all the rows into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dbo.demoSalesOrderHeader</a:t>
            </a:r>
            <a:r>
              <a:rPr lang="en-US" dirty="0" smtClean="0"/>
              <a:t> </a:t>
            </a:r>
            <a:r>
              <a:rPr lang="en-US" dirty="0"/>
              <a:t>table from the </a:t>
            </a:r>
            <a:r>
              <a:rPr lang="en-US" dirty="0" err="1"/>
              <a:t>Sales.SalesOrderHeader</a:t>
            </a:r>
            <a:r>
              <a:rPr lang="en-US" dirty="0"/>
              <a:t> table. </a:t>
            </a:r>
            <a:r>
              <a:rPr lang="en-US" dirty="0" smtClean="0"/>
              <a:t>Hint:</a:t>
            </a:r>
            <a:r>
              <a:rPr lang="sl-SI" dirty="0" smtClean="0"/>
              <a:t> </a:t>
            </a:r>
            <a:r>
              <a:rPr lang="en-US" dirty="0" smtClean="0"/>
              <a:t>Pay </a:t>
            </a:r>
            <a:r>
              <a:rPr lang="en-US" dirty="0"/>
              <a:t>close attention to the properties of the columns in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dbo.demoSalesOrderHeader</a:t>
            </a:r>
            <a:r>
              <a:rPr lang="en-US" dirty="0" smtClean="0"/>
              <a:t> </a:t>
            </a:r>
            <a:r>
              <a:rPr lang="en-US" dirty="0"/>
              <a:t>table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/>
              <a:t>4. Write a SELECT INTO statement that creates a table, </a:t>
            </a:r>
            <a:r>
              <a:rPr lang="en-US" dirty="0" err="1" smtClean="0"/>
              <a:t>dbo.tempCustomerSales</a:t>
            </a:r>
            <a:r>
              <a:rPr lang="en-US" dirty="0" smtClean="0"/>
              <a:t>,</a:t>
            </a:r>
            <a:r>
              <a:rPr lang="sl-SI" dirty="0" smtClean="0"/>
              <a:t> </a:t>
            </a:r>
            <a:r>
              <a:rPr lang="en-US" dirty="0" smtClean="0"/>
              <a:t>showing </a:t>
            </a:r>
            <a:r>
              <a:rPr lang="en-US" dirty="0"/>
              <a:t>every </a:t>
            </a:r>
            <a:r>
              <a:rPr lang="en-US" dirty="0" err="1"/>
              <a:t>CustomerID</a:t>
            </a:r>
            <a:r>
              <a:rPr lang="en-US" dirty="0"/>
              <a:t> from the </a:t>
            </a:r>
            <a:r>
              <a:rPr lang="en-US" dirty="0" err="1"/>
              <a:t>Sales.Customer</a:t>
            </a:r>
            <a:r>
              <a:rPr lang="en-US" dirty="0"/>
              <a:t> along with a count of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orders </a:t>
            </a:r>
            <a:r>
              <a:rPr lang="en-US" dirty="0"/>
              <a:t>placed and the total amount due for each customer.</a:t>
            </a:r>
          </a:p>
          <a:p>
            <a:r>
              <a:rPr lang="en-US" dirty="0"/>
              <a:t>5. Write an INSERT statement that inserts all the products into the </a:t>
            </a:r>
            <a:r>
              <a:rPr lang="en-US" dirty="0" err="1" smtClean="0"/>
              <a:t>dbo.demoProduct</a:t>
            </a:r>
            <a:r>
              <a:rPr lang="sl-SI" dirty="0" smtClean="0"/>
              <a:t> </a:t>
            </a:r>
            <a:r>
              <a:rPr lang="en-US" dirty="0" smtClean="0"/>
              <a:t>table </a:t>
            </a:r>
            <a:r>
              <a:rPr lang="en-US" dirty="0"/>
              <a:t>from the </a:t>
            </a:r>
            <a:r>
              <a:rPr lang="en-US" dirty="0" err="1"/>
              <a:t>Production.Product</a:t>
            </a:r>
            <a:r>
              <a:rPr lang="en-US" dirty="0"/>
              <a:t> table that have not already been inserted. </a:t>
            </a:r>
            <a:r>
              <a:rPr lang="en-US" dirty="0" smtClean="0"/>
              <a:t>Don’t</a:t>
            </a:r>
            <a:r>
              <a:rPr lang="sl-SI" dirty="0" smtClean="0"/>
              <a:t> </a:t>
            </a:r>
            <a:r>
              <a:rPr lang="en-US" dirty="0" smtClean="0"/>
              <a:t>specify </a:t>
            </a:r>
            <a:r>
              <a:rPr lang="en-US" dirty="0"/>
              <a:t>literal </a:t>
            </a:r>
            <a:r>
              <a:rPr lang="en-US" dirty="0" err="1"/>
              <a:t>ProductID</a:t>
            </a:r>
            <a:r>
              <a:rPr lang="en-US" dirty="0"/>
              <a:t> values in the statement.</a:t>
            </a:r>
            <a:endParaRPr lang="sl-S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62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215</TotalTime>
  <Words>1079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Manipulating data</vt:lpstr>
      <vt:lpstr>Inserting Rows</vt:lpstr>
      <vt:lpstr>INSERTING ROWS </vt:lpstr>
      <vt:lpstr>INSERTING ROWS</vt:lpstr>
      <vt:lpstr>Creating and Populating a Table in One Statement </vt:lpstr>
      <vt:lpstr>PowerPoint Presentation</vt:lpstr>
      <vt:lpstr>PowerPoint Presentation</vt:lpstr>
      <vt:lpstr>PowerPoint Presentation</vt:lpstr>
      <vt:lpstr>Excercise</vt:lpstr>
      <vt:lpstr>Deleting Rows</vt:lpstr>
      <vt:lpstr>Deleting rows</vt:lpstr>
      <vt:lpstr>Excercise</vt:lpstr>
      <vt:lpstr>Updating Existing Rows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data</dc:title>
  <dc:creator>Uroš Godnov</dc:creator>
  <cp:lastModifiedBy>Uroš Godnov</cp:lastModifiedBy>
  <cp:revision>19</cp:revision>
  <dcterms:created xsi:type="dcterms:W3CDTF">2017-10-25T13:27:25Z</dcterms:created>
  <dcterms:modified xsi:type="dcterms:W3CDTF">2017-10-25T17:03:11Z</dcterms:modified>
</cp:coreProperties>
</file>