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R </a:t>
            </a:r>
            <a:r>
              <a:rPr lang="sl-SI" dirty="0" err="1" smtClean="0"/>
              <a:t>and</a:t>
            </a:r>
            <a:r>
              <a:rPr lang="sl-SI" dirty="0" smtClean="0"/>
              <a:t> SQL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445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sp_execute_external_script</a:t>
            </a:r>
            <a:r>
              <a:rPr lang="sl-SI" dirty="0"/>
              <a:t> </a:t>
            </a:r>
            <a:r>
              <a:rPr lang="sl-SI" dirty="0" err="1"/>
              <a:t>external</a:t>
            </a:r>
            <a:r>
              <a:rPr lang="sl-SI" dirty="0"/>
              <a:t> </a:t>
            </a:r>
            <a:r>
              <a:rPr lang="sl-SI" dirty="0" smtClean="0"/>
              <a:t>procedure - 1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b="1" dirty="0" err="1"/>
              <a:t>sp_execute_external_script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@</a:t>
            </a:r>
            <a:r>
              <a:rPr lang="sl-SI" b="1" dirty="0" err="1"/>
              <a:t>language</a:t>
            </a:r>
            <a:r>
              <a:rPr lang="sl-SI" b="1" dirty="0"/>
              <a:t> = N''</a:t>
            </a:r>
          </a:p>
          <a:p>
            <a:pPr marL="0" indent="0">
              <a:buNone/>
            </a:pPr>
            <a:r>
              <a:rPr lang="sl-SI" b="1" dirty="0"/>
              <a:t>,@</a:t>
            </a:r>
            <a:r>
              <a:rPr lang="sl-SI" b="1" dirty="0" err="1"/>
              <a:t>script</a:t>
            </a:r>
            <a:r>
              <a:rPr lang="sl-SI" b="1" dirty="0"/>
              <a:t> = N'',</a:t>
            </a:r>
          </a:p>
          <a:p>
            <a:pPr marL="0" indent="0">
              <a:buNone/>
            </a:pPr>
            <a:r>
              <a:rPr lang="sl-SI" b="1" dirty="0"/>
              <a:t>,@input_data_1 = 'input_data_1'</a:t>
            </a:r>
          </a:p>
          <a:p>
            <a:pPr marL="0" indent="0">
              <a:buNone/>
            </a:pPr>
            <a:r>
              <a:rPr lang="sl-SI" b="1" dirty="0"/>
              <a:t>,@input_data_1_name = N'input_data_1_name'</a:t>
            </a:r>
          </a:p>
          <a:p>
            <a:pPr marL="0" indent="0">
              <a:buNone/>
            </a:pPr>
            <a:r>
              <a:rPr lang="sl-SI" b="1" dirty="0"/>
              <a:t>,@output_data_1_name = 'output_data_1_name'</a:t>
            </a:r>
          </a:p>
          <a:p>
            <a:pPr marL="0" indent="0">
              <a:buNone/>
            </a:pPr>
            <a:r>
              <a:rPr lang="sl-SI" b="1" dirty="0"/>
              <a:t>,@</a:t>
            </a:r>
            <a:r>
              <a:rPr lang="sl-SI" b="1" dirty="0" err="1"/>
              <a:t>parallel</a:t>
            </a:r>
            <a:r>
              <a:rPr lang="sl-SI" b="1" dirty="0"/>
              <a:t> = 0 | 1</a:t>
            </a:r>
          </a:p>
          <a:p>
            <a:pPr marL="0" indent="0">
              <a:buNone/>
            </a:pPr>
            <a:r>
              <a:rPr lang="sl-SI" b="1" dirty="0"/>
              <a:t>,@</a:t>
            </a:r>
            <a:r>
              <a:rPr lang="sl-SI" b="1" dirty="0" err="1"/>
              <a:t>params</a:t>
            </a:r>
            <a:r>
              <a:rPr lang="sl-SI" b="1" dirty="0"/>
              <a:t> = N''</a:t>
            </a:r>
          </a:p>
          <a:p>
            <a:pPr marL="0" indent="0">
              <a:buNone/>
            </a:pPr>
            <a:r>
              <a:rPr lang="sl-SI" b="1" dirty="0"/>
              <a:t>,@parameter1 = ''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2956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sp_execute_external_script</a:t>
            </a:r>
            <a:r>
              <a:rPr lang="sl-SI" dirty="0"/>
              <a:t> </a:t>
            </a:r>
            <a:r>
              <a:rPr lang="sl-SI" dirty="0" err="1"/>
              <a:t>external</a:t>
            </a:r>
            <a:r>
              <a:rPr lang="sl-SI" dirty="0"/>
              <a:t> procedure </a:t>
            </a:r>
            <a:r>
              <a:rPr lang="sl-SI" dirty="0" smtClean="0"/>
              <a:t>– 2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@input_data_1</a:t>
            </a:r>
            <a:r>
              <a:rPr lang="sl-SI" dirty="0" smtClean="0"/>
              <a:t>: </a:t>
            </a:r>
            <a:r>
              <a:rPr lang="en-US" dirty="0"/>
              <a:t>takes your T-SQL code as the source of </a:t>
            </a:r>
            <a:r>
              <a:rPr lang="en-US" dirty="0" smtClean="0"/>
              <a:t>data</a:t>
            </a:r>
            <a:r>
              <a:rPr lang="sl-SI" dirty="0" smtClean="0"/>
              <a:t>. NVARCHAR</a:t>
            </a:r>
          </a:p>
          <a:p>
            <a:r>
              <a:rPr lang="sl-SI" dirty="0" smtClean="0"/>
              <a:t>SELECT</a:t>
            </a:r>
          </a:p>
          <a:p>
            <a:r>
              <a:rPr lang="sl-SI" dirty="0" smtClean="0"/>
              <a:t>SELECT </a:t>
            </a:r>
            <a:r>
              <a:rPr lang="sl-SI" dirty="0" err="1"/>
              <a:t>with</a:t>
            </a:r>
            <a:r>
              <a:rPr lang="sl-SI" dirty="0"/>
              <a:t> multiple JOINS</a:t>
            </a:r>
          </a:p>
          <a:p>
            <a:r>
              <a:rPr lang="sl-SI" dirty="0" err="1"/>
              <a:t>WITHcommontable</a:t>
            </a:r>
            <a:r>
              <a:rPr lang="sl-SI" dirty="0"/>
              <a:t> </a:t>
            </a:r>
            <a:r>
              <a:rPr lang="sl-SI" dirty="0" err="1"/>
              <a:t>expressions</a:t>
            </a:r>
            <a:endParaRPr lang="sl-SI" dirty="0"/>
          </a:p>
          <a:p>
            <a:r>
              <a:rPr lang="sl-SI" dirty="0"/>
              <a:t>UNION, UNIONALL, EXCEPT, INTERSECT</a:t>
            </a:r>
          </a:p>
          <a:p>
            <a:r>
              <a:rPr lang="en-US" dirty="0"/>
              <a:t>Any SET, STRING, LOGICAL, COMPARISON, BITWISE, ARITHMETIC, COMPOUND</a:t>
            </a:r>
          </a:p>
          <a:p>
            <a:r>
              <a:rPr lang="sl-SI" dirty="0" err="1"/>
              <a:t>operators</a:t>
            </a:r>
            <a:endParaRPr lang="sl-SI" dirty="0"/>
          </a:p>
          <a:p>
            <a:r>
              <a:rPr lang="sl-SI" dirty="0"/>
              <a:t>COLLATE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461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sp_execute_external_script</a:t>
            </a:r>
            <a:r>
              <a:rPr lang="sl-SI" dirty="0"/>
              <a:t> </a:t>
            </a:r>
            <a:r>
              <a:rPr lang="sl-SI" dirty="0" err="1"/>
              <a:t>external</a:t>
            </a:r>
            <a:r>
              <a:rPr lang="sl-SI" dirty="0"/>
              <a:t> procedure </a:t>
            </a:r>
            <a:r>
              <a:rPr lang="sl-SI" dirty="0" smtClean="0"/>
              <a:t>– 3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/>
              <a:t>@</a:t>
            </a:r>
            <a:r>
              <a:rPr lang="sl-SI" dirty="0" smtClean="0"/>
              <a:t>input_data_1_name: </a:t>
            </a:r>
            <a:r>
              <a:rPr lang="en-US" dirty="0"/>
              <a:t>holds the name of the dataset that will be used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R </a:t>
            </a:r>
            <a:r>
              <a:rPr lang="en-US" dirty="0"/>
              <a:t>script as an input </a:t>
            </a:r>
            <a:r>
              <a:rPr lang="en-US" dirty="0" smtClean="0"/>
              <a:t>dataset</a:t>
            </a:r>
            <a:endParaRPr lang="sl-SI" dirty="0" smtClean="0"/>
          </a:p>
          <a:p>
            <a:r>
              <a:rPr lang="en-US" dirty="0"/>
              <a:t>By default, the external </a:t>
            </a:r>
            <a:r>
              <a:rPr lang="en-US" dirty="0" smtClean="0"/>
              <a:t>procedure</a:t>
            </a:r>
            <a:r>
              <a:rPr lang="sl-SI" dirty="0" smtClean="0"/>
              <a:t> </a:t>
            </a:r>
            <a:r>
              <a:rPr lang="en-US" dirty="0" err="1" smtClean="0"/>
              <a:t>sp_execute_external_script</a:t>
            </a:r>
            <a:r>
              <a:rPr lang="en-US" dirty="0" smtClean="0"/>
              <a:t> </a:t>
            </a:r>
            <a:r>
              <a:rPr lang="en-US" dirty="0"/>
              <a:t>will be using the following:-</a:t>
            </a:r>
            <a:r>
              <a:rPr lang="en-US" dirty="0" err="1"/>
              <a:t>InputDataSet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inputting</a:t>
            </a:r>
            <a:r>
              <a:rPr lang="sl-SI" dirty="0" smtClean="0"/>
              <a:t> </a:t>
            </a:r>
            <a:r>
              <a:rPr lang="sl-SI" dirty="0"/>
              <a:t>data </a:t>
            </a:r>
            <a:r>
              <a:rPr lang="sl-SI" dirty="0" err="1"/>
              <a:t>and-OutputDataSet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returning</a:t>
            </a:r>
            <a:r>
              <a:rPr lang="sl-SI" dirty="0"/>
              <a:t> </a:t>
            </a:r>
            <a:r>
              <a:rPr lang="sl-SI" dirty="0" err="1"/>
              <a:t>result</a:t>
            </a:r>
            <a:r>
              <a:rPr lang="sl-SI" dirty="0"/>
              <a:t> data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5194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sp_execute_external_script</a:t>
            </a:r>
            <a:r>
              <a:rPr lang="sl-SI" dirty="0"/>
              <a:t> </a:t>
            </a:r>
            <a:r>
              <a:rPr lang="sl-SI" dirty="0" err="1"/>
              <a:t>external</a:t>
            </a:r>
            <a:r>
              <a:rPr lang="sl-SI" dirty="0"/>
              <a:t> procedure </a:t>
            </a:r>
            <a:r>
              <a:rPr lang="sl-SI" dirty="0" smtClean="0"/>
              <a:t>– 4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/>
              <a:t>@output_data_1_name</a:t>
            </a:r>
            <a:r>
              <a:rPr lang="sl-SI" dirty="0" smtClean="0"/>
              <a:t>: </a:t>
            </a:r>
            <a:r>
              <a:rPr lang="en-US" dirty="0"/>
              <a:t>holds the definition of the returned </a:t>
            </a:r>
            <a:r>
              <a:rPr lang="en-US" dirty="0" smtClean="0"/>
              <a:t>result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an external script as a variable returned to any stored procedure.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returned </a:t>
            </a:r>
            <a:r>
              <a:rPr lang="en-US" dirty="0"/>
              <a:t>dataset must be in the </a:t>
            </a:r>
            <a:r>
              <a:rPr lang="en-US" dirty="0" err="1"/>
              <a:t>data.frame</a:t>
            </a:r>
            <a:r>
              <a:rPr lang="en-US" dirty="0"/>
              <a:t> format in the R </a:t>
            </a:r>
            <a:r>
              <a:rPr lang="en-US" dirty="0" smtClean="0"/>
              <a:t>language</a:t>
            </a:r>
            <a:endParaRPr lang="sl-SI" dirty="0" smtClean="0"/>
          </a:p>
          <a:p>
            <a:r>
              <a:rPr lang="sl-SI" dirty="0" smtClean="0"/>
              <a:t>@</a:t>
            </a:r>
            <a:r>
              <a:rPr lang="sl-SI" dirty="0" err="1" smtClean="0"/>
              <a:t>params</a:t>
            </a:r>
            <a:r>
              <a:rPr lang="sl-SI" dirty="0" smtClean="0"/>
              <a:t>: </a:t>
            </a:r>
            <a:r>
              <a:rPr lang="en-US" dirty="0"/>
              <a:t>an argument where any additional variable can be declared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smtClean="0"/>
              <a:t>specified </a:t>
            </a:r>
            <a:r>
              <a:rPr lang="en-US" dirty="0"/>
              <a:t>as a variable(s) that can be used in the R </a:t>
            </a:r>
            <a:r>
              <a:rPr lang="en-US" dirty="0" smtClean="0"/>
              <a:t>script</a:t>
            </a:r>
            <a:endParaRPr lang="sl-SI" dirty="0" smtClean="0"/>
          </a:p>
          <a:p>
            <a:r>
              <a:rPr lang="sl-SI" dirty="0"/>
              <a:t>@</a:t>
            </a:r>
            <a:r>
              <a:rPr lang="sl-SI" dirty="0" smtClean="0"/>
              <a:t>parameter1: </a:t>
            </a:r>
            <a:r>
              <a:rPr lang="en-US" dirty="0"/>
              <a:t>an argument where the values of the parameters </a:t>
            </a:r>
            <a:r>
              <a:rPr lang="en-US" dirty="0" smtClean="0"/>
              <a:t>are</a:t>
            </a:r>
            <a:r>
              <a:rPr lang="sl-SI" dirty="0" smtClean="0"/>
              <a:t> </a:t>
            </a:r>
            <a:r>
              <a:rPr lang="en-US" smtClean="0"/>
              <a:t>specified </a:t>
            </a:r>
            <a:r>
              <a:rPr lang="en-US" dirty="0"/>
              <a:t>and used within the R script in the form of an input or output variable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595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 in SQL SERVER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Microsoft Machine Learning R Server</a:t>
            </a:r>
          </a:p>
          <a:p>
            <a:r>
              <a:rPr lang="sl-SI" dirty="0"/>
              <a:t>Microsoft R </a:t>
            </a:r>
            <a:r>
              <a:rPr lang="sl-SI" dirty="0" err="1"/>
              <a:t>Client</a:t>
            </a:r>
            <a:endParaRPr lang="sl-SI" dirty="0"/>
          </a:p>
          <a:p>
            <a:r>
              <a:rPr lang="sl-SI" dirty="0"/>
              <a:t>Microsoft R Open</a:t>
            </a:r>
          </a:p>
          <a:p>
            <a:r>
              <a:rPr lang="en-US" dirty="0"/>
              <a:t>R Tools for Visual Studio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30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Microsoft R Open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Microsoft R Open is an open source R distribution that is 100% free and generally </a:t>
            </a:r>
            <a:r>
              <a:rPr lang="en-US" dirty="0" smtClean="0"/>
              <a:t>available</a:t>
            </a:r>
            <a:endParaRPr lang="sl-SI" dirty="0" smtClean="0"/>
          </a:p>
          <a:p>
            <a:r>
              <a:rPr lang="en-US" dirty="0"/>
              <a:t>R Open is also compatible with the CRAN </a:t>
            </a:r>
            <a:r>
              <a:rPr lang="en-US" dirty="0" smtClean="0"/>
              <a:t>repository</a:t>
            </a:r>
            <a:endParaRPr lang="sl-SI" dirty="0" smtClean="0"/>
          </a:p>
          <a:p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 smtClean="0"/>
              <a:t>bound</a:t>
            </a:r>
            <a:endParaRPr lang="sl-SI" dirty="0"/>
          </a:p>
          <a:p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additional</a:t>
            </a:r>
            <a:r>
              <a:rPr lang="sl-SI" dirty="0"/>
              <a:t> </a:t>
            </a:r>
            <a:r>
              <a:rPr lang="sl-SI" dirty="0" err="1" smtClean="0"/>
              <a:t>high-performance</a:t>
            </a:r>
            <a:r>
              <a:rPr lang="sl-SI" dirty="0"/>
              <a:t> </a:t>
            </a:r>
            <a:r>
              <a:rPr lang="sl-SI" dirty="0" err="1" smtClean="0"/>
              <a:t>multi-threaded</a:t>
            </a:r>
            <a:r>
              <a:rPr lang="sl-SI" dirty="0" smtClean="0"/>
              <a:t> </a:t>
            </a:r>
            <a:r>
              <a:rPr lang="sl-SI" dirty="0" err="1"/>
              <a:t>feature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2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Microsoft R </a:t>
            </a:r>
            <a:r>
              <a:rPr lang="sl-SI" dirty="0" err="1" smtClean="0"/>
              <a:t>Client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err="1"/>
              <a:t>ScaleR</a:t>
            </a:r>
            <a:r>
              <a:rPr lang="sl-SI" dirty="0"/>
              <a:t> </a:t>
            </a:r>
            <a:r>
              <a:rPr lang="sl-SI" dirty="0" err="1" smtClean="0"/>
              <a:t>functions</a:t>
            </a:r>
            <a:endParaRPr lang="sl-SI" dirty="0"/>
          </a:p>
          <a:p>
            <a:r>
              <a:rPr lang="sl-SI" dirty="0" err="1" smtClean="0"/>
              <a:t>Memory</a:t>
            </a:r>
            <a:r>
              <a:rPr lang="sl-SI" dirty="0" smtClean="0"/>
              <a:t> </a:t>
            </a:r>
            <a:r>
              <a:rPr lang="sl-SI" dirty="0" err="1" smtClean="0"/>
              <a:t>bound</a:t>
            </a:r>
            <a:endParaRPr lang="sl-SI" dirty="0" smtClean="0"/>
          </a:p>
          <a:p>
            <a:r>
              <a:rPr lang="en-US" dirty="0"/>
              <a:t>processing will be limited to only two threads simultaneously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7023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Machine Learning R</a:t>
            </a:r>
            <a:br>
              <a:rPr lang="en-US" dirty="0"/>
            </a:br>
            <a:r>
              <a:rPr lang="sl-SI" dirty="0" err="1"/>
              <a:t>Services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covers all the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smtClean="0"/>
              <a:t>algorithms</a:t>
            </a:r>
            <a:endParaRPr lang="sl-SI" dirty="0" smtClean="0"/>
          </a:p>
          <a:p>
            <a:r>
              <a:rPr lang="en-US" dirty="0"/>
              <a:t>R execution is done using the SQL Server Trusted Launchpad </a:t>
            </a:r>
            <a:r>
              <a:rPr lang="en-US" dirty="0" smtClean="0"/>
              <a:t>service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51" y="3220131"/>
            <a:ext cx="5318863" cy="3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9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Enabling</a:t>
            </a:r>
            <a:r>
              <a:rPr lang="sl-SI" dirty="0" smtClean="0"/>
              <a:t> </a:t>
            </a:r>
            <a:r>
              <a:rPr lang="sl-SI" dirty="0" err="1" smtClean="0"/>
              <a:t>services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EXEC </a:t>
            </a:r>
            <a:r>
              <a:rPr lang="en-US" dirty="0" err="1"/>
              <a:t>sp_configure</a:t>
            </a:r>
            <a:r>
              <a:rPr lang="en-US" dirty="0"/>
              <a:t> 'show advanced options',1;</a:t>
            </a:r>
          </a:p>
          <a:p>
            <a:r>
              <a:rPr lang="sl-SI" dirty="0"/>
              <a:t>GO</a:t>
            </a:r>
          </a:p>
          <a:p>
            <a:r>
              <a:rPr lang="sl-SI" dirty="0"/>
              <a:t>RECONFIGURE;</a:t>
            </a:r>
          </a:p>
          <a:p>
            <a:r>
              <a:rPr lang="sl-SI" dirty="0"/>
              <a:t>GO</a:t>
            </a:r>
          </a:p>
          <a:p>
            <a:r>
              <a:rPr lang="sl-SI" dirty="0"/>
              <a:t>EXEC </a:t>
            </a:r>
            <a:r>
              <a:rPr lang="sl-SI" dirty="0" err="1"/>
              <a:t>sp_configure</a:t>
            </a:r>
            <a:r>
              <a:rPr lang="sl-SI" dirty="0"/>
              <a:t> '</a:t>
            </a:r>
            <a:r>
              <a:rPr lang="sl-SI" dirty="0" err="1"/>
              <a:t>external</a:t>
            </a:r>
            <a:r>
              <a:rPr lang="sl-SI" dirty="0"/>
              <a:t> </a:t>
            </a:r>
            <a:r>
              <a:rPr lang="sl-SI" dirty="0" err="1"/>
              <a:t>scripts</a:t>
            </a:r>
            <a:r>
              <a:rPr lang="sl-SI" dirty="0"/>
              <a:t> </a:t>
            </a:r>
            <a:r>
              <a:rPr lang="sl-SI" dirty="0" err="1"/>
              <a:t>enabled</a:t>
            </a:r>
            <a:r>
              <a:rPr lang="sl-SI" dirty="0"/>
              <a:t>';</a:t>
            </a:r>
          </a:p>
          <a:p>
            <a:r>
              <a:rPr lang="sl-SI" dirty="0" smtClean="0"/>
              <a:t>GO</a:t>
            </a:r>
          </a:p>
          <a:p>
            <a:r>
              <a:rPr lang="sl-SI" dirty="0"/>
              <a:t>EXEC </a:t>
            </a:r>
            <a:r>
              <a:rPr lang="sl-SI" dirty="0" err="1"/>
              <a:t>sp_configure</a:t>
            </a:r>
            <a:r>
              <a:rPr lang="sl-SI" dirty="0"/>
              <a:t> '</a:t>
            </a:r>
            <a:r>
              <a:rPr lang="sl-SI" dirty="0" err="1"/>
              <a:t>external</a:t>
            </a:r>
            <a:r>
              <a:rPr lang="sl-SI" dirty="0"/>
              <a:t> </a:t>
            </a:r>
            <a:r>
              <a:rPr lang="sl-SI" dirty="0" err="1"/>
              <a:t>scripts</a:t>
            </a:r>
            <a:r>
              <a:rPr lang="sl-SI" dirty="0"/>
              <a:t> </a:t>
            </a:r>
            <a:r>
              <a:rPr lang="sl-SI" dirty="0" err="1"/>
              <a:t>enabled</a:t>
            </a:r>
            <a:r>
              <a:rPr lang="sl-SI" dirty="0"/>
              <a:t>', 1;</a:t>
            </a:r>
          </a:p>
          <a:p>
            <a:r>
              <a:rPr lang="sl-SI" dirty="0"/>
              <a:t>GO</a:t>
            </a:r>
          </a:p>
          <a:p>
            <a:r>
              <a:rPr lang="sl-SI" dirty="0"/>
              <a:t>RECONFIGURE WITH OVERRIDE;</a:t>
            </a:r>
          </a:p>
          <a:p>
            <a:r>
              <a:rPr lang="sl-SI" dirty="0"/>
              <a:t>GO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222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Runing</a:t>
            </a:r>
            <a:r>
              <a:rPr lang="sl-SI" dirty="0" smtClean="0"/>
              <a:t> R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dirty="0"/>
              <a:t>EXEC </a:t>
            </a:r>
            <a:r>
              <a:rPr lang="sl-SI" dirty="0" err="1"/>
              <a:t>sp_execute_external_script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@</a:t>
            </a:r>
            <a:r>
              <a:rPr lang="sl-SI" dirty="0" err="1"/>
              <a:t>language</a:t>
            </a:r>
            <a:r>
              <a:rPr lang="sl-SI" dirty="0"/>
              <a:t> = N'R'</a:t>
            </a:r>
          </a:p>
          <a:p>
            <a:pPr marL="0" indent="0">
              <a:buNone/>
            </a:pPr>
            <a:r>
              <a:rPr lang="sl-SI" dirty="0"/>
              <a:t>,@</a:t>
            </a:r>
            <a:r>
              <a:rPr lang="sl-SI" dirty="0" err="1"/>
              <a:t>script</a:t>
            </a:r>
            <a:r>
              <a:rPr lang="sl-SI" dirty="0"/>
              <a:t> = </a:t>
            </a:r>
            <a:r>
              <a:rPr lang="sl-SI" dirty="0" err="1"/>
              <a:t>N'OutputDataSet</a:t>
            </a:r>
            <a:r>
              <a:rPr lang="sl-SI" dirty="0"/>
              <a:t>&lt;- </a:t>
            </a:r>
            <a:r>
              <a:rPr lang="sl-SI" dirty="0" err="1"/>
              <a:t>InputDataSet</a:t>
            </a:r>
            <a:r>
              <a:rPr lang="sl-SI" dirty="0"/>
              <a:t>'</a:t>
            </a:r>
          </a:p>
          <a:p>
            <a:pPr marL="0" indent="0">
              <a:buNone/>
            </a:pPr>
            <a:r>
              <a:rPr lang="en-US" dirty="0"/>
              <a:t>,@input_data_1 = N'SELECT 1 AS Numb UNION ALL SELECT 2;'</a:t>
            </a:r>
          </a:p>
          <a:p>
            <a:pPr marL="0" indent="0">
              <a:buNone/>
            </a:pPr>
            <a:r>
              <a:rPr lang="sl-SI" dirty="0"/>
              <a:t>WITH RESULT SETS</a:t>
            </a:r>
          </a:p>
          <a:p>
            <a:pPr marL="0" indent="0">
              <a:buNone/>
            </a:pPr>
            <a:r>
              <a:rPr lang="sl-SI" dirty="0"/>
              <a:t>((</a:t>
            </a:r>
          </a:p>
          <a:p>
            <a:pPr marL="0" indent="0">
              <a:buNone/>
            </a:pPr>
            <a:r>
              <a:rPr lang="sl-SI" dirty="0"/>
              <a:t>Res INT</a:t>
            </a:r>
          </a:p>
          <a:p>
            <a:pPr marL="0" indent="0">
              <a:buNone/>
            </a:pPr>
            <a:r>
              <a:rPr lang="sl-SI" dirty="0"/>
              <a:t>));</a:t>
            </a:r>
          </a:p>
          <a:p>
            <a:pPr marL="0" indent="0">
              <a:buNone/>
            </a:pPr>
            <a:r>
              <a:rPr lang="sl-SI" dirty="0"/>
              <a:t>GO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530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Installing</a:t>
            </a:r>
            <a:r>
              <a:rPr lang="sl-SI" dirty="0" smtClean="0"/>
              <a:t>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packages</a:t>
            </a:r>
            <a:r>
              <a:rPr lang="sl-SI" dirty="0" smtClean="0"/>
              <a:t> - 1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Packages are always saved in the library folder but, depending on your version of </a:t>
            </a:r>
            <a:r>
              <a:rPr lang="en-US" dirty="0" smtClean="0"/>
              <a:t>R</a:t>
            </a:r>
            <a:endParaRPr lang="sl-SI" dirty="0" smtClean="0"/>
          </a:p>
          <a:p>
            <a:r>
              <a:rPr lang="en-US" b="1" dirty="0"/>
              <a:t>-- Path to libraries on your computer/server</a:t>
            </a:r>
          </a:p>
          <a:p>
            <a:pPr marL="0" indent="0">
              <a:buNone/>
            </a:pPr>
            <a:r>
              <a:rPr lang="sl-SI" b="1" dirty="0"/>
              <a:t>EXECUTE </a:t>
            </a:r>
            <a:r>
              <a:rPr lang="sl-SI" b="1" dirty="0" err="1"/>
              <a:t>sp_execute_external_script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@</a:t>
            </a:r>
            <a:r>
              <a:rPr lang="sl-SI" b="1" dirty="0" err="1"/>
              <a:t>language</a:t>
            </a:r>
            <a:r>
              <a:rPr lang="sl-SI" b="1" dirty="0"/>
              <a:t> = N'R'</a:t>
            </a:r>
          </a:p>
          <a:p>
            <a:pPr marL="0" indent="0">
              <a:buNone/>
            </a:pPr>
            <a:r>
              <a:rPr lang="sl-SI" b="1" dirty="0"/>
              <a:t>,@</a:t>
            </a:r>
            <a:r>
              <a:rPr lang="sl-SI" b="1" dirty="0" err="1"/>
              <a:t>script</a:t>
            </a:r>
            <a:r>
              <a:rPr lang="sl-SI" b="1" dirty="0"/>
              <a:t> = </a:t>
            </a:r>
            <a:r>
              <a:rPr lang="sl-SI" b="1" dirty="0" err="1"/>
              <a:t>N'OutputDataSet</a:t>
            </a:r>
            <a:r>
              <a:rPr lang="sl-SI" b="1" dirty="0"/>
              <a:t> &lt;- </a:t>
            </a:r>
            <a:r>
              <a:rPr lang="sl-SI" b="1" dirty="0" err="1"/>
              <a:t>data.frame</a:t>
            </a:r>
            <a:r>
              <a:rPr lang="sl-SI" b="1" dirty="0"/>
              <a:t>(.</a:t>
            </a:r>
            <a:r>
              <a:rPr lang="sl-SI" b="1" dirty="0" err="1"/>
              <a:t>libPaths</a:t>
            </a:r>
            <a:r>
              <a:rPr lang="sl-SI" b="1" dirty="0"/>
              <a:t>());'</a:t>
            </a:r>
          </a:p>
          <a:p>
            <a:pPr marL="0" indent="0">
              <a:buNone/>
            </a:pPr>
            <a:r>
              <a:rPr lang="en-US" b="1" dirty="0"/>
              <a:t>WITH RESULT SETS (([</a:t>
            </a:r>
            <a:r>
              <a:rPr lang="en-US" b="1" dirty="0" err="1"/>
              <a:t>DefaultLibraryName</a:t>
            </a:r>
            <a:r>
              <a:rPr lang="en-US" b="1" dirty="0"/>
              <a:t>] VARCHAR(MAX) NOT NULL));</a:t>
            </a:r>
          </a:p>
          <a:p>
            <a:pPr marL="0" indent="0">
              <a:buNone/>
            </a:pPr>
            <a:r>
              <a:rPr lang="sl-SI" b="1" dirty="0"/>
              <a:t>GO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131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Installing</a:t>
            </a:r>
            <a:r>
              <a:rPr lang="sl-SI" dirty="0" smtClean="0"/>
              <a:t>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packages</a:t>
            </a:r>
            <a:r>
              <a:rPr lang="sl-SI" dirty="0" smtClean="0"/>
              <a:t> - 2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the package in the R Server folder, you need to have administrator-level </a:t>
            </a:r>
            <a:r>
              <a:rPr lang="en-US" dirty="0" smtClean="0"/>
              <a:t>access</a:t>
            </a:r>
            <a:endParaRPr lang="sl-SI" dirty="0" smtClean="0"/>
          </a:p>
          <a:p>
            <a:r>
              <a:rPr lang="sl-SI" dirty="0" err="1"/>
              <a:t>install.packages</a:t>
            </a:r>
            <a:r>
              <a:rPr lang="sl-SI" dirty="0"/>
              <a:t>("</a:t>
            </a:r>
            <a:r>
              <a:rPr lang="sl-SI" dirty="0" err="1"/>
              <a:t>dplyr</a:t>
            </a:r>
            <a:r>
              <a:rPr lang="sl-SI" dirty="0"/>
              <a:t>", </a:t>
            </a:r>
            <a:r>
              <a:rPr lang="sl-SI" dirty="0" err="1"/>
              <a:t>dependencies</a:t>
            </a:r>
            <a:r>
              <a:rPr lang="sl-SI" dirty="0"/>
              <a:t> = TRUE, lib = "C:/Program </a:t>
            </a:r>
            <a:r>
              <a:rPr lang="sl-SI" dirty="0" err="1"/>
              <a:t>Files</a:t>
            </a:r>
            <a:r>
              <a:rPr lang="sl-SI" dirty="0"/>
              <a:t>/Microsoft SQL Server/MSSQL14.MSSQL2017/R_SERVICES/</a:t>
            </a:r>
            <a:r>
              <a:rPr lang="sl-SI" dirty="0" err="1"/>
              <a:t>library</a:t>
            </a:r>
            <a:r>
              <a:rPr lang="sl-SI" dirty="0" smtClean="0"/>
              <a:t>")</a:t>
            </a:r>
          </a:p>
          <a:p>
            <a:r>
              <a:rPr lang="sl-SI" dirty="0" smtClean="0"/>
              <a:t>LIB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different</a:t>
            </a:r>
            <a:r>
              <a:rPr lang="sl-SI" dirty="0" smtClean="0"/>
              <a:t> on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computer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47608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61</TotalTime>
  <Words>508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R and SQL</vt:lpstr>
      <vt:lpstr>R in SQL SERVER</vt:lpstr>
      <vt:lpstr>Microsoft R Open</vt:lpstr>
      <vt:lpstr>Microsoft R Client</vt:lpstr>
      <vt:lpstr>Microsoft SQL Server Machine Learning R Services</vt:lpstr>
      <vt:lpstr>Enabling services</vt:lpstr>
      <vt:lpstr>Runing R </vt:lpstr>
      <vt:lpstr>Installing new packages - 1</vt:lpstr>
      <vt:lpstr>Installing new packages - 2</vt:lpstr>
      <vt:lpstr>sp_execute_external_script external procedure - 1</vt:lpstr>
      <vt:lpstr>sp_execute_external_script external procedure – 2 </vt:lpstr>
      <vt:lpstr>sp_execute_external_script external procedure – 3 </vt:lpstr>
      <vt:lpstr>sp_execute_external_script external procedure –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SQL</dc:title>
  <dc:creator>Uroš Godnov</dc:creator>
  <cp:lastModifiedBy>Uroš Godnov</cp:lastModifiedBy>
  <cp:revision>13</cp:revision>
  <dcterms:created xsi:type="dcterms:W3CDTF">2018-11-14T10:44:14Z</dcterms:created>
  <dcterms:modified xsi:type="dcterms:W3CDTF">2018-11-14T11:46:09Z</dcterms:modified>
</cp:coreProperties>
</file>