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Additional things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4261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Lag and lead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LAG (</a:t>
            </a:r>
            <a:r>
              <a:rPr lang="en-US" dirty="0" err="1"/>
              <a:t>scalar_expression</a:t>
            </a:r>
            <a:r>
              <a:rPr lang="en-US" dirty="0"/>
              <a:t> [,offset] [,default]) OVER ( [ </a:t>
            </a:r>
            <a:r>
              <a:rPr lang="en-US" dirty="0" err="1"/>
              <a:t>partition_by_clause</a:t>
            </a:r>
            <a:r>
              <a:rPr lang="en-US" dirty="0"/>
              <a:t> ] </a:t>
            </a:r>
            <a:r>
              <a:rPr lang="en-US" dirty="0" err="1"/>
              <a:t>order_by_clause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sl-SI" dirty="0" smtClean="0"/>
          </a:p>
          <a:p>
            <a:r>
              <a:rPr lang="en-US" dirty="0"/>
              <a:t>Accesses data from a previous row in the same result set without the use of a </a:t>
            </a:r>
            <a:r>
              <a:rPr lang="en-US" dirty="0" smtClean="0"/>
              <a:t>self-join</a:t>
            </a:r>
            <a:r>
              <a:rPr lang="sl-SI" dirty="0" smtClean="0"/>
              <a:t>.</a:t>
            </a:r>
          </a:p>
          <a:p>
            <a:r>
              <a:rPr lang="en-US" dirty="0"/>
              <a:t>LEAD ( </a:t>
            </a:r>
            <a:r>
              <a:rPr lang="en-US" dirty="0" err="1"/>
              <a:t>scalar_expression</a:t>
            </a:r>
            <a:r>
              <a:rPr lang="en-US" dirty="0"/>
              <a:t> [ ,offset ] , [ default ] ) OVER ( [ </a:t>
            </a:r>
            <a:r>
              <a:rPr lang="en-US" dirty="0" err="1"/>
              <a:t>partition_by_clause</a:t>
            </a:r>
            <a:r>
              <a:rPr lang="en-US" dirty="0"/>
              <a:t> ] </a:t>
            </a:r>
            <a:r>
              <a:rPr lang="en-US" dirty="0" err="1"/>
              <a:t>order_by_clause</a:t>
            </a:r>
            <a:r>
              <a:rPr lang="en-US" dirty="0"/>
              <a:t> ) </a:t>
            </a:r>
            <a:endParaRPr lang="sl-SI" dirty="0" smtClean="0"/>
          </a:p>
          <a:p>
            <a:r>
              <a:rPr lang="en-US" dirty="0"/>
              <a:t>Accesses data from a subsequent row in the same result set without the use of a </a:t>
            </a:r>
            <a:r>
              <a:rPr lang="en-US" dirty="0" smtClean="0"/>
              <a:t>self-join</a:t>
            </a:r>
            <a:r>
              <a:rPr lang="sl-SI" dirty="0" smtClean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099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FIRST_VALUE AND LAST_VALUE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FIRST_VALUE ( [</a:t>
            </a:r>
            <a:r>
              <a:rPr lang="en-US" dirty="0" err="1"/>
              <a:t>scalar_expression</a:t>
            </a:r>
            <a:r>
              <a:rPr lang="en-US" dirty="0"/>
              <a:t> ] ) OVER ( [ </a:t>
            </a:r>
            <a:r>
              <a:rPr lang="en-US" dirty="0" err="1"/>
              <a:t>partition_by_clause</a:t>
            </a:r>
            <a:r>
              <a:rPr lang="en-US" dirty="0"/>
              <a:t> ] </a:t>
            </a:r>
            <a:r>
              <a:rPr lang="en-US" dirty="0" err="1"/>
              <a:t>order_by_clause</a:t>
            </a:r>
            <a:r>
              <a:rPr lang="en-US" dirty="0"/>
              <a:t> [ </a:t>
            </a:r>
            <a:r>
              <a:rPr lang="en-US" dirty="0" err="1"/>
              <a:t>rows_range_clause</a:t>
            </a:r>
            <a:r>
              <a:rPr lang="en-US" dirty="0"/>
              <a:t> ] ) </a:t>
            </a:r>
            <a:endParaRPr lang="sl-SI" dirty="0" smtClean="0"/>
          </a:p>
          <a:p>
            <a:r>
              <a:rPr lang="en-US" dirty="0"/>
              <a:t>Returns the first value in an ordered set of </a:t>
            </a:r>
            <a:r>
              <a:rPr lang="en-US" dirty="0" smtClean="0"/>
              <a:t>values</a:t>
            </a:r>
            <a:r>
              <a:rPr lang="sl-SI" dirty="0" smtClean="0"/>
              <a:t>.</a:t>
            </a:r>
          </a:p>
          <a:p>
            <a:r>
              <a:rPr lang="en-US" dirty="0"/>
              <a:t>LAST_VALUE ( [</a:t>
            </a:r>
            <a:r>
              <a:rPr lang="en-US" dirty="0" err="1"/>
              <a:t>scalar_expression</a:t>
            </a:r>
            <a:r>
              <a:rPr lang="en-US" dirty="0"/>
              <a:t> ) OVER ( [ </a:t>
            </a:r>
            <a:r>
              <a:rPr lang="en-US" dirty="0" err="1"/>
              <a:t>partition_by_clause</a:t>
            </a:r>
            <a:r>
              <a:rPr lang="en-US" dirty="0"/>
              <a:t> ] </a:t>
            </a:r>
            <a:r>
              <a:rPr lang="en-US" dirty="0" err="1"/>
              <a:t>order_by_clause</a:t>
            </a:r>
            <a:r>
              <a:rPr lang="en-US" dirty="0"/>
              <a:t> </a:t>
            </a:r>
            <a:r>
              <a:rPr lang="en-US" dirty="0" err="1"/>
              <a:t>rows_range_clause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sl-SI" dirty="0" smtClean="0"/>
              <a:t>.</a:t>
            </a:r>
          </a:p>
          <a:p>
            <a:r>
              <a:rPr lang="en-US" dirty="0"/>
              <a:t>Returns the last value in an ordered set of </a:t>
            </a:r>
            <a:r>
              <a:rPr lang="en-US" dirty="0" smtClean="0"/>
              <a:t>values</a:t>
            </a:r>
            <a:r>
              <a:rPr lang="sl-SI" dirty="0" smtClean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6385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1. SHOW </a:t>
            </a:r>
            <a:r>
              <a:rPr lang="en-US" dirty="0" smtClean="0"/>
              <a:t>the </a:t>
            </a:r>
            <a:r>
              <a:rPr lang="en-US" dirty="0"/>
              <a:t>number of units sold for each product by year, along with the prior year’s sales and the next year’s sales.</a:t>
            </a:r>
            <a:r>
              <a:rPr lang="sl-SI" dirty="0" smtClean="0"/>
              <a:t> </a:t>
            </a:r>
          </a:p>
          <a:p>
            <a:r>
              <a:rPr lang="sl-SI" dirty="0" smtClean="0"/>
              <a:t>2. SHOW </a:t>
            </a:r>
            <a:r>
              <a:rPr lang="en-US" dirty="0"/>
              <a:t>the number of units sold for each product </a:t>
            </a:r>
            <a:r>
              <a:rPr lang="en-US" dirty="0" smtClean="0"/>
              <a:t>for </a:t>
            </a:r>
            <a:r>
              <a:rPr lang="en-US" dirty="0"/>
              <a:t>three days at a time</a:t>
            </a:r>
            <a:endParaRPr lang="sl-SI" dirty="0" smtClean="0"/>
          </a:p>
          <a:p>
            <a:r>
              <a:rPr lang="sl-SI" dirty="0"/>
              <a:t>3</a:t>
            </a:r>
            <a:r>
              <a:rPr lang="sl-SI" dirty="0" smtClean="0"/>
              <a:t>. </a:t>
            </a:r>
            <a:r>
              <a:rPr lang="en-US" dirty="0" smtClean="0"/>
              <a:t>show </a:t>
            </a:r>
            <a:r>
              <a:rPr lang="en-US" dirty="0"/>
              <a:t>each employee’s pay history in chronological </a:t>
            </a:r>
            <a:r>
              <a:rPr lang="en-US" dirty="0" smtClean="0"/>
              <a:t>order</a:t>
            </a:r>
            <a:r>
              <a:rPr lang="sl-SI" dirty="0" smtClean="0"/>
              <a:t>:</a:t>
            </a:r>
            <a:r>
              <a:rPr lang="en-US" dirty="0" smtClean="0"/>
              <a:t> show pay </a:t>
            </a:r>
            <a:r>
              <a:rPr lang="en-US" dirty="0"/>
              <a:t>rate and the date it took effect, as well as the original pay rate for this employee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sl-SI" dirty="0" smtClean="0"/>
              <a:t>4. </a:t>
            </a:r>
            <a:r>
              <a:rPr lang="en-US" dirty="0" smtClean="0"/>
              <a:t>compute </a:t>
            </a:r>
            <a:r>
              <a:rPr lang="en-US" dirty="0"/>
              <a:t>the percentage increase from the original pay rate and </a:t>
            </a:r>
            <a:r>
              <a:rPr lang="en-US" dirty="0" smtClean="0"/>
              <a:t>include </a:t>
            </a:r>
            <a:r>
              <a:rPr lang="en-US" dirty="0"/>
              <a:t>only those records that represent changes in pay in the result. (The query </a:t>
            </a:r>
            <a:r>
              <a:rPr lang="sl-SI" dirty="0" smtClean="0"/>
              <a:t>SHOULD </a:t>
            </a:r>
            <a:r>
              <a:rPr lang="en-US" dirty="0" smtClean="0"/>
              <a:t>also include </a:t>
            </a:r>
            <a:r>
              <a:rPr lang="en-US" dirty="0"/>
              <a:t>the date for the original pay rate.)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0212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XML</a:t>
            </a:r>
            <a:br>
              <a:rPr lang="sl-SI" dirty="0" smtClean="0"/>
            </a:br>
            <a:r>
              <a:rPr lang="en-US" dirty="0"/>
              <a:t>Retrieving Data as XML Using the FOR XML Clause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88" y="2367092"/>
            <a:ext cx="8917115" cy="27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3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Write a SELECT query with a FOR XML clause that pulls the Name and </a:t>
            </a:r>
            <a:r>
              <a:rPr lang="en-US" dirty="0" err="1" smtClean="0"/>
              <a:t>ListPrice</a:t>
            </a:r>
            <a:r>
              <a:rPr lang="sl-SI" dirty="0"/>
              <a:t>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err="1"/>
              <a:t>Production.Product</a:t>
            </a:r>
            <a:r>
              <a:rPr lang="en-US" dirty="0"/>
              <a:t> table. Use the same query but display the results </a:t>
            </a:r>
            <a:r>
              <a:rPr lang="en-US" dirty="0" smtClean="0"/>
              <a:t>as</a:t>
            </a:r>
            <a:r>
              <a:rPr lang="sl-SI" smtClean="0"/>
              <a:t> attribute-centric</a:t>
            </a:r>
            <a:r>
              <a:rPr lang="sl-SI" dirty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372759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127</TotalTime>
  <Words>279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Additional things</vt:lpstr>
      <vt:lpstr>Lag and lead</vt:lpstr>
      <vt:lpstr>FIRST_VALUE AND LAST_VALUE</vt:lpstr>
      <vt:lpstr>Excercise</vt:lpstr>
      <vt:lpstr>XML Retrieving Data as XML Using the FOR XML Clause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things</dc:title>
  <dc:creator>Uroš Godnov</dc:creator>
  <cp:lastModifiedBy>Uroš Godnov</cp:lastModifiedBy>
  <cp:revision>11</cp:revision>
  <dcterms:created xsi:type="dcterms:W3CDTF">2018-01-03T11:58:05Z</dcterms:created>
  <dcterms:modified xsi:type="dcterms:W3CDTF">2018-01-03T14:05:42Z</dcterms:modified>
</cp:coreProperties>
</file>