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Functions and procedures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7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the OUTPUT Parameter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PROC[EDURE] &lt;</a:t>
            </a:r>
            <a:r>
              <a:rPr lang="en-US" dirty="0" err="1"/>
              <a:t>proc</a:t>
            </a:r>
            <a:r>
              <a:rPr lang="en-US" dirty="0"/>
              <a:t> name&gt; &lt;@</a:t>
            </a:r>
            <a:r>
              <a:rPr lang="en-US" dirty="0" err="1"/>
              <a:t>param</a:t>
            </a:r>
            <a:r>
              <a:rPr lang="en-US" dirty="0"/>
              <a:t>&gt; &lt;data type&gt; OUTPUT AS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statements&gt;</a:t>
            </a:r>
          </a:p>
          <a:p>
            <a:pPr marL="0" indent="0">
              <a:buNone/>
            </a:pPr>
            <a:r>
              <a:rPr lang="sl-SI" dirty="0" smtClean="0"/>
              <a:t>   [</a:t>
            </a:r>
            <a:r>
              <a:rPr lang="sl-SI" dirty="0"/>
              <a:t>return &lt;value&gt;]</a:t>
            </a:r>
          </a:p>
          <a:p>
            <a:pPr marL="0" indent="0">
              <a:buNone/>
            </a:pPr>
            <a:r>
              <a:rPr lang="sl-SI" dirty="0" smtClean="0"/>
              <a:t>   GO</a:t>
            </a:r>
          </a:p>
          <a:p>
            <a:r>
              <a:rPr lang="sl-SI" dirty="0"/>
              <a:t>DECLARE &lt;@variable&gt; &lt;data type&gt;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EXEC </a:t>
            </a:r>
            <a:r>
              <a:rPr lang="en-US" dirty="0"/>
              <a:t>&lt;</a:t>
            </a:r>
            <a:r>
              <a:rPr lang="en-US" dirty="0" err="1"/>
              <a:t>proc</a:t>
            </a:r>
            <a:r>
              <a:rPr lang="en-US" dirty="0"/>
              <a:t> name&gt; [&lt;@</a:t>
            </a:r>
            <a:r>
              <a:rPr lang="en-US" dirty="0" err="1"/>
              <a:t>param</a:t>
            </a:r>
            <a:r>
              <a:rPr lang="en-US" dirty="0"/>
              <a:t>&gt; =] &lt;@variable&gt; OUTPUT</a:t>
            </a:r>
          </a:p>
          <a:p>
            <a:pPr marL="0" indent="0">
              <a:buNone/>
            </a:pPr>
            <a:r>
              <a:rPr lang="sl-SI" dirty="0" smtClean="0"/>
              <a:t>   PRINT </a:t>
            </a:r>
            <a:r>
              <a:rPr lang="sl-SI" dirty="0"/>
              <a:t>&lt;@variable&gt;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694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Results of a Stored </a:t>
            </a:r>
            <a:r>
              <a:rPr lang="en-US" dirty="0" err="1"/>
              <a:t>Proc</a:t>
            </a:r>
            <a:r>
              <a:rPr lang="en-US" dirty="0"/>
              <a:t> in a Table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INSERT [INTO] &lt;table name&gt; EXEC &lt;stored </a:t>
            </a:r>
            <a:r>
              <a:rPr lang="en-US" dirty="0" err="1"/>
              <a:t>proc</a:t>
            </a:r>
            <a:r>
              <a:rPr lang="en-US" dirty="0"/>
              <a:t>&gt; [&lt;@</a:t>
            </a:r>
            <a:r>
              <a:rPr lang="en-US" dirty="0" err="1"/>
              <a:t>param</a:t>
            </a:r>
            <a:r>
              <a:rPr lang="en-US" dirty="0"/>
              <a:t> value&gt;]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014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Logic in Stored Procedures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DEMO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8566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Create a stored procedure called </a:t>
            </a:r>
            <a:r>
              <a:rPr lang="en-US" dirty="0" err="1"/>
              <a:t>dbo.usp_CustomerTotals</a:t>
            </a:r>
            <a:r>
              <a:rPr lang="en-US" dirty="0"/>
              <a:t> </a:t>
            </a:r>
            <a:r>
              <a:rPr lang="en-US" dirty="0"/>
              <a:t>that displays the total sales from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TotalDue</a:t>
            </a:r>
            <a:r>
              <a:rPr lang="en-US" dirty="0" smtClean="0"/>
              <a:t> </a:t>
            </a:r>
            <a:r>
              <a:rPr lang="en-US" dirty="0"/>
              <a:t>column per year and month for each customer</a:t>
            </a:r>
            <a:r>
              <a:rPr lang="en-US" dirty="0" smtClean="0"/>
              <a:t>. </a:t>
            </a:r>
            <a:r>
              <a:rPr lang="en-US" dirty="0"/>
              <a:t>Test the stored procedure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smtClean="0"/>
              <a:t>2</a:t>
            </a:r>
            <a:r>
              <a:rPr lang="en-US" dirty="0"/>
              <a:t>. Modify the stored procedure created in question 1 to include a </a:t>
            </a:r>
            <a:r>
              <a:rPr lang="en-US" dirty="0" smtClean="0"/>
              <a:t>parameter</a:t>
            </a:r>
            <a:r>
              <a:rPr lang="sl-SI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CustomerID</a:t>
            </a:r>
            <a:r>
              <a:rPr lang="en-US" dirty="0"/>
              <a:t>. Use the parameter in the WHERE clause of the query in the </a:t>
            </a:r>
            <a:r>
              <a:rPr lang="en-US" dirty="0" smtClean="0"/>
              <a:t>stored</a:t>
            </a:r>
            <a:r>
              <a:rPr lang="sl-SI" dirty="0" smtClean="0"/>
              <a:t> </a:t>
            </a:r>
            <a:r>
              <a:rPr lang="en-US" dirty="0" smtClean="0"/>
              <a:t>procedure</a:t>
            </a:r>
            <a:r>
              <a:rPr lang="en-US" dirty="0"/>
              <a:t>. Test the stored procedure.</a:t>
            </a:r>
          </a:p>
          <a:p>
            <a:r>
              <a:rPr lang="en-US" dirty="0"/>
              <a:t>3. Create a stored procedure called </a:t>
            </a:r>
            <a:r>
              <a:rPr lang="en-US" dirty="0" err="1"/>
              <a:t>dbo.usp_ProductSales</a:t>
            </a:r>
            <a:r>
              <a:rPr lang="en-US" dirty="0"/>
              <a:t> that accepts a </a:t>
            </a:r>
            <a:r>
              <a:rPr lang="en-US" dirty="0" err="1" smtClean="0"/>
              <a:t>ProductID</a:t>
            </a:r>
            <a:r>
              <a:rPr lang="sl-SI" dirty="0"/>
              <a:t> </a:t>
            </a:r>
            <a:r>
              <a:rPr lang="en-US" dirty="0" smtClean="0"/>
              <a:t>for </a:t>
            </a:r>
            <a:r>
              <a:rPr lang="en-US" dirty="0"/>
              <a:t>a parameter and has an OUTPUT parameter that returns the total number </a:t>
            </a:r>
            <a:r>
              <a:rPr lang="en-US" dirty="0" smtClean="0"/>
              <a:t>sold</a:t>
            </a:r>
            <a:r>
              <a:rPr lang="sl-SI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product. Test the stored procedure.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427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User defined functions</a:t>
            </a:r>
            <a:br>
              <a:rPr lang="sl-SI" dirty="0" smtClean="0"/>
            </a:br>
            <a:r>
              <a:rPr lang="sl-SI" dirty="0"/>
              <a:t>Creating User-Defined Scalar Functions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UDFs </a:t>
            </a:r>
            <a:r>
              <a:rPr lang="en-US" dirty="0"/>
              <a:t>can be used almost anywhere in a T-SQL statement.</a:t>
            </a:r>
          </a:p>
          <a:p>
            <a:r>
              <a:rPr lang="en-US" dirty="0" smtClean="0"/>
              <a:t>UDFs </a:t>
            </a:r>
            <a:r>
              <a:rPr lang="en-US" dirty="0"/>
              <a:t>can accept one or more parameters.</a:t>
            </a:r>
          </a:p>
          <a:p>
            <a:r>
              <a:rPr lang="en-US" dirty="0" smtClean="0"/>
              <a:t>UDFs </a:t>
            </a:r>
            <a:r>
              <a:rPr lang="en-US" dirty="0"/>
              <a:t>return one value.</a:t>
            </a:r>
          </a:p>
          <a:p>
            <a:r>
              <a:rPr lang="en-US" dirty="0" smtClean="0"/>
              <a:t>UDFs </a:t>
            </a:r>
            <a:r>
              <a:rPr lang="en-US" dirty="0"/>
              <a:t>can use logic such as IF blocks and WHILE loops.</a:t>
            </a:r>
          </a:p>
          <a:p>
            <a:r>
              <a:rPr lang="en-US" dirty="0" smtClean="0"/>
              <a:t>UDFs </a:t>
            </a:r>
            <a:r>
              <a:rPr lang="en-US" dirty="0"/>
              <a:t>can access data, though this is not a good idea.</a:t>
            </a:r>
          </a:p>
          <a:p>
            <a:r>
              <a:rPr lang="en-US" dirty="0" smtClean="0"/>
              <a:t>UDFs </a:t>
            </a:r>
            <a:r>
              <a:rPr lang="en-US" dirty="0"/>
              <a:t>can’t update data.</a:t>
            </a:r>
          </a:p>
          <a:p>
            <a:r>
              <a:rPr lang="en-US" dirty="0" smtClean="0"/>
              <a:t>UDFs </a:t>
            </a:r>
            <a:r>
              <a:rPr lang="en-US" dirty="0"/>
              <a:t>can call other functions.</a:t>
            </a:r>
          </a:p>
          <a:p>
            <a:r>
              <a:rPr lang="en-US" dirty="0" smtClean="0"/>
              <a:t>The </a:t>
            </a:r>
            <a:r>
              <a:rPr lang="en-US" dirty="0"/>
              <a:t>UDF definition must include a return value.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5001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FUNCTION &lt;scalar function Name&gt; (&lt;@param1&gt; &lt;data type1&gt;,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&lt;@</a:t>
            </a:r>
            <a:r>
              <a:rPr lang="en-US" dirty="0"/>
              <a:t>param2&gt; &lt;data type2&gt;)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RETURNS </a:t>
            </a:r>
            <a:r>
              <a:rPr lang="en-US" dirty="0"/>
              <a:t>&lt;data type&gt; AS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&lt;statements&gt;</a:t>
            </a:r>
            <a:endParaRPr lang="sl-SI" dirty="0" smtClean="0"/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R</a:t>
            </a:r>
            <a:r>
              <a:rPr lang="en-US" dirty="0" smtClean="0"/>
              <a:t>ETURN </a:t>
            </a:r>
            <a:r>
              <a:rPr lang="en-US" dirty="0"/>
              <a:t>&lt;</a:t>
            </a:r>
            <a:r>
              <a:rPr lang="en-US" dirty="0" smtClean="0"/>
              <a:t>value&gt;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90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ALTER FUNCTION &lt;scalar function Name&gt; ([&lt;@param1&gt; &lt;data type&gt;,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&lt;@</a:t>
            </a:r>
            <a:r>
              <a:rPr lang="en-US" dirty="0"/>
              <a:t>param2&gt; &lt;data type&gt;])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RETURNS </a:t>
            </a:r>
            <a:r>
              <a:rPr lang="en-US" dirty="0"/>
              <a:t>&lt;data type&gt; AS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&lt;</a:t>
            </a:r>
            <a:r>
              <a:rPr lang="en-US" dirty="0"/>
              <a:t>statements&gt;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RETURN </a:t>
            </a:r>
            <a:r>
              <a:rPr lang="en-US" dirty="0"/>
              <a:t>&lt;value&gt;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DROP FUNCTION &lt;scalar function name&gt;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124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Table-Valued User-Defined Functions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second type of UDF returns a record set instead of one </a:t>
            </a:r>
            <a:r>
              <a:rPr lang="en-US" dirty="0" smtClean="0"/>
              <a:t>value</a:t>
            </a:r>
            <a:endParaRPr lang="sl-SI" dirty="0" smtClean="0"/>
          </a:p>
          <a:p>
            <a:r>
              <a:rPr lang="en-US" dirty="0"/>
              <a:t>You can’t use this type of UDF </a:t>
            </a:r>
            <a:r>
              <a:rPr lang="en-US" dirty="0" smtClean="0"/>
              <a:t>inline</a:t>
            </a:r>
            <a:r>
              <a:rPr lang="sl-SI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dirty="0" smtClean="0"/>
              <a:t>query</a:t>
            </a:r>
            <a:endParaRPr lang="sl-SI" dirty="0" smtClean="0"/>
          </a:p>
          <a:p>
            <a:r>
              <a:rPr lang="en-US" dirty="0" smtClean="0"/>
              <a:t>you </a:t>
            </a:r>
            <a:r>
              <a:rPr lang="en-US" dirty="0"/>
              <a:t>can use it in place of a table or save the results into a temp table or table </a:t>
            </a:r>
            <a:r>
              <a:rPr lang="en-US" dirty="0" smtClean="0"/>
              <a:t>variable</a:t>
            </a:r>
            <a:r>
              <a:rPr lang="sl-SI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use later in your script</a:t>
            </a:r>
            <a:r>
              <a:rPr lang="en-US" dirty="0" smtClean="0"/>
              <a:t>.</a:t>
            </a:r>
            <a:endParaRPr lang="sl-SI" dirty="0" smtClean="0"/>
          </a:p>
          <a:p>
            <a:endParaRPr lang="sl-SI" dirty="0"/>
          </a:p>
          <a:p>
            <a:r>
              <a:rPr lang="sl-SI" dirty="0"/>
              <a:t>SELECT &lt;col1&gt;,&lt;col2&gt; FROM &lt;schema&gt;.&lt;udf name&gt;(&lt;@param&gt;)</a:t>
            </a:r>
          </a:p>
          <a:p>
            <a:r>
              <a:rPr lang="en-US" dirty="0"/>
              <a:t>SELECT &lt;col1&gt;,&lt;col2&gt; FROM &lt;table1&gt; CROSS APPLY &lt;</a:t>
            </a:r>
            <a:r>
              <a:rPr lang="en-US" dirty="0" err="1"/>
              <a:t>udf</a:t>
            </a:r>
            <a:r>
              <a:rPr lang="en-US" dirty="0"/>
              <a:t> name&gt;(&lt;table1&gt;.&lt;col3&gt;)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422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the AdventureWorks2012 database to complete this exercise. </a:t>
            </a:r>
            <a:endParaRPr lang="sl-SI" dirty="0" smtClean="0"/>
          </a:p>
          <a:p>
            <a:r>
              <a:rPr lang="en-US" dirty="0" smtClean="0"/>
              <a:t>1</a:t>
            </a:r>
            <a:r>
              <a:rPr lang="en-US" dirty="0"/>
              <a:t>. Create a user-defined function called </a:t>
            </a:r>
            <a:r>
              <a:rPr lang="en-US" dirty="0" err="1"/>
              <a:t>dbo.fn_AddTwoNumbers</a:t>
            </a:r>
            <a:r>
              <a:rPr lang="en-US" dirty="0"/>
              <a:t> that accepts </a:t>
            </a:r>
            <a:r>
              <a:rPr lang="en-US" dirty="0" smtClean="0"/>
              <a:t>two</a:t>
            </a:r>
            <a:r>
              <a:rPr lang="sl-SI" dirty="0" smtClean="0"/>
              <a:t> </a:t>
            </a:r>
            <a:r>
              <a:rPr lang="en-US" dirty="0" smtClean="0"/>
              <a:t>integer </a:t>
            </a:r>
            <a:r>
              <a:rPr lang="en-US" dirty="0"/>
              <a:t>parameters. Return the value that is the sum of the two numbers. Test </a:t>
            </a:r>
            <a:r>
              <a:rPr lang="en-US" dirty="0" smtClean="0"/>
              <a:t>the</a:t>
            </a:r>
            <a:r>
              <a:rPr lang="sl-SI" dirty="0" smtClean="0"/>
              <a:t> function.</a:t>
            </a:r>
          </a:p>
          <a:p>
            <a:r>
              <a:rPr lang="sl-SI" dirty="0" smtClean="0"/>
              <a:t>2. </a:t>
            </a:r>
            <a:r>
              <a:rPr lang="en-US" dirty="0" smtClean="0"/>
              <a:t>Create </a:t>
            </a:r>
            <a:r>
              <a:rPr lang="en-US" dirty="0"/>
              <a:t>a user-defined function called </a:t>
            </a:r>
            <a:r>
              <a:rPr lang="en-US" dirty="0" err="1"/>
              <a:t>dbo.Trim</a:t>
            </a:r>
            <a:r>
              <a:rPr lang="en-US" dirty="0"/>
              <a:t> that takes a </a:t>
            </a:r>
            <a:r>
              <a:rPr lang="en-US" dirty="0" smtClean="0"/>
              <a:t>VARCHAR(250)</a:t>
            </a:r>
            <a:r>
              <a:rPr lang="sl-SI" dirty="0" smtClean="0"/>
              <a:t> </a:t>
            </a:r>
            <a:r>
              <a:rPr lang="en-US" dirty="0" smtClean="0"/>
              <a:t>parameter</a:t>
            </a:r>
            <a:r>
              <a:rPr lang="en-US" dirty="0"/>
              <a:t>. This function should trim off the spaces from both the beginning </a:t>
            </a:r>
            <a:r>
              <a:rPr lang="en-US" dirty="0" smtClean="0"/>
              <a:t>and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end of the string. Test the function.</a:t>
            </a:r>
          </a:p>
          <a:p>
            <a:r>
              <a:rPr lang="en-US" dirty="0"/>
              <a:t>3. Create a function </a:t>
            </a:r>
            <a:r>
              <a:rPr lang="en-US" dirty="0" err="1"/>
              <a:t>dbo.fn_RemoveNumbers</a:t>
            </a:r>
            <a:r>
              <a:rPr lang="en-US" dirty="0"/>
              <a:t> that removes any numeric </a:t>
            </a:r>
            <a:r>
              <a:rPr lang="en-US" dirty="0" smtClean="0"/>
              <a:t>characters</a:t>
            </a:r>
            <a:r>
              <a:rPr lang="sl-SI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a VARCHAR(250) string. Test the function. Hint: The ISNUMERIC </a:t>
            </a:r>
            <a:r>
              <a:rPr lang="en-US" dirty="0" smtClean="0"/>
              <a:t>function</a:t>
            </a:r>
            <a:r>
              <a:rPr lang="sl-SI" dirty="0" smtClean="0"/>
              <a:t> </a:t>
            </a:r>
            <a:r>
              <a:rPr lang="en-US" dirty="0" smtClean="0"/>
              <a:t>checks </a:t>
            </a:r>
            <a:r>
              <a:rPr lang="en-US" dirty="0"/>
              <a:t>to see whether a string is numeric. Check Books Online to see how to </a:t>
            </a:r>
            <a:r>
              <a:rPr lang="en-US" dirty="0" smtClean="0"/>
              <a:t>use</a:t>
            </a:r>
            <a:r>
              <a:rPr lang="sl-SI" dirty="0" smtClean="0"/>
              <a:t> it</a:t>
            </a:r>
            <a:r>
              <a:rPr lang="sl-SI" dirty="0"/>
              <a:t>.</a:t>
            </a:r>
          </a:p>
          <a:p>
            <a:r>
              <a:rPr lang="en-US" dirty="0"/>
              <a:t>4. Write a function called </a:t>
            </a:r>
            <a:r>
              <a:rPr lang="en-US" dirty="0" err="1"/>
              <a:t>dbo.fn_FormatPhone</a:t>
            </a:r>
            <a:r>
              <a:rPr lang="en-US" dirty="0"/>
              <a:t> that takes a string of ten </a:t>
            </a:r>
            <a:r>
              <a:rPr lang="en-US" dirty="0" smtClean="0"/>
              <a:t>numbers.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function will format the string into this phone number format: “(###) </a:t>
            </a:r>
            <a:r>
              <a:rPr lang="en-US" dirty="0" smtClean="0"/>
              <a:t>###-</a:t>
            </a:r>
            <a:r>
              <a:rPr lang="sl-SI" dirty="0" smtClean="0"/>
              <a:t>####.” </a:t>
            </a:r>
            <a:r>
              <a:rPr lang="sl-SI" dirty="0"/>
              <a:t>Test the function.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4534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Stored Procedures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6412" y="1643047"/>
            <a:ext cx="6348548" cy="50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2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PROC[EDURE] &lt;</a:t>
            </a:r>
            <a:r>
              <a:rPr lang="en-US" dirty="0" err="1"/>
              <a:t>proc</a:t>
            </a:r>
            <a:r>
              <a:rPr lang="en-US" dirty="0"/>
              <a:t> name&gt; [&lt;@param1&gt; &lt;data type&gt;,&lt;@param2&gt; &lt;data type&gt;] AS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statements&gt;</a:t>
            </a:r>
          </a:p>
          <a:p>
            <a:pPr marL="0" indent="0">
              <a:buNone/>
            </a:pPr>
            <a:r>
              <a:rPr lang="sl-SI" dirty="0" smtClean="0"/>
              <a:t>   [</a:t>
            </a:r>
            <a:r>
              <a:rPr lang="sl-SI" dirty="0"/>
              <a:t>RETURN &lt;INT&gt;]</a:t>
            </a:r>
          </a:p>
          <a:p>
            <a:r>
              <a:rPr lang="en-US" dirty="0"/>
              <a:t>ALTER PROC[EDURE] &lt;</a:t>
            </a:r>
            <a:r>
              <a:rPr lang="en-US" dirty="0" err="1"/>
              <a:t>proc</a:t>
            </a:r>
            <a:r>
              <a:rPr lang="en-US" dirty="0"/>
              <a:t> name&gt; [&lt;@param1&gt; &lt;data type&gt;,&lt;@param2&gt; &lt;data type&gt;] AS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statements&gt;</a:t>
            </a:r>
          </a:p>
          <a:p>
            <a:pPr marL="0" indent="0">
              <a:buNone/>
            </a:pPr>
            <a:r>
              <a:rPr lang="sl-SI" dirty="0" smtClean="0"/>
              <a:t>    [</a:t>
            </a:r>
            <a:r>
              <a:rPr lang="sl-SI" dirty="0"/>
              <a:t>RETURN &lt;INT&gt;]</a:t>
            </a:r>
          </a:p>
          <a:p>
            <a:r>
              <a:rPr lang="sl-SI" dirty="0"/>
              <a:t>EXEC &lt;proc </a:t>
            </a:r>
            <a:r>
              <a:rPr lang="sl-SI" dirty="0" smtClean="0"/>
              <a:t>name</a:t>
            </a:r>
            <a:r>
              <a:rPr lang="sl-SI" dirty="0"/>
              <a:t>&gt; &lt;param values&gt;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839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Default Values with Parameters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PROC[EDURE] &lt;</a:t>
            </a:r>
            <a:r>
              <a:rPr lang="en-US" dirty="0" err="1"/>
              <a:t>proc</a:t>
            </a:r>
            <a:r>
              <a:rPr lang="en-US" dirty="0"/>
              <a:t> name&gt; &lt;@param1&gt; &lt;data type&gt; = &lt;default value&gt; AS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statements&gt;</a:t>
            </a:r>
          </a:p>
          <a:p>
            <a:pPr marL="0" indent="0">
              <a:buNone/>
            </a:pPr>
            <a:r>
              <a:rPr lang="sl-SI" dirty="0" smtClean="0"/>
              <a:t>   [</a:t>
            </a:r>
            <a:r>
              <a:rPr lang="sl-SI" dirty="0"/>
              <a:t>return &lt;value&gt;]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695320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</TotalTime>
  <Words>717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Functions and procedures</vt:lpstr>
      <vt:lpstr>User defined functions Creating User-Defined Scalar Functions</vt:lpstr>
      <vt:lpstr>PowerPoint Presentation</vt:lpstr>
      <vt:lpstr>PowerPoint Presentation</vt:lpstr>
      <vt:lpstr>Using Table-Valued User-Defined Functions</vt:lpstr>
      <vt:lpstr>EXcercise</vt:lpstr>
      <vt:lpstr>Stored Procedures</vt:lpstr>
      <vt:lpstr>PowerPoint Presentation</vt:lpstr>
      <vt:lpstr>Using Default Values with Parameters</vt:lpstr>
      <vt:lpstr>Using the OUTPUT Parameter</vt:lpstr>
      <vt:lpstr>Saving the Results of a Stored Proc in a Table</vt:lpstr>
      <vt:lpstr>Using a Logic in Stored Procedures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procedures</dc:title>
  <dc:creator>Uroš Godnov</dc:creator>
  <cp:lastModifiedBy>Uroš Godnov</cp:lastModifiedBy>
  <cp:revision>12</cp:revision>
  <dcterms:created xsi:type="dcterms:W3CDTF">2017-12-12T17:46:04Z</dcterms:created>
  <dcterms:modified xsi:type="dcterms:W3CDTF">2017-12-12T18:32:50Z</dcterms:modified>
</cp:coreProperties>
</file>