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Understanding </a:t>
            </a:r>
            <a:r>
              <a:rPr lang="sl-SI" b="1" dirty="0" smtClean="0"/>
              <a:t>T-SQL Programming </a:t>
            </a:r>
            <a:r>
              <a:rPr lang="sl-SI" b="1" dirty="0"/>
              <a:t>Logic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896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WHILE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a WHILE </a:t>
            </a:r>
            <a:r>
              <a:rPr lang="sl-SI" dirty="0" smtClean="0"/>
              <a:t>Loop</a:t>
            </a:r>
          </a:p>
          <a:p>
            <a:pPr marL="0" indent="0">
              <a:buNone/>
            </a:pPr>
            <a:r>
              <a:rPr lang="sl-SI" dirty="0" smtClean="0"/>
              <a:t>   WHILE </a:t>
            </a:r>
            <a:r>
              <a:rPr lang="sl-SI" dirty="0"/>
              <a:t>&lt;condition&gt; </a:t>
            </a:r>
            <a:r>
              <a:rPr lang="sl-SI" dirty="0" smtClean="0"/>
              <a:t>BEGIN 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&lt;statement1</a:t>
            </a:r>
            <a:r>
              <a:rPr lang="sl-SI" dirty="0"/>
              <a:t>&gt;</a:t>
            </a:r>
          </a:p>
          <a:p>
            <a:pPr marL="0" indent="0">
              <a:buNone/>
            </a:pPr>
            <a:r>
              <a:rPr lang="sl-SI" dirty="0" smtClean="0"/>
              <a:t>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4109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</a:t>
            </a:r>
            <a:r>
              <a:rPr lang="sl-SI" dirty="0" smtClean="0"/>
              <a:t>ROWCOUNT</a:t>
            </a:r>
          </a:p>
          <a:p>
            <a:r>
              <a:rPr lang="sl-SI" dirty="0"/>
              <a:t>Nesting WHILE </a:t>
            </a:r>
            <a:r>
              <a:rPr lang="sl-SI" dirty="0" smtClean="0"/>
              <a:t>Loops</a:t>
            </a:r>
          </a:p>
          <a:p>
            <a:r>
              <a:rPr lang="sl-SI" dirty="0"/>
              <a:t>Exiting a Loop </a:t>
            </a:r>
            <a:r>
              <a:rPr lang="sl-SI" dirty="0" smtClean="0"/>
              <a:t>Early</a:t>
            </a:r>
          </a:p>
          <a:p>
            <a:r>
              <a:rPr lang="sl-SI" dirty="0"/>
              <a:t>Using CONTINUE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0150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Write a script that contains a WHILE loop that prints out the letters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/>
              <a:t>Z</a:t>
            </a:r>
            <a:r>
              <a:rPr lang="en-US" dirty="0"/>
              <a:t>. Use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CHAR to change a number to a letter. Start the loop with the value </a:t>
            </a:r>
            <a:r>
              <a:rPr lang="en-US" dirty="0" smtClean="0"/>
              <a:t>65.</a:t>
            </a:r>
            <a:r>
              <a:rPr lang="sl-SI" dirty="0" smtClean="0"/>
              <a:t> </a:t>
            </a:r>
            <a:r>
              <a:rPr lang="en-US" dirty="0" smtClean="0"/>
              <a:t>Here </a:t>
            </a:r>
            <a:r>
              <a:rPr lang="en-US" dirty="0"/>
              <a:t>is an example that uses the CHAR function:</a:t>
            </a:r>
          </a:p>
          <a:p>
            <a:pPr marL="0" indent="0">
              <a:buNone/>
            </a:pPr>
            <a:r>
              <a:rPr lang="sl-SI" dirty="0" smtClean="0"/>
              <a:t>        DECLARE </a:t>
            </a:r>
            <a:r>
              <a:rPr lang="sl-SI" dirty="0"/>
              <a:t>@Letter CHAR(1);</a:t>
            </a:r>
          </a:p>
          <a:p>
            <a:pPr marL="0" indent="0">
              <a:buNone/>
            </a:pPr>
            <a:r>
              <a:rPr lang="sl-SI" dirty="0" smtClean="0"/>
              <a:t>        SET </a:t>
            </a:r>
            <a:r>
              <a:rPr lang="sl-SI" dirty="0"/>
              <a:t>@Letter = CHAR(65);</a:t>
            </a:r>
          </a:p>
          <a:p>
            <a:pPr marL="0" indent="0">
              <a:buNone/>
            </a:pPr>
            <a:r>
              <a:rPr lang="sl-SI" dirty="0" smtClean="0"/>
              <a:t>        PRINT </a:t>
            </a:r>
            <a:r>
              <a:rPr lang="sl-SI" dirty="0"/>
              <a:t>@Letter;</a:t>
            </a:r>
          </a:p>
          <a:p>
            <a:r>
              <a:rPr lang="en-US" dirty="0"/>
              <a:t>2. Write a script that contains a WHILE loop nested inside another WHILE loop.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counter </a:t>
            </a:r>
            <a:r>
              <a:rPr lang="en-US" dirty="0"/>
              <a:t>for the outer loop should count up from 1 to 100. The counter for the </a:t>
            </a:r>
            <a:r>
              <a:rPr lang="en-US" dirty="0" smtClean="0"/>
              <a:t>inner</a:t>
            </a:r>
            <a:r>
              <a:rPr lang="sl-SI" dirty="0" smtClean="0"/>
              <a:t> </a:t>
            </a:r>
            <a:r>
              <a:rPr lang="en-US" dirty="0" smtClean="0"/>
              <a:t>loop </a:t>
            </a:r>
            <a:r>
              <a:rPr lang="en-US" dirty="0"/>
              <a:t>should count up from 1 to 5. Print the product of the two counters inside </a:t>
            </a:r>
            <a:r>
              <a:rPr lang="en-US" dirty="0" smtClean="0"/>
              <a:t>the</a:t>
            </a:r>
            <a:r>
              <a:rPr lang="sl-SI" dirty="0" smtClean="0"/>
              <a:t> inner </a:t>
            </a:r>
            <a:r>
              <a:rPr lang="sl-SI" dirty="0"/>
              <a:t>loop.</a:t>
            </a:r>
          </a:p>
          <a:p>
            <a:r>
              <a:rPr lang="en-US" dirty="0"/>
              <a:t>3. Change the script in question 2 so the inner loop exits instead of printing when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counter </a:t>
            </a:r>
            <a:r>
              <a:rPr lang="en-US" dirty="0"/>
              <a:t>for the outer loop is evenly divisible by 5.</a:t>
            </a:r>
          </a:p>
          <a:p>
            <a:r>
              <a:rPr lang="en-US" dirty="0"/>
              <a:t>4. Write a script that contains a WHILE loop that counts up from 1 to 100. Print “</a:t>
            </a:r>
            <a:r>
              <a:rPr lang="en-US" dirty="0" smtClean="0"/>
              <a:t>Odd”</a:t>
            </a:r>
            <a:r>
              <a:rPr lang="sl-SI" smtClean="0"/>
              <a:t> </a:t>
            </a:r>
            <a:r>
              <a:rPr lang="en-US" smtClean="0"/>
              <a:t>or </a:t>
            </a:r>
            <a:r>
              <a:rPr lang="en-US" dirty="0"/>
              <a:t>“Even” depending on the value of the counter.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7235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Variables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Declaring and Initializing a </a:t>
            </a:r>
            <a:r>
              <a:rPr lang="en-US" dirty="0" smtClean="0"/>
              <a:t>Variable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DECLARE </a:t>
            </a:r>
            <a:r>
              <a:rPr lang="en-US" dirty="0"/>
              <a:t>@</a:t>
            </a:r>
            <a:r>
              <a:rPr lang="en-US" dirty="0" err="1"/>
              <a:t>variableName</a:t>
            </a:r>
            <a:r>
              <a:rPr lang="en-US" dirty="0"/>
              <a:t> &lt;type&gt;[(size)] = &lt;value1&gt;</a:t>
            </a:r>
          </a:p>
          <a:p>
            <a:pPr marL="0" indent="0">
              <a:buNone/>
            </a:pPr>
            <a:r>
              <a:rPr lang="sl-SI" dirty="0" smtClean="0"/>
              <a:t>   SET </a:t>
            </a:r>
            <a:r>
              <a:rPr lang="sl-SI" dirty="0"/>
              <a:t>@variableName = &lt;value2</a:t>
            </a:r>
            <a:r>
              <a:rPr lang="sl-SI" dirty="0" smtClean="0"/>
              <a:t>&gt;</a:t>
            </a:r>
          </a:p>
          <a:p>
            <a:r>
              <a:rPr lang="en-US" dirty="0"/>
              <a:t>Using Expressions and Functions with Variables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2578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Variables in WHERE and HAVING Clauses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4355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79864"/>
            <a:ext cx="10363826" cy="4711336"/>
          </a:xfrm>
        </p:spPr>
        <p:txBody>
          <a:bodyPr>
            <a:normAutofit fontScale="77500" lnSpcReduction="20000"/>
          </a:bodyPr>
          <a:lstStyle/>
          <a:p>
            <a:r>
              <a:rPr lang="sl-SI" dirty="0" smtClean="0"/>
              <a:t>1. </a:t>
            </a:r>
            <a:r>
              <a:rPr lang="en-US" dirty="0" smtClean="0"/>
              <a:t>Write </a:t>
            </a:r>
            <a:r>
              <a:rPr lang="en-US" dirty="0"/>
              <a:t>a script that declares an integer variable called @</a:t>
            </a:r>
            <a:r>
              <a:rPr lang="en-US" dirty="0" err="1"/>
              <a:t>myInt</a:t>
            </a:r>
            <a:r>
              <a:rPr lang="en-US" dirty="0"/>
              <a:t>. Assign 10 to </a:t>
            </a:r>
            <a:r>
              <a:rPr lang="en-US" dirty="0" err="1" smtClean="0"/>
              <a:t>thevariable</a:t>
            </a:r>
            <a:r>
              <a:rPr lang="en-US" dirty="0"/>
              <a:t>, and then print it.</a:t>
            </a:r>
          </a:p>
          <a:p>
            <a:r>
              <a:rPr lang="en-US" dirty="0"/>
              <a:t>2. Write a script that declares a VARCHAR(20) variable called @</a:t>
            </a:r>
            <a:r>
              <a:rPr lang="en-US" dirty="0" err="1"/>
              <a:t>myString</a:t>
            </a:r>
            <a:r>
              <a:rPr lang="en-US" dirty="0"/>
              <a:t>. </a:t>
            </a:r>
            <a:r>
              <a:rPr lang="en-US" dirty="0" smtClean="0"/>
              <a:t>Assign</a:t>
            </a:r>
            <a:r>
              <a:rPr lang="sl-SI" dirty="0" smtClean="0"/>
              <a:t> </a:t>
            </a:r>
            <a:r>
              <a:rPr lang="en-US" dirty="0" smtClean="0"/>
              <a:t>“This </a:t>
            </a:r>
            <a:r>
              <a:rPr lang="en-US" dirty="0"/>
              <a:t>is a test</a:t>
            </a:r>
            <a:r>
              <a:rPr lang="en-US" i="1" dirty="0"/>
              <a:t>” </a:t>
            </a:r>
            <a:r>
              <a:rPr lang="en-US" dirty="0"/>
              <a:t>to the variable, and print it.</a:t>
            </a:r>
          </a:p>
          <a:p>
            <a:r>
              <a:rPr lang="en-US" dirty="0"/>
              <a:t>3. Write a script that declares two integer variables called @</a:t>
            </a:r>
            <a:r>
              <a:rPr lang="en-US" dirty="0" err="1"/>
              <a:t>MaxID</a:t>
            </a:r>
            <a:r>
              <a:rPr lang="en-US" dirty="0"/>
              <a:t> and @</a:t>
            </a:r>
            <a:r>
              <a:rPr lang="en-US" dirty="0" err="1"/>
              <a:t>MinID</a:t>
            </a:r>
            <a:r>
              <a:rPr lang="en-US" dirty="0"/>
              <a:t>. </a:t>
            </a:r>
            <a:r>
              <a:rPr lang="en-US" dirty="0" smtClean="0"/>
              <a:t>Use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variables to print the highest and lowest </a:t>
            </a:r>
            <a:r>
              <a:rPr lang="en-US" dirty="0" err="1"/>
              <a:t>SalesOrderID</a:t>
            </a:r>
            <a:r>
              <a:rPr lang="en-US" dirty="0"/>
              <a:t> values from </a:t>
            </a:r>
            <a:r>
              <a:rPr lang="en-US" dirty="0" smtClean="0"/>
              <a:t>the</a:t>
            </a:r>
            <a:r>
              <a:rPr lang="sl-SI" dirty="0" smtClean="0"/>
              <a:t> Sales.SalesOrderHeader </a:t>
            </a:r>
            <a:r>
              <a:rPr lang="sl-SI" dirty="0"/>
              <a:t>table.</a:t>
            </a:r>
          </a:p>
          <a:p>
            <a:r>
              <a:rPr lang="en-US" dirty="0"/>
              <a:t>4. Write a script that declares an integer variable called @ID. Assign the value </a:t>
            </a:r>
            <a:r>
              <a:rPr lang="en-US" dirty="0" smtClean="0"/>
              <a:t>70000</a:t>
            </a:r>
            <a:r>
              <a:rPr lang="sl-SI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variable. Use the variable in a SELECT statement that returns all the </a:t>
            </a:r>
            <a:r>
              <a:rPr lang="en-US" dirty="0" smtClean="0"/>
              <a:t>rows</a:t>
            </a:r>
            <a:r>
              <a:rPr lang="sl-SI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err="1"/>
              <a:t>Sales.SalesOrderHeader</a:t>
            </a:r>
            <a:r>
              <a:rPr lang="en-US" dirty="0"/>
              <a:t> table that have a </a:t>
            </a:r>
            <a:r>
              <a:rPr lang="en-US" dirty="0" err="1"/>
              <a:t>SalesOrderID</a:t>
            </a:r>
            <a:r>
              <a:rPr lang="en-US" dirty="0"/>
              <a:t> greater than </a:t>
            </a:r>
            <a:r>
              <a:rPr lang="en-US" dirty="0" smtClean="0"/>
              <a:t>the</a:t>
            </a:r>
            <a:r>
              <a:rPr lang="sl-SI" dirty="0" smtClean="0"/>
              <a:t> value </a:t>
            </a:r>
            <a:r>
              <a:rPr lang="sl-SI" dirty="0"/>
              <a:t>of the variable.</a:t>
            </a:r>
          </a:p>
          <a:p>
            <a:r>
              <a:rPr lang="en-US" dirty="0"/>
              <a:t>5. Write a script that declares three variables, one integer variable called @ID, </a:t>
            </a:r>
            <a:r>
              <a:rPr lang="en-US" dirty="0" smtClean="0"/>
              <a:t>a</a:t>
            </a:r>
            <a:r>
              <a:rPr lang="sl-SI" dirty="0" smtClean="0"/>
              <a:t> </a:t>
            </a:r>
            <a:r>
              <a:rPr lang="en-US" dirty="0" smtClean="0"/>
              <a:t>NVARHCAR(50</a:t>
            </a:r>
            <a:r>
              <a:rPr lang="en-US" dirty="0"/>
              <a:t>) variable called @</a:t>
            </a:r>
            <a:r>
              <a:rPr lang="en-US" dirty="0" err="1"/>
              <a:t>FirstName</a:t>
            </a:r>
            <a:r>
              <a:rPr lang="en-US" dirty="0"/>
              <a:t>, and a VARCHAR(50) variable </a:t>
            </a:r>
            <a:r>
              <a:rPr lang="en-US" dirty="0" smtClean="0"/>
              <a:t>called</a:t>
            </a:r>
            <a:r>
              <a:rPr lang="sl-SI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LastName</a:t>
            </a:r>
            <a:r>
              <a:rPr lang="en-US" dirty="0"/>
              <a:t>. Use a SELECT statement to set the value of the variables with the </a:t>
            </a:r>
            <a:r>
              <a:rPr lang="en-US" dirty="0" smtClean="0"/>
              <a:t>row</a:t>
            </a:r>
            <a:r>
              <a:rPr lang="sl-SI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err="1"/>
              <a:t>Person.Person</a:t>
            </a:r>
            <a:r>
              <a:rPr lang="en-US" dirty="0"/>
              <a:t> table with </a:t>
            </a:r>
            <a:r>
              <a:rPr lang="en-US" dirty="0" err="1"/>
              <a:t>BusinessEntityID</a:t>
            </a:r>
            <a:r>
              <a:rPr lang="en-US" dirty="0"/>
              <a:t> = 1. Print a statement </a:t>
            </a:r>
            <a:r>
              <a:rPr lang="en-US" dirty="0" smtClean="0"/>
              <a:t>in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“</a:t>
            </a:r>
            <a:r>
              <a:rPr lang="en-US" dirty="0" err="1"/>
              <a:t>BusinessEntityID</a:t>
            </a:r>
            <a:r>
              <a:rPr lang="en-US" dirty="0"/>
              <a:t>: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” format.</a:t>
            </a:r>
          </a:p>
          <a:p>
            <a:r>
              <a:rPr lang="en-US" dirty="0"/>
              <a:t>6. Write a script that declares an integer variable called @</a:t>
            </a:r>
            <a:r>
              <a:rPr lang="en-US" dirty="0" err="1"/>
              <a:t>SalesCount</a:t>
            </a:r>
            <a:r>
              <a:rPr lang="en-US" dirty="0"/>
              <a:t>. Set the </a:t>
            </a:r>
            <a:r>
              <a:rPr lang="en-US" dirty="0" smtClean="0"/>
              <a:t>value</a:t>
            </a:r>
            <a:r>
              <a:rPr lang="sl-SI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variable to the total count of sales in the </a:t>
            </a:r>
            <a:r>
              <a:rPr lang="en-US" dirty="0" err="1"/>
              <a:t>Sales.SalesOrderHeader</a:t>
            </a:r>
            <a:r>
              <a:rPr lang="en-US" dirty="0"/>
              <a:t> table. </a:t>
            </a:r>
            <a:r>
              <a:rPr lang="en-US" dirty="0" smtClean="0"/>
              <a:t>Use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variable in a SELECT statement that shows the difference between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SalesCount</a:t>
            </a:r>
            <a:r>
              <a:rPr lang="en-US" dirty="0" smtClean="0"/>
              <a:t> </a:t>
            </a:r>
            <a:r>
              <a:rPr lang="en-US" dirty="0"/>
              <a:t>and the count of sales by customer.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430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IF… ELSE Construct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IF &lt;condition&gt; &lt;statement&gt;</a:t>
            </a:r>
          </a:p>
          <a:p>
            <a:r>
              <a:rPr lang="sl-SI" dirty="0"/>
              <a:t>IF &lt;condition&gt;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statement&gt;</a:t>
            </a:r>
          </a:p>
          <a:p>
            <a:r>
              <a:rPr lang="sl-SI" dirty="0"/>
              <a:t>IF &lt;condition&gt; BEGIN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8175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ELSE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98170"/>
            <a:ext cx="10363826" cy="4093029"/>
          </a:xfrm>
        </p:spPr>
        <p:txBody>
          <a:bodyPr>
            <a:normAutofit fontScale="55000" lnSpcReduction="20000"/>
          </a:bodyPr>
          <a:lstStyle/>
          <a:p>
            <a:r>
              <a:rPr lang="sl-SI" dirty="0"/>
              <a:t>IF &lt;condition&gt; &lt;</a:t>
            </a:r>
            <a:r>
              <a:rPr lang="sl-SI" dirty="0" smtClean="0"/>
              <a:t>statement&gt; ELSE </a:t>
            </a:r>
            <a:r>
              <a:rPr lang="sl-SI" dirty="0"/>
              <a:t>&lt;statement&gt;</a:t>
            </a:r>
          </a:p>
          <a:p>
            <a:r>
              <a:rPr lang="sl-SI" dirty="0"/>
              <a:t>IF &lt;condition&gt; BEGIN</a:t>
            </a:r>
          </a:p>
          <a:p>
            <a:pPr marL="0" indent="0">
              <a:buNone/>
            </a:pPr>
            <a:r>
              <a:rPr lang="sl-SI" dirty="0" smtClean="0"/>
              <a:t>   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   END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  ELSE </a:t>
            </a:r>
            <a:r>
              <a:rPr lang="sl-SI" dirty="0"/>
              <a:t>&lt;statement&gt;</a:t>
            </a:r>
          </a:p>
          <a:p>
            <a:pPr marL="0" indent="0">
              <a:buNone/>
            </a:pPr>
            <a:r>
              <a:rPr lang="sl-SI" dirty="0" smtClean="0"/>
              <a:t>      IF </a:t>
            </a:r>
            <a:r>
              <a:rPr lang="sl-SI" dirty="0"/>
              <a:t>&lt;condition&gt; BEGIN</a:t>
            </a:r>
          </a:p>
          <a:p>
            <a:pPr marL="0" indent="0">
              <a:buNone/>
            </a:pPr>
            <a:r>
              <a:rPr lang="sl-SI" dirty="0" smtClean="0"/>
              <a:t>   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   END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  ELSE </a:t>
            </a:r>
            <a:r>
              <a:rPr lang="sl-SI" dirty="0"/>
              <a:t>BEGIN</a:t>
            </a:r>
          </a:p>
          <a:p>
            <a:pPr marL="0" indent="0">
              <a:buNone/>
            </a:pPr>
            <a:r>
              <a:rPr lang="sl-SI" dirty="0" smtClean="0"/>
              <a:t>  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  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2800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Multiple Conditions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Multiple Conditions</a:t>
            </a:r>
            <a:endParaRPr lang="sl-SI" dirty="0" smtClean="0"/>
          </a:p>
          <a:p>
            <a:r>
              <a:rPr lang="sl-SI" dirty="0" smtClean="0"/>
              <a:t>Nesting IF…ELSE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7" y="3309257"/>
            <a:ext cx="2036918" cy="29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IF </a:t>
            </a:r>
            <a:r>
              <a:rPr lang="sl-SI" dirty="0" smtClean="0"/>
              <a:t>EXISTS</a:t>
            </a:r>
          </a:p>
          <a:p>
            <a:r>
              <a:rPr lang="en-US" dirty="0"/>
              <a:t>IF [NOT] EXISTS(SELECT * FROM &lt;TABLE1&gt; [WHERE &lt;condition&gt;]) BEGIN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4398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Write a batch that declares an integer variable called @Count to save the count </a:t>
            </a:r>
            <a:r>
              <a:rPr lang="en-US" dirty="0" smtClean="0"/>
              <a:t>of</a:t>
            </a:r>
            <a:r>
              <a:rPr lang="sl-SI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err="1"/>
              <a:t>Sales.SalesOrderDetail</a:t>
            </a:r>
            <a:r>
              <a:rPr lang="en-US" dirty="0"/>
              <a:t> records. Add an IF block that that prints “</a:t>
            </a:r>
            <a:r>
              <a:rPr lang="en-US" dirty="0" smtClean="0"/>
              <a:t>Over</a:t>
            </a:r>
            <a:r>
              <a:rPr lang="sl-SI" dirty="0" smtClean="0"/>
              <a:t> </a:t>
            </a:r>
            <a:r>
              <a:rPr lang="en-US" dirty="0" smtClean="0"/>
              <a:t>100,000</a:t>
            </a:r>
            <a:r>
              <a:rPr lang="en-US" dirty="0"/>
              <a:t>” if the value exceeds 100,000. Otherwise, print “100,000 or less.”</a:t>
            </a:r>
          </a:p>
          <a:p>
            <a:r>
              <a:rPr lang="en-US" dirty="0"/>
              <a:t>2. Write a batch that contains nested IF blocks. The outer block should check to </a:t>
            </a:r>
            <a:r>
              <a:rPr lang="en-US" dirty="0" smtClean="0"/>
              <a:t>see</a:t>
            </a:r>
            <a:r>
              <a:rPr lang="sl-SI" dirty="0"/>
              <a:t> </a:t>
            </a:r>
            <a:r>
              <a:rPr lang="en-US" dirty="0" smtClean="0"/>
              <a:t>whether </a:t>
            </a:r>
            <a:r>
              <a:rPr lang="en-US" dirty="0"/>
              <a:t>the month is October or November. If that is the case, print “The month </a:t>
            </a:r>
            <a:r>
              <a:rPr lang="en-US" dirty="0" smtClean="0"/>
              <a:t>is</a:t>
            </a:r>
            <a:r>
              <a:rPr lang="sl-SI" dirty="0" smtClean="0"/>
              <a:t> </a:t>
            </a:r>
            <a:r>
              <a:rPr lang="en-US" dirty="0" smtClean="0"/>
              <a:t>” </a:t>
            </a:r>
            <a:r>
              <a:rPr lang="en-US" dirty="0"/>
              <a:t>and the month name. The inner block should check to see whether the year </a:t>
            </a:r>
            <a:r>
              <a:rPr lang="en-US" dirty="0" smtClean="0"/>
              <a:t>is</a:t>
            </a:r>
            <a:r>
              <a:rPr lang="sl-SI" dirty="0" smtClean="0"/>
              <a:t> </a:t>
            </a:r>
            <a:r>
              <a:rPr lang="en-US" dirty="0" smtClean="0"/>
              <a:t>even </a:t>
            </a:r>
            <a:r>
              <a:rPr lang="en-US" dirty="0"/>
              <a:t>or odd and print the result. You can modify the month to check to make </a:t>
            </a:r>
            <a:r>
              <a:rPr lang="en-US" dirty="0" smtClean="0"/>
              <a:t>sure</a:t>
            </a:r>
            <a:r>
              <a:rPr lang="sl-SI" dirty="0" smtClean="0"/>
              <a:t> the </a:t>
            </a:r>
            <a:r>
              <a:rPr lang="sl-SI" dirty="0"/>
              <a:t>inner block fires.</a:t>
            </a:r>
          </a:p>
          <a:p>
            <a:r>
              <a:rPr lang="en-US" dirty="0"/>
              <a:t>3. Write a batch that uses IF EXISTS to check to see whether there is a row in </a:t>
            </a:r>
            <a:r>
              <a:rPr lang="en-US" dirty="0" smtClean="0"/>
              <a:t>the</a:t>
            </a:r>
            <a:r>
              <a:rPr lang="sl-SI" dirty="0" smtClean="0"/>
              <a:t> Sales. </a:t>
            </a:r>
            <a:r>
              <a:rPr lang="en-US" dirty="0" err="1" smtClean="0"/>
              <a:t>SalesOrderHeader</a:t>
            </a:r>
            <a:r>
              <a:rPr lang="en-US" dirty="0" smtClean="0"/>
              <a:t> </a:t>
            </a:r>
            <a:r>
              <a:rPr lang="en-US" dirty="0"/>
              <a:t>table that has </a:t>
            </a:r>
            <a:r>
              <a:rPr lang="en-US" dirty="0" err="1"/>
              <a:t>SalesOrderID</a:t>
            </a:r>
            <a:r>
              <a:rPr lang="en-US" dirty="0"/>
              <a:t> = 1. Print “There is </a:t>
            </a:r>
            <a:r>
              <a:rPr lang="en-US" dirty="0" smtClean="0"/>
              <a:t>a</a:t>
            </a:r>
            <a:r>
              <a:rPr lang="sl-SI" dirty="0" smtClean="0"/>
              <a:t> </a:t>
            </a:r>
            <a:r>
              <a:rPr lang="en-US" dirty="0" err="1" smtClean="0"/>
              <a:t>SalesOrderID</a:t>
            </a:r>
            <a:r>
              <a:rPr lang="en-US" dirty="0" smtClean="0"/>
              <a:t> </a:t>
            </a:r>
            <a:r>
              <a:rPr lang="en-US" dirty="0"/>
              <a:t>= 1” or “There is not a </a:t>
            </a:r>
            <a:r>
              <a:rPr lang="en-US" dirty="0" err="1"/>
              <a:t>SalesOrderID</a:t>
            </a:r>
            <a:r>
              <a:rPr lang="en-US" dirty="0"/>
              <a:t> = 1” depending on the result.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879351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</TotalTime>
  <Words>837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Understanding T-SQL Programming Logic</vt:lpstr>
      <vt:lpstr>Variables</vt:lpstr>
      <vt:lpstr>PowerPoint Presentation</vt:lpstr>
      <vt:lpstr>PowerPoint Presentation</vt:lpstr>
      <vt:lpstr>The IF… ELSE Construct</vt:lpstr>
      <vt:lpstr>Using ELSE</vt:lpstr>
      <vt:lpstr>Using Multiple Conditions</vt:lpstr>
      <vt:lpstr>PowerPoint Presentation</vt:lpstr>
      <vt:lpstr>PowerPoint Presentation</vt:lpstr>
      <vt:lpstr>WHILE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T-SQL Programming Logic</dc:title>
  <dc:creator>Uroš Godnov</dc:creator>
  <cp:lastModifiedBy>Uroš Godnov</cp:lastModifiedBy>
  <cp:revision>11</cp:revision>
  <dcterms:created xsi:type="dcterms:W3CDTF">2017-11-02T17:29:48Z</dcterms:created>
  <dcterms:modified xsi:type="dcterms:W3CDTF">2017-11-02T17:59:24Z</dcterms:modified>
</cp:coreProperties>
</file>