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C56-EFF2-49CE-8705-6B4B2D9F781E}" type="datetimeFigureOut">
              <a:rPr lang="sl-SI" smtClean="0"/>
              <a:t>19.3.2020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20A4-A4BF-4A5B-98A7-F571FCC150F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9516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C56-EFF2-49CE-8705-6B4B2D9F781E}" type="datetimeFigureOut">
              <a:rPr lang="sl-SI" smtClean="0"/>
              <a:t>19.3.2020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20A4-A4BF-4A5B-98A7-F571FCC150F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6200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C56-EFF2-49CE-8705-6B4B2D9F781E}" type="datetimeFigureOut">
              <a:rPr lang="sl-SI" smtClean="0"/>
              <a:t>19.3.2020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20A4-A4BF-4A5B-98A7-F571FCC150F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3857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C56-EFF2-49CE-8705-6B4B2D9F781E}" type="datetimeFigureOut">
              <a:rPr lang="sl-SI" smtClean="0"/>
              <a:t>19.3.2020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20A4-A4BF-4A5B-98A7-F571FCC150F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0208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C56-EFF2-49CE-8705-6B4B2D9F781E}" type="datetimeFigureOut">
              <a:rPr lang="sl-SI" smtClean="0"/>
              <a:t>19.3.2020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20A4-A4BF-4A5B-98A7-F571FCC150F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7855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C56-EFF2-49CE-8705-6B4B2D9F781E}" type="datetimeFigureOut">
              <a:rPr lang="sl-SI" smtClean="0"/>
              <a:t>19.3.2020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20A4-A4BF-4A5B-98A7-F571FCC150F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4238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C56-EFF2-49CE-8705-6B4B2D9F781E}" type="datetimeFigureOut">
              <a:rPr lang="sl-SI" smtClean="0"/>
              <a:t>19.3.2020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20A4-A4BF-4A5B-98A7-F571FCC150F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105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C56-EFF2-49CE-8705-6B4B2D9F781E}" type="datetimeFigureOut">
              <a:rPr lang="sl-SI" smtClean="0"/>
              <a:t>19.3.2020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20A4-A4BF-4A5B-98A7-F571FCC150F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8146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C56-EFF2-49CE-8705-6B4B2D9F781E}" type="datetimeFigureOut">
              <a:rPr lang="sl-SI" smtClean="0"/>
              <a:t>19.3.2020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20A4-A4BF-4A5B-98A7-F571FCC150F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0884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C56-EFF2-49CE-8705-6B4B2D9F781E}" type="datetimeFigureOut">
              <a:rPr lang="sl-SI" smtClean="0"/>
              <a:t>19.3.2020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20A4-A4BF-4A5B-98A7-F571FCC150F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244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C56-EFF2-49CE-8705-6B4B2D9F781E}" type="datetimeFigureOut">
              <a:rPr lang="sl-SI" smtClean="0"/>
              <a:t>19.3.2020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20A4-A4BF-4A5B-98A7-F571FCC150F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1250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DFC56-EFF2-49CE-8705-6B4B2D9F781E}" type="datetimeFigureOut">
              <a:rPr lang="sl-SI" smtClean="0"/>
              <a:t>19.3.2020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E20A4-A4BF-4A5B-98A7-F571FCC150F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0605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Generiranje </a:t>
            </a:r>
            <a:r>
              <a:rPr lang="sl-SI" smtClean="0"/>
              <a:t>ortofoto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764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Postopek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Vnos veznih </a:t>
            </a:r>
            <a:r>
              <a:rPr lang="sl-SI" dirty="0" smtClean="0"/>
              <a:t>točk</a:t>
            </a:r>
          </a:p>
          <a:p>
            <a:endParaRPr lang="sl-SI" dirty="0" smtClean="0"/>
          </a:p>
          <a:p>
            <a:r>
              <a:rPr lang="sl-SI" dirty="0"/>
              <a:t>Avtomatsko generiranje ene </a:t>
            </a:r>
            <a:r>
              <a:rPr lang="sl-SI" dirty="0" smtClean="0"/>
              <a:t>slike</a:t>
            </a:r>
          </a:p>
          <a:p>
            <a:endParaRPr lang="sl-SI" dirty="0" smtClean="0"/>
          </a:p>
          <a:p>
            <a:r>
              <a:rPr lang="sl-SI" dirty="0"/>
              <a:t>Vnos </a:t>
            </a:r>
            <a:r>
              <a:rPr lang="sl-SI" dirty="0" err="1"/>
              <a:t>oslonilnih</a:t>
            </a:r>
            <a:r>
              <a:rPr lang="sl-SI" dirty="0"/>
              <a:t> točk </a:t>
            </a:r>
            <a:endParaRPr lang="sl-SI" dirty="0" smtClean="0"/>
          </a:p>
          <a:p>
            <a:endParaRPr lang="sl-SI" dirty="0" smtClean="0"/>
          </a:p>
          <a:p>
            <a:r>
              <a:rPr lang="sl-SI" dirty="0" err="1"/>
              <a:t>Georeferenciranje</a:t>
            </a:r>
            <a:r>
              <a:rPr lang="sl-SI" dirty="0"/>
              <a:t> celotne slike 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20516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Vnos veznih točk</a:t>
            </a:r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442" y="2222625"/>
            <a:ext cx="3557337" cy="3557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5" y="1690688"/>
            <a:ext cx="4482540" cy="44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0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Vnos veznih točk</a:t>
            </a:r>
            <a:endParaRPr lang="sl-SI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95" y="834189"/>
            <a:ext cx="5069305" cy="5069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2" y="1555820"/>
            <a:ext cx="4893105" cy="48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Generiranje nove slike</a:t>
            </a:r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674" y="1482684"/>
            <a:ext cx="6341664" cy="51976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608346"/>
            <a:ext cx="24765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Vnos </a:t>
            </a:r>
            <a:r>
              <a:rPr lang="sl-SI" dirty="0" err="1"/>
              <a:t>oslonilnih</a:t>
            </a:r>
            <a:r>
              <a:rPr lang="sl-SI" dirty="0"/>
              <a:t> točk</a:t>
            </a:r>
            <a:endParaRPr lang="sl-S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268" y="1690688"/>
            <a:ext cx="4581985" cy="4581985"/>
          </a:xfrm>
        </p:spPr>
      </p:pic>
    </p:spTree>
    <p:extLst>
      <p:ext uri="{BB962C8B-B14F-4D97-AF65-F5344CB8AC3E}">
        <p14:creationId xmlns:p14="http://schemas.microsoft.com/office/powerpoint/2010/main" val="11040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Georeferenciranje</a:t>
            </a:r>
            <a:r>
              <a:rPr lang="sl-SI" dirty="0"/>
              <a:t> celotne slike</a:t>
            </a:r>
            <a:endParaRPr lang="sl-SI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829019"/>
              </p:ext>
            </p:extLst>
          </p:nvPr>
        </p:nvGraphicFramePr>
        <p:xfrm>
          <a:off x="971063" y="2896333"/>
          <a:ext cx="3725986" cy="1949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26"/>
                <a:gridCol w="338726"/>
                <a:gridCol w="338726"/>
                <a:gridCol w="338726"/>
                <a:gridCol w="338726"/>
                <a:gridCol w="338726"/>
                <a:gridCol w="338726"/>
                <a:gridCol w="338726"/>
                <a:gridCol w="338726"/>
                <a:gridCol w="338726"/>
                <a:gridCol w="338726"/>
              </a:tblGrid>
              <a:tr h="389841"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841"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841"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841"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841"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859583" y="1430216"/>
            <a:ext cx="6064740" cy="532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dirty="0" smtClean="0"/>
              <a:t>Rdeč </a:t>
            </a:r>
            <a:r>
              <a:rPr lang="sl-SI" dirty="0" err="1" smtClean="0"/>
              <a:t>piksel</a:t>
            </a:r>
            <a:endParaRPr lang="sl-SI" dirty="0" smtClean="0"/>
          </a:p>
          <a:p>
            <a:pPr lvl="1"/>
            <a:r>
              <a:rPr lang="sl-SI" dirty="0" smtClean="0"/>
              <a:t>koordinati na sliki -&gt; (x=0, y =0)</a:t>
            </a:r>
          </a:p>
          <a:p>
            <a:pPr lvl="1"/>
            <a:r>
              <a:rPr lang="sl-SI" dirty="0"/>
              <a:t>koordinati v</a:t>
            </a:r>
            <a:r>
              <a:rPr lang="sl-SI" dirty="0" smtClean="0"/>
              <a:t> „naravi“</a:t>
            </a:r>
            <a:r>
              <a:rPr lang="sl-SI" dirty="0"/>
              <a:t>-&gt; </a:t>
            </a:r>
            <a:r>
              <a:rPr lang="sl-SI" dirty="0" smtClean="0"/>
              <a:t>(X=100, Y=100)</a:t>
            </a:r>
          </a:p>
          <a:p>
            <a:pPr lvl="1"/>
            <a:endParaRPr lang="sl-SI" dirty="0" smtClean="0"/>
          </a:p>
          <a:p>
            <a:r>
              <a:rPr lang="sl-SI" dirty="0" smtClean="0"/>
              <a:t>Vijoličen </a:t>
            </a:r>
            <a:r>
              <a:rPr lang="sl-SI" dirty="0" err="1" smtClean="0"/>
              <a:t>piksel</a:t>
            </a:r>
            <a:endParaRPr lang="sl-SI" dirty="0" smtClean="0"/>
          </a:p>
          <a:p>
            <a:pPr lvl="1"/>
            <a:r>
              <a:rPr lang="sl-SI" dirty="0"/>
              <a:t>koordinati na sliki</a:t>
            </a:r>
            <a:r>
              <a:rPr lang="sl-SI" dirty="0" smtClean="0"/>
              <a:t> </a:t>
            </a:r>
            <a:r>
              <a:rPr lang="sl-SI" dirty="0"/>
              <a:t>-&gt; </a:t>
            </a:r>
            <a:r>
              <a:rPr lang="sl-SI" dirty="0" smtClean="0"/>
              <a:t>(x=10, </a:t>
            </a:r>
            <a:r>
              <a:rPr lang="sl-SI" dirty="0"/>
              <a:t>y </a:t>
            </a:r>
            <a:r>
              <a:rPr lang="sl-SI" dirty="0" smtClean="0"/>
              <a:t>=4)</a:t>
            </a:r>
            <a:endParaRPr lang="sl-SI" dirty="0"/>
          </a:p>
          <a:p>
            <a:pPr lvl="1"/>
            <a:r>
              <a:rPr lang="sl-SI" dirty="0"/>
              <a:t>koordinati v „naravi</a:t>
            </a:r>
            <a:r>
              <a:rPr lang="sl-SI" dirty="0" smtClean="0"/>
              <a:t>“</a:t>
            </a:r>
            <a:r>
              <a:rPr lang="sl-SI" dirty="0"/>
              <a:t>-&gt; </a:t>
            </a:r>
            <a:r>
              <a:rPr lang="sl-SI" dirty="0" smtClean="0"/>
              <a:t>(X=200</a:t>
            </a:r>
            <a:r>
              <a:rPr lang="sl-SI" dirty="0"/>
              <a:t>, </a:t>
            </a:r>
            <a:r>
              <a:rPr lang="sl-SI" dirty="0" smtClean="0"/>
              <a:t>Y=200)</a:t>
            </a:r>
          </a:p>
          <a:p>
            <a:pPr lvl="1"/>
            <a:endParaRPr lang="sl-SI" dirty="0" smtClean="0"/>
          </a:p>
          <a:p>
            <a:r>
              <a:rPr lang="sl-SI" dirty="0" smtClean="0"/>
              <a:t>Rumen </a:t>
            </a:r>
            <a:r>
              <a:rPr lang="sl-SI" dirty="0" err="1"/>
              <a:t>piksel</a:t>
            </a:r>
            <a:endParaRPr lang="sl-SI" dirty="0"/>
          </a:p>
          <a:p>
            <a:pPr lvl="1"/>
            <a:r>
              <a:rPr lang="sl-SI" dirty="0"/>
              <a:t>koordinati na sliki</a:t>
            </a:r>
            <a:r>
              <a:rPr lang="sl-SI" dirty="0" smtClean="0"/>
              <a:t> </a:t>
            </a:r>
            <a:r>
              <a:rPr lang="sl-SI" dirty="0"/>
              <a:t>-&gt; </a:t>
            </a:r>
            <a:r>
              <a:rPr lang="sl-SI" dirty="0" smtClean="0"/>
              <a:t>(x=3, </a:t>
            </a:r>
            <a:r>
              <a:rPr lang="sl-SI" dirty="0"/>
              <a:t>y </a:t>
            </a:r>
            <a:r>
              <a:rPr lang="sl-SI" dirty="0" smtClean="0"/>
              <a:t>=1)</a:t>
            </a:r>
            <a:endParaRPr lang="sl-SI" dirty="0"/>
          </a:p>
          <a:p>
            <a:pPr lvl="1"/>
            <a:r>
              <a:rPr lang="sl-SI" dirty="0"/>
              <a:t>koordinati v „naravi</a:t>
            </a:r>
            <a:r>
              <a:rPr lang="sl-SI" dirty="0" smtClean="0"/>
              <a:t>“</a:t>
            </a:r>
            <a:r>
              <a:rPr lang="sl-SI" dirty="0"/>
              <a:t>-&gt; </a:t>
            </a:r>
            <a:r>
              <a:rPr lang="sl-SI" dirty="0" smtClean="0"/>
              <a:t>(X=130</a:t>
            </a:r>
            <a:r>
              <a:rPr lang="sl-SI" dirty="0"/>
              <a:t>, </a:t>
            </a:r>
            <a:r>
              <a:rPr lang="sl-SI" dirty="0" smtClean="0"/>
              <a:t>Y=125)</a:t>
            </a:r>
            <a:endParaRPr lang="sl-SI" dirty="0"/>
          </a:p>
          <a:p>
            <a:pPr lvl="1"/>
            <a:endParaRPr lang="sl-SI" dirty="0"/>
          </a:p>
          <a:p>
            <a:pPr lvl="1"/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06529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Generiranje ortofoto</vt:lpstr>
      <vt:lpstr>Postopek</vt:lpstr>
      <vt:lpstr>Vnos veznih točk</vt:lpstr>
      <vt:lpstr>Vnos veznih točk</vt:lpstr>
      <vt:lpstr>Generiranje nove slike</vt:lpstr>
      <vt:lpstr>Vnos oslonilnih točk</vt:lpstr>
      <vt:lpstr>Georeferenciranje celotne slike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Generiranje ortofoto</dc:title>
  <dc:creator>User</dc:creator>
  <cp:lastModifiedBy>User</cp:lastModifiedBy>
  <cp:revision>12</cp:revision>
  <dcterms:created xsi:type="dcterms:W3CDTF">2020-03-19T10:34:08Z</dcterms:created>
  <dcterms:modified xsi:type="dcterms:W3CDTF">2020-03-19T14:27:24Z</dcterms:modified>
</cp:coreProperties>
</file>