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516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20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85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20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85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23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0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146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88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4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250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FC56-EFF2-49CE-8705-6B4B2D9F781E}" type="datetimeFigureOut">
              <a:rPr lang="sl-SI" smtClean="0"/>
              <a:t>7.4.2020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20A4-A4BF-4A5B-98A7-F571FCC150F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605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H</a:t>
            </a:r>
            <a:r>
              <a:rPr lang="sl-SI" dirty="0" smtClean="0"/>
              <a:t>ill-</a:t>
            </a:r>
            <a:r>
              <a:rPr lang="sl-SI" dirty="0" err="1" smtClean="0"/>
              <a:t>shading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6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Postopek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Izračun naklona (ang. slope)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/>
              <a:t>Izračun </a:t>
            </a:r>
            <a:r>
              <a:rPr lang="sl-SI" dirty="0" smtClean="0"/>
              <a:t>vidika </a:t>
            </a:r>
            <a:r>
              <a:rPr lang="sl-SI" dirty="0"/>
              <a:t>(ang. </a:t>
            </a:r>
            <a:r>
              <a:rPr lang="sl-SI" dirty="0" err="1"/>
              <a:t>aspect</a:t>
            </a:r>
            <a:r>
              <a:rPr lang="sl-SI" dirty="0"/>
              <a:t>)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/>
              <a:t>Vnos </a:t>
            </a:r>
            <a:r>
              <a:rPr lang="sl-SI" dirty="0" smtClean="0"/>
              <a:t>uporabniških parametrov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Izračun osenčenosti</a:t>
            </a:r>
            <a:r>
              <a:rPr lang="sl-SI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051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Izračun naklona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1708" cy="4351338"/>
          </a:xfrm>
        </p:spPr>
        <p:txBody>
          <a:bodyPr/>
          <a:lstStyle/>
          <a:p>
            <a:pPr marL="0" indent="0">
              <a:buNone/>
            </a:pPr>
            <a:r>
              <a:rPr lang="sl-SI" dirty="0"/>
              <a:t>PIKSLI NA SLIKI (nahajamo se na </a:t>
            </a:r>
            <a:r>
              <a:rPr lang="sl-SI" dirty="0" err="1"/>
              <a:t>pikslu</a:t>
            </a:r>
            <a:r>
              <a:rPr lang="sl-SI" dirty="0"/>
              <a:t> E</a:t>
            </a:r>
            <a:r>
              <a:rPr lang="sl-SI" dirty="0" smtClean="0"/>
              <a:t>):</a:t>
            </a:r>
          </a:p>
          <a:p>
            <a:pPr marL="0" indent="0">
              <a:buNone/>
            </a:pPr>
            <a:r>
              <a:rPr lang="sl-SI" dirty="0"/>
              <a:t/>
            </a:r>
            <a:br>
              <a:rPr lang="sl-SI" dirty="0"/>
            </a:br>
            <a:r>
              <a:rPr lang="sl-SI" dirty="0" smtClean="0"/>
              <a:t>	</a:t>
            </a:r>
            <a:endParaRPr lang="sl-SI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2614" y="3435594"/>
            <a:ext cx="6103817" cy="2550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dirty="0" err="1"/>
              <a:t>dzdx</a:t>
            </a:r>
            <a:r>
              <a:rPr lang="sl-SI" dirty="0"/>
              <a:t> = ((C + 2F + I) - (A + 2D + G)) / </a:t>
            </a:r>
            <a:r>
              <a:rPr lang="sl-SI" dirty="0" smtClean="0"/>
              <a:t>8</a:t>
            </a:r>
          </a:p>
          <a:p>
            <a:pPr marL="0" indent="0">
              <a:buNone/>
            </a:pPr>
            <a:r>
              <a:rPr lang="sl-SI" dirty="0" err="1" smtClean="0"/>
              <a:t>dzdy</a:t>
            </a:r>
            <a:r>
              <a:rPr lang="sl-SI" dirty="0" smtClean="0"/>
              <a:t> </a:t>
            </a:r>
            <a:r>
              <a:rPr lang="sl-SI" dirty="0"/>
              <a:t>= ((G + 2H + I) - (A + 2B + C)) / </a:t>
            </a:r>
            <a:r>
              <a:rPr lang="sl-SI" dirty="0" smtClean="0"/>
              <a:t>8</a:t>
            </a:r>
          </a:p>
          <a:p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slope </a:t>
            </a:r>
            <a:r>
              <a:rPr lang="sl-SI" dirty="0"/>
              <a:t>= </a:t>
            </a:r>
            <a:r>
              <a:rPr lang="sl-SI" dirty="0" err="1"/>
              <a:t>max</a:t>
            </a:r>
            <a:r>
              <a:rPr lang="sl-SI" dirty="0"/>
              <a:t>(</a:t>
            </a:r>
            <a:r>
              <a:rPr lang="sl-SI" dirty="0" err="1"/>
              <a:t>atan</a:t>
            </a:r>
            <a:r>
              <a:rPr lang="sl-SI" dirty="0"/>
              <a:t>(</a:t>
            </a:r>
            <a:r>
              <a:rPr lang="sl-SI" dirty="0" err="1"/>
              <a:t>sqrt</a:t>
            </a:r>
            <a:r>
              <a:rPr lang="sl-SI" dirty="0"/>
              <a:t>(dzdx² + dzdy²)), 0)</a:t>
            </a:r>
            <a:endParaRPr lang="sl-SI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16263"/>
              </p:ext>
            </p:extLst>
          </p:nvPr>
        </p:nvGraphicFramePr>
        <p:xfrm>
          <a:off x="2079869" y="3290420"/>
          <a:ext cx="1508370" cy="142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90"/>
                <a:gridCol w="502790"/>
                <a:gridCol w="502790"/>
              </a:tblGrid>
              <a:tr h="473916"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16"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16"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2400" b="1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sl-SI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3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Izračun vidika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err="1"/>
              <a:t>aspect</a:t>
            </a:r>
            <a:r>
              <a:rPr lang="sl-SI" dirty="0"/>
              <a:t> = </a:t>
            </a:r>
            <a:r>
              <a:rPr lang="sl-SI" dirty="0" smtClean="0"/>
              <a:t>0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if</a:t>
            </a:r>
            <a:r>
              <a:rPr lang="sl-SI" dirty="0" smtClean="0"/>
              <a:t>(slope </a:t>
            </a:r>
            <a:r>
              <a:rPr lang="sl-SI" dirty="0"/>
              <a:t>&gt; 0)</a:t>
            </a:r>
          </a:p>
          <a:p>
            <a:pPr marL="0" indent="0">
              <a:buNone/>
            </a:pPr>
            <a:r>
              <a:rPr lang="sl-SI" dirty="0"/>
              <a:t>    </a:t>
            </a:r>
            <a:r>
              <a:rPr lang="sl-SI" dirty="0" err="1"/>
              <a:t>aspect</a:t>
            </a:r>
            <a:r>
              <a:rPr lang="sl-SI" dirty="0"/>
              <a:t> = (atan2(</a:t>
            </a:r>
            <a:r>
              <a:rPr lang="sl-SI" dirty="0" err="1"/>
              <a:t>dzdy</a:t>
            </a:r>
            <a:r>
              <a:rPr lang="sl-SI" dirty="0"/>
              <a:t>, -</a:t>
            </a:r>
            <a:r>
              <a:rPr lang="sl-SI" dirty="0" err="1"/>
              <a:t>dzdx</a:t>
            </a:r>
            <a:r>
              <a:rPr lang="sl-SI" dirty="0"/>
              <a:t>) + 2</a:t>
            </a:r>
            <a:r>
              <a:rPr lang="el-GR" dirty="0"/>
              <a:t>π) </a:t>
            </a:r>
            <a:r>
              <a:rPr lang="sl-SI" dirty="0"/>
              <a:t>mod 2</a:t>
            </a:r>
            <a:r>
              <a:rPr lang="el-GR" dirty="0"/>
              <a:t>π</a:t>
            </a:r>
          </a:p>
          <a:p>
            <a:pPr marL="0" indent="0">
              <a:buNone/>
            </a:pPr>
            <a:r>
              <a:rPr lang="sl-SI" dirty="0" err="1"/>
              <a:t>else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    </a:t>
            </a:r>
            <a:r>
              <a:rPr lang="sl-SI" dirty="0" err="1"/>
              <a:t>if</a:t>
            </a:r>
            <a:r>
              <a:rPr lang="sl-SI" dirty="0"/>
              <a:t>(</a:t>
            </a:r>
            <a:r>
              <a:rPr lang="sl-SI" dirty="0" err="1"/>
              <a:t>dzdy</a:t>
            </a:r>
            <a:r>
              <a:rPr lang="sl-SI" dirty="0"/>
              <a:t> &gt; 0) </a:t>
            </a:r>
            <a:r>
              <a:rPr lang="sl-SI" dirty="0" err="1" smtClean="0"/>
              <a:t>aspect</a:t>
            </a:r>
            <a:r>
              <a:rPr lang="sl-SI" dirty="0" smtClean="0"/>
              <a:t> </a:t>
            </a:r>
            <a:r>
              <a:rPr lang="sl-SI" dirty="0"/>
              <a:t>= </a:t>
            </a:r>
            <a:r>
              <a:rPr lang="el-GR" dirty="0"/>
              <a:t>π/2</a:t>
            </a:r>
          </a:p>
          <a:p>
            <a:pPr marL="0" indent="0">
              <a:buNone/>
            </a:pPr>
            <a:r>
              <a:rPr lang="el-GR" dirty="0"/>
              <a:t>    </a:t>
            </a:r>
            <a:r>
              <a:rPr lang="sl-SI" dirty="0" err="1"/>
              <a:t>else</a:t>
            </a:r>
            <a:r>
              <a:rPr lang="sl-SI" dirty="0"/>
              <a:t> </a:t>
            </a:r>
            <a:r>
              <a:rPr lang="sl-SI" dirty="0" err="1" smtClean="0"/>
              <a:t>if</a:t>
            </a:r>
            <a:r>
              <a:rPr lang="sl-SI" dirty="0" smtClean="0"/>
              <a:t>(</a:t>
            </a:r>
            <a:r>
              <a:rPr lang="sl-SI" dirty="0" err="1" smtClean="0"/>
              <a:t>dzdy</a:t>
            </a:r>
            <a:r>
              <a:rPr lang="sl-SI" dirty="0" smtClean="0"/>
              <a:t> </a:t>
            </a:r>
            <a:r>
              <a:rPr lang="sl-SI" dirty="0"/>
              <a:t>&lt; 0) </a:t>
            </a:r>
            <a:r>
              <a:rPr lang="sl-SI" dirty="0" err="1"/>
              <a:t>aspect</a:t>
            </a:r>
            <a:r>
              <a:rPr lang="sl-SI" dirty="0"/>
              <a:t> = 3</a:t>
            </a:r>
            <a:r>
              <a:rPr lang="el-GR" dirty="0"/>
              <a:t>π/2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769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Vno</a:t>
            </a:r>
            <a:r>
              <a:rPr lang="sl-SI" dirty="0" smtClean="0"/>
              <a:t>s uporabniških parametrov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Vnesemo dva parametra</a:t>
            </a:r>
          </a:p>
          <a:p>
            <a:pPr lvl="1"/>
            <a:r>
              <a:rPr lang="sl-SI" dirty="0" smtClean="0"/>
              <a:t>zenit </a:t>
            </a:r>
            <a:r>
              <a:rPr lang="sl-SI" dirty="0"/>
              <a:t>(ang. </a:t>
            </a:r>
            <a:r>
              <a:rPr lang="sl-SI" dirty="0" err="1"/>
              <a:t>zenith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azimut </a:t>
            </a:r>
            <a:r>
              <a:rPr lang="sl-SI" dirty="0"/>
              <a:t>(ang. </a:t>
            </a:r>
            <a:r>
              <a:rPr lang="sl-SI" dirty="0" err="1"/>
              <a:t>azimuth</a:t>
            </a:r>
            <a:r>
              <a:rPr lang="sl-SI" dirty="0" smtClean="0"/>
              <a:t>)</a:t>
            </a:r>
          </a:p>
          <a:p>
            <a:pPr lvl="1"/>
            <a:endParaRPr lang="sl-SI" dirty="0"/>
          </a:p>
          <a:p>
            <a:r>
              <a:rPr lang="sl-SI" dirty="0" smtClean="0"/>
              <a:t>Določitev lokacije vira svetlobe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952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Izračun osenčenosti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err="1" smtClean="0"/>
              <a:t>shading</a:t>
            </a:r>
            <a:r>
              <a:rPr lang="sl-SI" dirty="0" smtClean="0"/>
              <a:t> </a:t>
            </a:r>
            <a:r>
              <a:rPr lang="sl-SI" dirty="0"/>
              <a:t>= (cos(-</a:t>
            </a:r>
            <a:r>
              <a:rPr lang="sl-SI" dirty="0" err="1"/>
              <a:t>zenith</a:t>
            </a:r>
            <a:r>
              <a:rPr lang="sl-SI" dirty="0"/>
              <a:t>) * cos(slope)) + (cos(</a:t>
            </a:r>
            <a:r>
              <a:rPr lang="sl-SI" dirty="0" err="1"/>
              <a:t>azimuth</a:t>
            </a:r>
            <a:r>
              <a:rPr lang="sl-SI" dirty="0"/>
              <a:t> - </a:t>
            </a:r>
            <a:r>
              <a:rPr lang="sl-SI" dirty="0" err="1"/>
              <a:t>aspect</a:t>
            </a:r>
            <a:r>
              <a:rPr lang="sl-SI" dirty="0"/>
              <a:t>) * sin(-</a:t>
            </a:r>
            <a:r>
              <a:rPr lang="sl-SI" dirty="0" err="1"/>
              <a:t>zenith</a:t>
            </a:r>
            <a:r>
              <a:rPr lang="sl-SI" dirty="0"/>
              <a:t>) * sin(slope</a:t>
            </a:r>
            <a:r>
              <a:rPr lang="sl-SI" dirty="0" smtClean="0"/>
              <a:t>))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23920"/>
            <a:ext cx="10515600" cy="168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Normalizacija na interval 0-255</a:t>
            </a:r>
          </a:p>
          <a:p>
            <a:pPr lvl="1"/>
            <a:r>
              <a:rPr lang="sl-SI" dirty="0" smtClean="0"/>
              <a:t>prikaz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74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- vhod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205" y="1825625"/>
            <a:ext cx="7081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- izhod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37" y="1825625"/>
            <a:ext cx="6958389" cy="43513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7359" y="1825625"/>
            <a:ext cx="2193758" cy="228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zenit</a:t>
            </a:r>
          </a:p>
          <a:p>
            <a:pPr lvl="1"/>
            <a:r>
              <a:rPr lang="sl-SI" dirty="0"/>
              <a:t>38</a:t>
            </a:r>
            <a:r>
              <a:rPr lang="sl-SI" dirty="0" smtClean="0"/>
              <a:t>°</a:t>
            </a:r>
          </a:p>
          <a:p>
            <a:r>
              <a:rPr lang="sl-SI" dirty="0"/>
              <a:t>a</a:t>
            </a:r>
            <a:r>
              <a:rPr lang="sl-SI" dirty="0" smtClean="0"/>
              <a:t>zimut</a:t>
            </a:r>
          </a:p>
          <a:p>
            <a:pPr lvl="1"/>
            <a:r>
              <a:rPr lang="sl-SI" dirty="0"/>
              <a:t>230°</a:t>
            </a:r>
            <a:endParaRPr lang="sl-SI" dirty="0" smtClean="0"/>
          </a:p>
          <a:p>
            <a:pPr lvl="1"/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6461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Hill-shading</vt:lpstr>
      <vt:lpstr>Postopek</vt:lpstr>
      <vt:lpstr>Izračun naklona</vt:lpstr>
      <vt:lpstr>Izračun vidika</vt:lpstr>
      <vt:lpstr>Vnos uporabniških parametrov</vt:lpstr>
      <vt:lpstr>Izračun osenčenosti</vt:lpstr>
      <vt:lpstr>Primer - vhod</vt:lpstr>
      <vt:lpstr>Primer - izhod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Generiranje ortofoto</dc:title>
  <dc:creator>User</dc:creator>
  <cp:lastModifiedBy>User</cp:lastModifiedBy>
  <cp:revision>17</cp:revision>
  <dcterms:created xsi:type="dcterms:W3CDTF">2020-03-19T10:34:08Z</dcterms:created>
  <dcterms:modified xsi:type="dcterms:W3CDTF">2020-04-07T10:14:05Z</dcterms:modified>
</cp:coreProperties>
</file>