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13"/>
  </p:notesMasterIdLst>
  <p:sldIdLst>
    <p:sldId id="256" r:id="rId2"/>
    <p:sldId id="298" r:id="rId3"/>
    <p:sldId id="258" r:id="rId4"/>
    <p:sldId id="299" r:id="rId5"/>
    <p:sldId id="300" r:id="rId6"/>
    <p:sldId id="264" r:id="rId7"/>
    <p:sldId id="270" r:id="rId8"/>
    <p:sldId id="301" r:id="rId9"/>
    <p:sldId id="257" r:id="rId10"/>
    <p:sldId id="262" r:id="rId11"/>
    <p:sldId id="271"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1">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07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56415604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56415604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g564156046e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8" name="Google Shape;1128;g564156046e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9" name="Google Shape;1179;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2750" y="1680600"/>
            <a:ext cx="4475400" cy="1782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7200"/>
              <a:buFont typeface="Teko"/>
              <a:buNone/>
              <a:defRPr sz="7200">
                <a:solidFill>
                  <a:srgbClr val="F3F3F3"/>
                </a:solidFill>
                <a:latin typeface="Teko"/>
                <a:ea typeface="Teko"/>
                <a:cs typeface="Teko"/>
                <a:sym typeface="Teko"/>
              </a:defRPr>
            </a:lvl1pPr>
            <a:lvl2pPr lvl="1" rtl="0">
              <a:spcBef>
                <a:spcPts val="0"/>
              </a:spcBef>
              <a:spcAft>
                <a:spcPts val="0"/>
              </a:spcAft>
              <a:buClr>
                <a:schemeClr val="lt1"/>
              </a:buClr>
              <a:buSzPts val="5200"/>
              <a:buNone/>
              <a:defRPr sz="5200">
                <a:solidFill>
                  <a:schemeClr val="lt1"/>
                </a:solidFill>
              </a:defRPr>
            </a:lvl2pPr>
            <a:lvl3pPr lvl="2" rtl="0">
              <a:spcBef>
                <a:spcPts val="0"/>
              </a:spcBef>
              <a:spcAft>
                <a:spcPts val="0"/>
              </a:spcAft>
              <a:buClr>
                <a:schemeClr val="lt1"/>
              </a:buClr>
              <a:buSzPts val="5200"/>
              <a:buNone/>
              <a:defRPr sz="5200">
                <a:solidFill>
                  <a:schemeClr val="lt1"/>
                </a:solidFill>
              </a:defRPr>
            </a:lvl3pPr>
            <a:lvl4pPr lvl="3" rtl="0">
              <a:spcBef>
                <a:spcPts val="0"/>
              </a:spcBef>
              <a:spcAft>
                <a:spcPts val="0"/>
              </a:spcAft>
              <a:buClr>
                <a:schemeClr val="lt1"/>
              </a:buClr>
              <a:buSzPts val="5200"/>
              <a:buNone/>
              <a:defRPr sz="5200">
                <a:solidFill>
                  <a:schemeClr val="lt1"/>
                </a:solidFill>
              </a:defRPr>
            </a:lvl4pPr>
            <a:lvl5pPr lvl="4" rtl="0">
              <a:spcBef>
                <a:spcPts val="0"/>
              </a:spcBef>
              <a:spcAft>
                <a:spcPts val="0"/>
              </a:spcAft>
              <a:buClr>
                <a:schemeClr val="lt1"/>
              </a:buClr>
              <a:buSzPts val="5200"/>
              <a:buNone/>
              <a:defRPr sz="5200">
                <a:solidFill>
                  <a:schemeClr val="lt1"/>
                </a:solidFill>
              </a:defRPr>
            </a:lvl5pPr>
            <a:lvl6pPr lvl="5" rtl="0">
              <a:spcBef>
                <a:spcPts val="0"/>
              </a:spcBef>
              <a:spcAft>
                <a:spcPts val="0"/>
              </a:spcAft>
              <a:buClr>
                <a:schemeClr val="lt1"/>
              </a:buClr>
              <a:buSzPts val="5200"/>
              <a:buNone/>
              <a:defRPr sz="5200">
                <a:solidFill>
                  <a:schemeClr val="lt1"/>
                </a:solidFill>
              </a:defRPr>
            </a:lvl6pPr>
            <a:lvl7pPr lvl="6" rtl="0">
              <a:spcBef>
                <a:spcPts val="0"/>
              </a:spcBef>
              <a:spcAft>
                <a:spcPts val="0"/>
              </a:spcAft>
              <a:buClr>
                <a:schemeClr val="lt1"/>
              </a:buClr>
              <a:buSzPts val="5200"/>
              <a:buNone/>
              <a:defRPr sz="5200">
                <a:solidFill>
                  <a:schemeClr val="lt1"/>
                </a:solidFill>
              </a:defRPr>
            </a:lvl7pPr>
            <a:lvl8pPr lvl="7" rtl="0">
              <a:spcBef>
                <a:spcPts val="0"/>
              </a:spcBef>
              <a:spcAft>
                <a:spcPts val="0"/>
              </a:spcAft>
              <a:buClr>
                <a:schemeClr val="lt1"/>
              </a:buClr>
              <a:buSzPts val="5200"/>
              <a:buNone/>
              <a:defRPr sz="5200">
                <a:solidFill>
                  <a:schemeClr val="lt1"/>
                </a:solidFill>
              </a:defRPr>
            </a:lvl8pPr>
            <a:lvl9pPr lvl="8" rtl="0">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962750" y="3663600"/>
            <a:ext cx="24021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p:cSld name="CUSTOM_20">
    <p:bg>
      <p:bgPr>
        <a:no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2">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751864" y="725989"/>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13" name="Google Shape;13;p3"/>
          <p:cNvSpPr txBox="1">
            <a:spLocks noGrp="1"/>
          </p:cNvSpPr>
          <p:nvPr>
            <p:ph type="subTitle" idx="1"/>
          </p:nvPr>
        </p:nvSpPr>
        <p:spPr>
          <a:xfrm>
            <a:off x="4751864" y="1153999"/>
            <a:ext cx="2142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4078923" y="1008060"/>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
        <p:nvSpPr>
          <p:cNvPr id="15" name="Google Shape;15;p3"/>
          <p:cNvSpPr txBox="1">
            <a:spLocks noGrp="1"/>
          </p:cNvSpPr>
          <p:nvPr>
            <p:ph type="ctrTitle" idx="3"/>
          </p:nvPr>
        </p:nvSpPr>
        <p:spPr>
          <a:xfrm>
            <a:off x="6021200" y="1716846"/>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16" name="Google Shape;16;p3"/>
          <p:cNvSpPr txBox="1">
            <a:spLocks noGrp="1"/>
          </p:cNvSpPr>
          <p:nvPr>
            <p:ph type="subTitle" idx="4"/>
          </p:nvPr>
        </p:nvSpPr>
        <p:spPr>
          <a:xfrm>
            <a:off x="6021200" y="2143177"/>
            <a:ext cx="2221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7" name="Google Shape;17;p3"/>
          <p:cNvSpPr txBox="1">
            <a:spLocks noGrp="1"/>
          </p:cNvSpPr>
          <p:nvPr>
            <p:ph type="title" idx="5" hasCustomPrompt="1"/>
          </p:nvPr>
        </p:nvSpPr>
        <p:spPr>
          <a:xfrm>
            <a:off x="5282179" y="2002421"/>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
        <p:nvSpPr>
          <p:cNvPr id="18" name="Google Shape;18;p3"/>
          <p:cNvSpPr txBox="1">
            <a:spLocks noGrp="1"/>
          </p:cNvSpPr>
          <p:nvPr>
            <p:ph type="ctrTitle" idx="6"/>
          </p:nvPr>
        </p:nvSpPr>
        <p:spPr>
          <a:xfrm>
            <a:off x="6021200" y="2702742"/>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19" name="Google Shape;19;p3"/>
          <p:cNvSpPr txBox="1">
            <a:spLocks noGrp="1"/>
          </p:cNvSpPr>
          <p:nvPr>
            <p:ph type="subTitle" idx="7"/>
          </p:nvPr>
        </p:nvSpPr>
        <p:spPr>
          <a:xfrm>
            <a:off x="6021200" y="3143999"/>
            <a:ext cx="2142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0" name="Google Shape;20;p3"/>
          <p:cNvSpPr txBox="1">
            <a:spLocks noGrp="1"/>
          </p:cNvSpPr>
          <p:nvPr>
            <p:ph type="title" idx="8" hasCustomPrompt="1"/>
          </p:nvPr>
        </p:nvSpPr>
        <p:spPr>
          <a:xfrm>
            <a:off x="5282179" y="2999622"/>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
        <p:nvSpPr>
          <p:cNvPr id="21" name="Google Shape;21;p3"/>
          <p:cNvSpPr txBox="1">
            <a:spLocks noGrp="1"/>
          </p:cNvSpPr>
          <p:nvPr>
            <p:ph type="ctrTitle" idx="9"/>
          </p:nvPr>
        </p:nvSpPr>
        <p:spPr>
          <a:xfrm>
            <a:off x="723600" y="-54297"/>
            <a:ext cx="76968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SzPts val="2400"/>
              <a:buFont typeface="Teko"/>
              <a:buNone/>
              <a:defRPr sz="2400">
                <a:latin typeface="Teko"/>
                <a:ea typeface="Teko"/>
                <a:cs typeface="Teko"/>
                <a:sym typeface="Teko"/>
              </a:defRPr>
            </a:lvl2pPr>
            <a:lvl3pPr lvl="2" algn="ctr" rtl="0">
              <a:spcBef>
                <a:spcPts val="0"/>
              </a:spcBef>
              <a:spcAft>
                <a:spcPts val="0"/>
              </a:spcAft>
              <a:buSzPts val="2400"/>
              <a:buFont typeface="Teko"/>
              <a:buNone/>
              <a:defRPr sz="2400">
                <a:latin typeface="Teko"/>
                <a:ea typeface="Teko"/>
                <a:cs typeface="Teko"/>
                <a:sym typeface="Teko"/>
              </a:defRPr>
            </a:lvl3pPr>
            <a:lvl4pPr lvl="3" algn="ctr" rtl="0">
              <a:spcBef>
                <a:spcPts val="0"/>
              </a:spcBef>
              <a:spcAft>
                <a:spcPts val="0"/>
              </a:spcAft>
              <a:buSzPts val="2400"/>
              <a:buFont typeface="Teko"/>
              <a:buNone/>
              <a:defRPr sz="2400">
                <a:latin typeface="Teko"/>
                <a:ea typeface="Teko"/>
                <a:cs typeface="Teko"/>
                <a:sym typeface="Teko"/>
              </a:defRPr>
            </a:lvl4pPr>
            <a:lvl5pPr lvl="4" algn="ctr" rtl="0">
              <a:spcBef>
                <a:spcPts val="0"/>
              </a:spcBef>
              <a:spcAft>
                <a:spcPts val="0"/>
              </a:spcAft>
              <a:buSzPts val="2400"/>
              <a:buFont typeface="Teko"/>
              <a:buNone/>
              <a:defRPr sz="2400">
                <a:latin typeface="Teko"/>
                <a:ea typeface="Teko"/>
                <a:cs typeface="Teko"/>
                <a:sym typeface="Teko"/>
              </a:defRPr>
            </a:lvl5pPr>
            <a:lvl6pPr lvl="5" algn="ctr" rtl="0">
              <a:spcBef>
                <a:spcPts val="0"/>
              </a:spcBef>
              <a:spcAft>
                <a:spcPts val="0"/>
              </a:spcAft>
              <a:buSzPts val="2400"/>
              <a:buFont typeface="Teko"/>
              <a:buNone/>
              <a:defRPr sz="2400">
                <a:latin typeface="Teko"/>
                <a:ea typeface="Teko"/>
                <a:cs typeface="Teko"/>
                <a:sym typeface="Teko"/>
              </a:defRPr>
            </a:lvl6pPr>
            <a:lvl7pPr lvl="6" algn="ctr" rtl="0">
              <a:spcBef>
                <a:spcPts val="0"/>
              </a:spcBef>
              <a:spcAft>
                <a:spcPts val="0"/>
              </a:spcAft>
              <a:buSzPts val="2400"/>
              <a:buFont typeface="Teko"/>
              <a:buNone/>
              <a:defRPr sz="2400">
                <a:latin typeface="Teko"/>
                <a:ea typeface="Teko"/>
                <a:cs typeface="Teko"/>
                <a:sym typeface="Teko"/>
              </a:defRPr>
            </a:lvl7pPr>
            <a:lvl8pPr lvl="7" algn="ctr" rtl="0">
              <a:spcBef>
                <a:spcPts val="0"/>
              </a:spcBef>
              <a:spcAft>
                <a:spcPts val="0"/>
              </a:spcAft>
              <a:buSzPts val="2400"/>
              <a:buFont typeface="Teko"/>
              <a:buNone/>
              <a:defRPr sz="2400">
                <a:latin typeface="Teko"/>
                <a:ea typeface="Teko"/>
                <a:cs typeface="Teko"/>
                <a:sym typeface="Teko"/>
              </a:defRPr>
            </a:lvl8pPr>
            <a:lvl9pPr lvl="8" algn="ctr" rtl="0">
              <a:spcBef>
                <a:spcPts val="0"/>
              </a:spcBef>
              <a:spcAft>
                <a:spcPts val="0"/>
              </a:spcAft>
              <a:buSzPts val="2400"/>
              <a:buFont typeface="Teko"/>
              <a:buNone/>
              <a:defRPr sz="2400">
                <a:latin typeface="Teko"/>
                <a:ea typeface="Teko"/>
                <a:cs typeface="Teko"/>
                <a:sym typeface="Teko"/>
              </a:defRPr>
            </a:lvl9pPr>
          </a:lstStyle>
          <a:p>
            <a:endParaRPr/>
          </a:p>
        </p:txBody>
      </p:sp>
      <p:sp>
        <p:nvSpPr>
          <p:cNvPr id="22" name="Google Shape;22;p3"/>
          <p:cNvSpPr txBox="1">
            <a:spLocks noGrp="1"/>
          </p:cNvSpPr>
          <p:nvPr>
            <p:ph type="ctrTitle" idx="13"/>
          </p:nvPr>
        </p:nvSpPr>
        <p:spPr>
          <a:xfrm>
            <a:off x="4751864" y="3690375"/>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23" name="Google Shape;23;p3"/>
          <p:cNvSpPr txBox="1">
            <a:spLocks noGrp="1"/>
          </p:cNvSpPr>
          <p:nvPr>
            <p:ph type="subTitle" idx="14"/>
          </p:nvPr>
        </p:nvSpPr>
        <p:spPr>
          <a:xfrm>
            <a:off x="4751864" y="4133531"/>
            <a:ext cx="2142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3"/>
          <p:cNvSpPr txBox="1">
            <a:spLocks noGrp="1"/>
          </p:cNvSpPr>
          <p:nvPr>
            <p:ph type="title" idx="15" hasCustomPrompt="1"/>
          </p:nvPr>
        </p:nvSpPr>
        <p:spPr>
          <a:xfrm>
            <a:off x="4078923" y="3991382"/>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CUSTOM_13">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3148472" y="1578175"/>
            <a:ext cx="2847000" cy="89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27" name="Google Shape;27;p4"/>
          <p:cNvSpPr txBox="1">
            <a:spLocks noGrp="1"/>
          </p:cNvSpPr>
          <p:nvPr>
            <p:ph type="subTitle" idx="1"/>
          </p:nvPr>
        </p:nvSpPr>
        <p:spPr>
          <a:xfrm flipH="1">
            <a:off x="2403450" y="2395325"/>
            <a:ext cx="4337100" cy="117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lumns">
  <p:cSld name="CUSTOM_17">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ctrTitle"/>
          </p:nvPr>
        </p:nvSpPr>
        <p:spPr>
          <a:xfrm>
            <a:off x="1026475" y="394186"/>
            <a:ext cx="4567800" cy="946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Font typeface="Teko"/>
              <a:buNone/>
              <a:defRPr sz="3000">
                <a:latin typeface="Teko"/>
                <a:ea typeface="Teko"/>
                <a:cs typeface="Teko"/>
                <a:sym typeface="Teko"/>
              </a:defRPr>
            </a:lvl1pPr>
            <a:lvl2pPr lvl="1" rtl="0">
              <a:spcBef>
                <a:spcPts val="0"/>
              </a:spcBef>
              <a:spcAft>
                <a:spcPts val="0"/>
              </a:spcAft>
              <a:buSzPts val="3000"/>
              <a:buFont typeface="Teko"/>
              <a:buNone/>
              <a:defRPr sz="3000">
                <a:latin typeface="Teko"/>
                <a:ea typeface="Teko"/>
                <a:cs typeface="Teko"/>
                <a:sym typeface="Teko"/>
              </a:defRPr>
            </a:lvl2pPr>
            <a:lvl3pPr lvl="2" rtl="0">
              <a:spcBef>
                <a:spcPts val="0"/>
              </a:spcBef>
              <a:spcAft>
                <a:spcPts val="0"/>
              </a:spcAft>
              <a:buSzPts val="3000"/>
              <a:buFont typeface="Teko"/>
              <a:buNone/>
              <a:defRPr sz="3000">
                <a:latin typeface="Teko"/>
                <a:ea typeface="Teko"/>
                <a:cs typeface="Teko"/>
                <a:sym typeface="Teko"/>
              </a:defRPr>
            </a:lvl3pPr>
            <a:lvl4pPr lvl="3" rtl="0">
              <a:spcBef>
                <a:spcPts val="0"/>
              </a:spcBef>
              <a:spcAft>
                <a:spcPts val="0"/>
              </a:spcAft>
              <a:buSzPts val="3000"/>
              <a:buFont typeface="Teko"/>
              <a:buNone/>
              <a:defRPr sz="3000">
                <a:latin typeface="Teko"/>
                <a:ea typeface="Teko"/>
                <a:cs typeface="Teko"/>
                <a:sym typeface="Teko"/>
              </a:defRPr>
            </a:lvl4pPr>
            <a:lvl5pPr lvl="4" rtl="0">
              <a:spcBef>
                <a:spcPts val="0"/>
              </a:spcBef>
              <a:spcAft>
                <a:spcPts val="0"/>
              </a:spcAft>
              <a:buSzPts val="3000"/>
              <a:buFont typeface="Teko"/>
              <a:buNone/>
              <a:defRPr sz="3000">
                <a:latin typeface="Teko"/>
                <a:ea typeface="Teko"/>
                <a:cs typeface="Teko"/>
                <a:sym typeface="Teko"/>
              </a:defRPr>
            </a:lvl5pPr>
            <a:lvl6pPr lvl="5" rtl="0">
              <a:spcBef>
                <a:spcPts val="0"/>
              </a:spcBef>
              <a:spcAft>
                <a:spcPts val="0"/>
              </a:spcAft>
              <a:buSzPts val="3000"/>
              <a:buFont typeface="Teko"/>
              <a:buNone/>
              <a:defRPr sz="3000">
                <a:latin typeface="Teko"/>
                <a:ea typeface="Teko"/>
                <a:cs typeface="Teko"/>
                <a:sym typeface="Teko"/>
              </a:defRPr>
            </a:lvl6pPr>
            <a:lvl7pPr lvl="6" rtl="0">
              <a:spcBef>
                <a:spcPts val="0"/>
              </a:spcBef>
              <a:spcAft>
                <a:spcPts val="0"/>
              </a:spcAft>
              <a:buSzPts val="3000"/>
              <a:buFont typeface="Teko"/>
              <a:buNone/>
              <a:defRPr sz="3000">
                <a:latin typeface="Teko"/>
                <a:ea typeface="Teko"/>
                <a:cs typeface="Teko"/>
                <a:sym typeface="Teko"/>
              </a:defRPr>
            </a:lvl7pPr>
            <a:lvl8pPr lvl="7" rtl="0">
              <a:spcBef>
                <a:spcPts val="0"/>
              </a:spcBef>
              <a:spcAft>
                <a:spcPts val="0"/>
              </a:spcAft>
              <a:buSzPts val="3000"/>
              <a:buFont typeface="Teko"/>
              <a:buNone/>
              <a:defRPr sz="3000">
                <a:latin typeface="Teko"/>
                <a:ea typeface="Teko"/>
                <a:cs typeface="Teko"/>
                <a:sym typeface="Teko"/>
              </a:defRPr>
            </a:lvl8pPr>
            <a:lvl9pPr lvl="8" rtl="0">
              <a:spcBef>
                <a:spcPts val="0"/>
              </a:spcBef>
              <a:spcAft>
                <a:spcPts val="0"/>
              </a:spcAft>
              <a:buSzPts val="3000"/>
              <a:buFont typeface="Teko"/>
              <a:buNone/>
              <a:defRPr sz="3000">
                <a:latin typeface="Teko"/>
                <a:ea typeface="Teko"/>
                <a:cs typeface="Teko"/>
                <a:sym typeface="Teko"/>
              </a:defRPr>
            </a:lvl9pPr>
          </a:lstStyle>
          <a:p>
            <a:endParaRPr/>
          </a:p>
        </p:txBody>
      </p:sp>
      <p:sp>
        <p:nvSpPr>
          <p:cNvPr id="38" name="Google Shape;38;p8"/>
          <p:cNvSpPr txBox="1">
            <a:spLocks noGrp="1"/>
          </p:cNvSpPr>
          <p:nvPr>
            <p:ph type="subTitle" idx="1"/>
          </p:nvPr>
        </p:nvSpPr>
        <p:spPr>
          <a:xfrm>
            <a:off x="1026475" y="1654475"/>
            <a:ext cx="3142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9" name="Google Shape;39;p8"/>
          <p:cNvSpPr txBox="1">
            <a:spLocks noGrp="1"/>
          </p:cNvSpPr>
          <p:nvPr>
            <p:ph type="subTitle" idx="2"/>
          </p:nvPr>
        </p:nvSpPr>
        <p:spPr>
          <a:xfrm>
            <a:off x="5386268" y="3114715"/>
            <a:ext cx="2797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000">
                <a:solidFill>
                  <a:srgbClr val="FFFFFF"/>
                </a:solidFill>
              </a:defRPr>
            </a:lvl1pPr>
            <a:lvl2pPr lvl="1" algn="r" rtl="0">
              <a:lnSpc>
                <a:spcPct val="100000"/>
              </a:lnSpc>
              <a:spcBef>
                <a:spcPts val="0"/>
              </a:spcBef>
              <a:spcAft>
                <a:spcPts val="0"/>
              </a:spcAft>
              <a:buClr>
                <a:srgbClr val="FFFFFF"/>
              </a:buClr>
              <a:buSzPts val="1000"/>
              <a:buNone/>
              <a:defRPr sz="1000">
                <a:solidFill>
                  <a:srgbClr val="FFFFFF"/>
                </a:solidFill>
              </a:defRPr>
            </a:lvl2pPr>
            <a:lvl3pPr lvl="2" algn="r" rtl="0">
              <a:lnSpc>
                <a:spcPct val="100000"/>
              </a:lnSpc>
              <a:spcBef>
                <a:spcPts val="0"/>
              </a:spcBef>
              <a:spcAft>
                <a:spcPts val="0"/>
              </a:spcAft>
              <a:buClr>
                <a:srgbClr val="FFFFFF"/>
              </a:buClr>
              <a:buSzPts val="1000"/>
              <a:buNone/>
              <a:defRPr sz="1000">
                <a:solidFill>
                  <a:srgbClr val="FFFFFF"/>
                </a:solidFill>
              </a:defRPr>
            </a:lvl3pPr>
            <a:lvl4pPr lvl="3" algn="r" rtl="0">
              <a:lnSpc>
                <a:spcPct val="100000"/>
              </a:lnSpc>
              <a:spcBef>
                <a:spcPts val="0"/>
              </a:spcBef>
              <a:spcAft>
                <a:spcPts val="0"/>
              </a:spcAft>
              <a:buClr>
                <a:srgbClr val="FFFFFF"/>
              </a:buClr>
              <a:buSzPts val="1000"/>
              <a:buNone/>
              <a:defRPr sz="1000">
                <a:solidFill>
                  <a:srgbClr val="FFFFFF"/>
                </a:solidFill>
              </a:defRPr>
            </a:lvl4pPr>
            <a:lvl5pPr lvl="4" algn="r" rtl="0">
              <a:lnSpc>
                <a:spcPct val="100000"/>
              </a:lnSpc>
              <a:spcBef>
                <a:spcPts val="0"/>
              </a:spcBef>
              <a:spcAft>
                <a:spcPts val="0"/>
              </a:spcAft>
              <a:buClr>
                <a:srgbClr val="FFFFFF"/>
              </a:buClr>
              <a:buSzPts val="1000"/>
              <a:buNone/>
              <a:defRPr sz="1000">
                <a:solidFill>
                  <a:srgbClr val="FFFFFF"/>
                </a:solidFill>
              </a:defRPr>
            </a:lvl5pPr>
            <a:lvl6pPr lvl="5" algn="r" rtl="0">
              <a:lnSpc>
                <a:spcPct val="100000"/>
              </a:lnSpc>
              <a:spcBef>
                <a:spcPts val="0"/>
              </a:spcBef>
              <a:spcAft>
                <a:spcPts val="0"/>
              </a:spcAft>
              <a:buClr>
                <a:srgbClr val="FFFFFF"/>
              </a:buClr>
              <a:buSzPts val="1000"/>
              <a:buNone/>
              <a:defRPr sz="1000">
                <a:solidFill>
                  <a:srgbClr val="FFFFFF"/>
                </a:solidFill>
              </a:defRPr>
            </a:lvl6pPr>
            <a:lvl7pPr lvl="6" algn="r" rtl="0">
              <a:lnSpc>
                <a:spcPct val="100000"/>
              </a:lnSpc>
              <a:spcBef>
                <a:spcPts val="0"/>
              </a:spcBef>
              <a:spcAft>
                <a:spcPts val="0"/>
              </a:spcAft>
              <a:buClr>
                <a:srgbClr val="FFFFFF"/>
              </a:buClr>
              <a:buSzPts val="1000"/>
              <a:buNone/>
              <a:defRPr sz="1000">
                <a:solidFill>
                  <a:srgbClr val="FFFFFF"/>
                </a:solidFill>
              </a:defRPr>
            </a:lvl7pPr>
            <a:lvl8pPr lvl="7" algn="r" rtl="0">
              <a:lnSpc>
                <a:spcPct val="100000"/>
              </a:lnSpc>
              <a:spcBef>
                <a:spcPts val="0"/>
              </a:spcBef>
              <a:spcAft>
                <a:spcPts val="0"/>
              </a:spcAft>
              <a:buClr>
                <a:srgbClr val="FFFFFF"/>
              </a:buClr>
              <a:buSzPts val="1000"/>
              <a:buNone/>
              <a:defRPr sz="1000">
                <a:solidFill>
                  <a:srgbClr val="FFFFFF"/>
                </a:solidFill>
              </a:defRPr>
            </a:lvl8pPr>
            <a:lvl9pPr lvl="8" algn="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40" name="Google Shape;40;p8"/>
          <p:cNvSpPr txBox="1">
            <a:spLocks noGrp="1"/>
          </p:cNvSpPr>
          <p:nvPr>
            <p:ph type="ctrTitle" idx="3"/>
          </p:nvPr>
        </p:nvSpPr>
        <p:spPr>
          <a:xfrm>
            <a:off x="3596168" y="1850075"/>
            <a:ext cx="4587300" cy="94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1pPr>
            <a:lvl2pPr lvl="1"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2pPr>
            <a:lvl3pPr lvl="2"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3pPr>
            <a:lvl4pPr lvl="3"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4pPr>
            <a:lvl5pPr lvl="4"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5pPr>
            <a:lvl6pPr lvl="5"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6pPr>
            <a:lvl7pPr lvl="6"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7pPr>
            <a:lvl8pPr lvl="7"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8pPr>
            <a:lvl9pPr lvl="8"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lumns">
  <p:cSld name="CUSTOM_18">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ctrTitle"/>
          </p:nvPr>
        </p:nvSpPr>
        <p:spPr>
          <a:xfrm>
            <a:off x="3106091" y="-59257"/>
            <a:ext cx="29385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46" name="Google Shape;46;p10"/>
          <p:cNvSpPr txBox="1">
            <a:spLocks noGrp="1"/>
          </p:cNvSpPr>
          <p:nvPr>
            <p:ph type="ctrTitle" idx="2"/>
          </p:nvPr>
        </p:nvSpPr>
        <p:spPr>
          <a:xfrm>
            <a:off x="504913" y="3206550"/>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Font typeface="Teko Medium"/>
              <a:buNone/>
              <a:defRPr sz="1800">
                <a:latin typeface="Teko Medium"/>
                <a:ea typeface="Teko Medium"/>
                <a:cs typeface="Teko Medium"/>
                <a:sym typeface="Teko Medium"/>
              </a:defRPr>
            </a:lvl1pPr>
            <a:lvl2pPr lvl="1" algn="r" rtl="0">
              <a:spcBef>
                <a:spcPts val="0"/>
              </a:spcBef>
              <a:spcAft>
                <a:spcPts val="0"/>
              </a:spcAft>
              <a:buSzPts val="1800"/>
              <a:buFont typeface="Teko Medium"/>
              <a:buNone/>
              <a:defRPr sz="1800">
                <a:latin typeface="Teko Medium"/>
                <a:ea typeface="Teko Medium"/>
                <a:cs typeface="Teko Medium"/>
                <a:sym typeface="Teko Medium"/>
              </a:defRPr>
            </a:lvl2pPr>
            <a:lvl3pPr lvl="2" algn="r" rtl="0">
              <a:spcBef>
                <a:spcPts val="0"/>
              </a:spcBef>
              <a:spcAft>
                <a:spcPts val="0"/>
              </a:spcAft>
              <a:buSzPts val="1800"/>
              <a:buFont typeface="Teko Medium"/>
              <a:buNone/>
              <a:defRPr sz="1800">
                <a:latin typeface="Teko Medium"/>
                <a:ea typeface="Teko Medium"/>
                <a:cs typeface="Teko Medium"/>
                <a:sym typeface="Teko Medium"/>
              </a:defRPr>
            </a:lvl3pPr>
            <a:lvl4pPr lvl="3" algn="r" rtl="0">
              <a:spcBef>
                <a:spcPts val="0"/>
              </a:spcBef>
              <a:spcAft>
                <a:spcPts val="0"/>
              </a:spcAft>
              <a:buSzPts val="1800"/>
              <a:buFont typeface="Teko Medium"/>
              <a:buNone/>
              <a:defRPr sz="1800">
                <a:latin typeface="Teko Medium"/>
                <a:ea typeface="Teko Medium"/>
                <a:cs typeface="Teko Medium"/>
                <a:sym typeface="Teko Medium"/>
              </a:defRPr>
            </a:lvl4pPr>
            <a:lvl5pPr lvl="4" algn="r" rtl="0">
              <a:spcBef>
                <a:spcPts val="0"/>
              </a:spcBef>
              <a:spcAft>
                <a:spcPts val="0"/>
              </a:spcAft>
              <a:buSzPts val="1800"/>
              <a:buFont typeface="Teko Medium"/>
              <a:buNone/>
              <a:defRPr sz="1800">
                <a:latin typeface="Teko Medium"/>
                <a:ea typeface="Teko Medium"/>
                <a:cs typeface="Teko Medium"/>
                <a:sym typeface="Teko Medium"/>
              </a:defRPr>
            </a:lvl5pPr>
            <a:lvl6pPr lvl="5" algn="r" rtl="0">
              <a:spcBef>
                <a:spcPts val="0"/>
              </a:spcBef>
              <a:spcAft>
                <a:spcPts val="0"/>
              </a:spcAft>
              <a:buSzPts val="1800"/>
              <a:buFont typeface="Teko Medium"/>
              <a:buNone/>
              <a:defRPr sz="1800">
                <a:latin typeface="Teko Medium"/>
                <a:ea typeface="Teko Medium"/>
                <a:cs typeface="Teko Medium"/>
                <a:sym typeface="Teko Medium"/>
              </a:defRPr>
            </a:lvl6pPr>
            <a:lvl7pPr lvl="6" algn="r" rtl="0">
              <a:spcBef>
                <a:spcPts val="0"/>
              </a:spcBef>
              <a:spcAft>
                <a:spcPts val="0"/>
              </a:spcAft>
              <a:buSzPts val="1800"/>
              <a:buFont typeface="Teko Medium"/>
              <a:buNone/>
              <a:defRPr sz="1800">
                <a:latin typeface="Teko Medium"/>
                <a:ea typeface="Teko Medium"/>
                <a:cs typeface="Teko Medium"/>
                <a:sym typeface="Teko Medium"/>
              </a:defRPr>
            </a:lvl7pPr>
            <a:lvl8pPr lvl="7" algn="r" rtl="0">
              <a:spcBef>
                <a:spcPts val="0"/>
              </a:spcBef>
              <a:spcAft>
                <a:spcPts val="0"/>
              </a:spcAft>
              <a:buSzPts val="1800"/>
              <a:buFont typeface="Teko Medium"/>
              <a:buNone/>
              <a:defRPr sz="1800">
                <a:latin typeface="Teko Medium"/>
                <a:ea typeface="Teko Medium"/>
                <a:cs typeface="Teko Medium"/>
                <a:sym typeface="Teko Medium"/>
              </a:defRPr>
            </a:lvl8pPr>
            <a:lvl9pPr lvl="8" algn="r"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47" name="Google Shape;47;p10"/>
          <p:cNvSpPr txBox="1">
            <a:spLocks noGrp="1"/>
          </p:cNvSpPr>
          <p:nvPr>
            <p:ph type="subTitle" idx="1"/>
          </p:nvPr>
        </p:nvSpPr>
        <p:spPr>
          <a:xfrm>
            <a:off x="504925" y="3795900"/>
            <a:ext cx="1881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48" name="Google Shape;48;p10"/>
          <p:cNvSpPr txBox="1">
            <a:spLocks noGrp="1"/>
          </p:cNvSpPr>
          <p:nvPr>
            <p:ph type="ctrTitle" idx="3"/>
          </p:nvPr>
        </p:nvSpPr>
        <p:spPr>
          <a:xfrm>
            <a:off x="6531363" y="923712"/>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Font typeface="Teko Medium"/>
              <a:buNone/>
              <a:defRPr sz="1800">
                <a:latin typeface="Teko Medium"/>
                <a:ea typeface="Teko Medium"/>
                <a:cs typeface="Teko Medium"/>
                <a:sym typeface="Teko Medium"/>
              </a:defRPr>
            </a:lvl1pPr>
            <a:lvl2pPr lvl="1" rtl="0">
              <a:spcBef>
                <a:spcPts val="0"/>
              </a:spcBef>
              <a:spcAft>
                <a:spcPts val="0"/>
              </a:spcAft>
              <a:buSzPts val="1800"/>
              <a:buFont typeface="Teko Medium"/>
              <a:buNone/>
              <a:defRPr sz="1800">
                <a:latin typeface="Teko Medium"/>
                <a:ea typeface="Teko Medium"/>
                <a:cs typeface="Teko Medium"/>
                <a:sym typeface="Teko Medium"/>
              </a:defRPr>
            </a:lvl2pPr>
            <a:lvl3pPr lvl="2" rtl="0">
              <a:spcBef>
                <a:spcPts val="0"/>
              </a:spcBef>
              <a:spcAft>
                <a:spcPts val="0"/>
              </a:spcAft>
              <a:buSzPts val="1800"/>
              <a:buFont typeface="Teko Medium"/>
              <a:buNone/>
              <a:defRPr sz="1800">
                <a:latin typeface="Teko Medium"/>
                <a:ea typeface="Teko Medium"/>
                <a:cs typeface="Teko Medium"/>
                <a:sym typeface="Teko Medium"/>
              </a:defRPr>
            </a:lvl3pPr>
            <a:lvl4pPr lvl="3" rtl="0">
              <a:spcBef>
                <a:spcPts val="0"/>
              </a:spcBef>
              <a:spcAft>
                <a:spcPts val="0"/>
              </a:spcAft>
              <a:buSzPts val="1800"/>
              <a:buFont typeface="Teko Medium"/>
              <a:buNone/>
              <a:defRPr sz="1800">
                <a:latin typeface="Teko Medium"/>
                <a:ea typeface="Teko Medium"/>
                <a:cs typeface="Teko Medium"/>
                <a:sym typeface="Teko Medium"/>
              </a:defRPr>
            </a:lvl4pPr>
            <a:lvl5pPr lvl="4" rtl="0">
              <a:spcBef>
                <a:spcPts val="0"/>
              </a:spcBef>
              <a:spcAft>
                <a:spcPts val="0"/>
              </a:spcAft>
              <a:buSzPts val="1800"/>
              <a:buFont typeface="Teko Medium"/>
              <a:buNone/>
              <a:defRPr sz="1800">
                <a:latin typeface="Teko Medium"/>
                <a:ea typeface="Teko Medium"/>
                <a:cs typeface="Teko Medium"/>
                <a:sym typeface="Teko Medium"/>
              </a:defRPr>
            </a:lvl5pPr>
            <a:lvl6pPr lvl="5" rtl="0">
              <a:spcBef>
                <a:spcPts val="0"/>
              </a:spcBef>
              <a:spcAft>
                <a:spcPts val="0"/>
              </a:spcAft>
              <a:buSzPts val="1800"/>
              <a:buFont typeface="Teko Medium"/>
              <a:buNone/>
              <a:defRPr sz="1800">
                <a:latin typeface="Teko Medium"/>
                <a:ea typeface="Teko Medium"/>
                <a:cs typeface="Teko Medium"/>
                <a:sym typeface="Teko Medium"/>
              </a:defRPr>
            </a:lvl6pPr>
            <a:lvl7pPr lvl="6" rtl="0">
              <a:spcBef>
                <a:spcPts val="0"/>
              </a:spcBef>
              <a:spcAft>
                <a:spcPts val="0"/>
              </a:spcAft>
              <a:buSzPts val="1800"/>
              <a:buFont typeface="Teko Medium"/>
              <a:buNone/>
              <a:defRPr sz="1800">
                <a:latin typeface="Teko Medium"/>
                <a:ea typeface="Teko Medium"/>
                <a:cs typeface="Teko Medium"/>
                <a:sym typeface="Teko Medium"/>
              </a:defRPr>
            </a:lvl7pPr>
            <a:lvl8pPr lvl="7" rtl="0">
              <a:spcBef>
                <a:spcPts val="0"/>
              </a:spcBef>
              <a:spcAft>
                <a:spcPts val="0"/>
              </a:spcAft>
              <a:buSzPts val="1800"/>
              <a:buFont typeface="Teko Medium"/>
              <a:buNone/>
              <a:defRPr sz="1800">
                <a:latin typeface="Teko Medium"/>
                <a:ea typeface="Teko Medium"/>
                <a:cs typeface="Teko Medium"/>
                <a:sym typeface="Teko Medium"/>
              </a:defRPr>
            </a:lvl8pPr>
            <a:lvl9pPr lvl="8"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49" name="Google Shape;49;p10"/>
          <p:cNvSpPr txBox="1">
            <a:spLocks noGrp="1"/>
          </p:cNvSpPr>
          <p:nvPr>
            <p:ph type="subTitle" idx="4"/>
          </p:nvPr>
        </p:nvSpPr>
        <p:spPr>
          <a:xfrm>
            <a:off x="6531375" y="1513062"/>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0" name="Google Shape;50;p10"/>
          <p:cNvSpPr txBox="1">
            <a:spLocks noGrp="1"/>
          </p:cNvSpPr>
          <p:nvPr>
            <p:ph type="ctrTitle" idx="5"/>
          </p:nvPr>
        </p:nvSpPr>
        <p:spPr>
          <a:xfrm>
            <a:off x="6531350" y="2779787"/>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Font typeface="Teko Medium"/>
              <a:buNone/>
              <a:defRPr sz="1800">
                <a:latin typeface="Teko Medium"/>
                <a:ea typeface="Teko Medium"/>
                <a:cs typeface="Teko Medium"/>
                <a:sym typeface="Teko Medium"/>
              </a:defRPr>
            </a:lvl1pPr>
            <a:lvl2pPr lvl="1" rtl="0">
              <a:spcBef>
                <a:spcPts val="0"/>
              </a:spcBef>
              <a:spcAft>
                <a:spcPts val="0"/>
              </a:spcAft>
              <a:buSzPts val="1800"/>
              <a:buFont typeface="Teko Medium"/>
              <a:buNone/>
              <a:defRPr sz="1800">
                <a:latin typeface="Teko Medium"/>
                <a:ea typeface="Teko Medium"/>
                <a:cs typeface="Teko Medium"/>
                <a:sym typeface="Teko Medium"/>
              </a:defRPr>
            </a:lvl2pPr>
            <a:lvl3pPr lvl="2" rtl="0">
              <a:spcBef>
                <a:spcPts val="0"/>
              </a:spcBef>
              <a:spcAft>
                <a:spcPts val="0"/>
              </a:spcAft>
              <a:buSzPts val="1800"/>
              <a:buFont typeface="Teko Medium"/>
              <a:buNone/>
              <a:defRPr sz="1800">
                <a:latin typeface="Teko Medium"/>
                <a:ea typeface="Teko Medium"/>
                <a:cs typeface="Teko Medium"/>
                <a:sym typeface="Teko Medium"/>
              </a:defRPr>
            </a:lvl3pPr>
            <a:lvl4pPr lvl="3" rtl="0">
              <a:spcBef>
                <a:spcPts val="0"/>
              </a:spcBef>
              <a:spcAft>
                <a:spcPts val="0"/>
              </a:spcAft>
              <a:buSzPts val="1800"/>
              <a:buFont typeface="Teko Medium"/>
              <a:buNone/>
              <a:defRPr sz="1800">
                <a:latin typeface="Teko Medium"/>
                <a:ea typeface="Teko Medium"/>
                <a:cs typeface="Teko Medium"/>
                <a:sym typeface="Teko Medium"/>
              </a:defRPr>
            </a:lvl4pPr>
            <a:lvl5pPr lvl="4" rtl="0">
              <a:spcBef>
                <a:spcPts val="0"/>
              </a:spcBef>
              <a:spcAft>
                <a:spcPts val="0"/>
              </a:spcAft>
              <a:buSzPts val="1800"/>
              <a:buFont typeface="Teko Medium"/>
              <a:buNone/>
              <a:defRPr sz="1800">
                <a:latin typeface="Teko Medium"/>
                <a:ea typeface="Teko Medium"/>
                <a:cs typeface="Teko Medium"/>
                <a:sym typeface="Teko Medium"/>
              </a:defRPr>
            </a:lvl5pPr>
            <a:lvl6pPr lvl="5" rtl="0">
              <a:spcBef>
                <a:spcPts val="0"/>
              </a:spcBef>
              <a:spcAft>
                <a:spcPts val="0"/>
              </a:spcAft>
              <a:buSzPts val="1800"/>
              <a:buFont typeface="Teko Medium"/>
              <a:buNone/>
              <a:defRPr sz="1800">
                <a:latin typeface="Teko Medium"/>
                <a:ea typeface="Teko Medium"/>
                <a:cs typeface="Teko Medium"/>
                <a:sym typeface="Teko Medium"/>
              </a:defRPr>
            </a:lvl6pPr>
            <a:lvl7pPr lvl="6" rtl="0">
              <a:spcBef>
                <a:spcPts val="0"/>
              </a:spcBef>
              <a:spcAft>
                <a:spcPts val="0"/>
              </a:spcAft>
              <a:buSzPts val="1800"/>
              <a:buFont typeface="Teko Medium"/>
              <a:buNone/>
              <a:defRPr sz="1800">
                <a:latin typeface="Teko Medium"/>
                <a:ea typeface="Teko Medium"/>
                <a:cs typeface="Teko Medium"/>
                <a:sym typeface="Teko Medium"/>
              </a:defRPr>
            </a:lvl7pPr>
            <a:lvl8pPr lvl="7" rtl="0">
              <a:spcBef>
                <a:spcPts val="0"/>
              </a:spcBef>
              <a:spcAft>
                <a:spcPts val="0"/>
              </a:spcAft>
              <a:buSzPts val="1800"/>
              <a:buFont typeface="Teko Medium"/>
              <a:buNone/>
              <a:defRPr sz="1800">
                <a:latin typeface="Teko Medium"/>
                <a:ea typeface="Teko Medium"/>
                <a:cs typeface="Teko Medium"/>
                <a:sym typeface="Teko Medium"/>
              </a:defRPr>
            </a:lvl8pPr>
            <a:lvl9pPr lvl="8"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51" name="Google Shape;51;p10"/>
          <p:cNvSpPr txBox="1">
            <a:spLocks noGrp="1"/>
          </p:cNvSpPr>
          <p:nvPr>
            <p:ph type="subTitle" idx="6"/>
          </p:nvPr>
        </p:nvSpPr>
        <p:spPr>
          <a:xfrm>
            <a:off x="6531363" y="3369137"/>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2" name="Google Shape;52;p10"/>
          <p:cNvSpPr txBox="1">
            <a:spLocks noGrp="1"/>
          </p:cNvSpPr>
          <p:nvPr>
            <p:ph type="ctrTitle" idx="7"/>
          </p:nvPr>
        </p:nvSpPr>
        <p:spPr>
          <a:xfrm>
            <a:off x="504925" y="1367607"/>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Font typeface="Teko Medium"/>
              <a:buNone/>
              <a:defRPr sz="1800">
                <a:latin typeface="Teko Medium"/>
                <a:ea typeface="Teko Medium"/>
                <a:cs typeface="Teko Medium"/>
                <a:sym typeface="Teko Medium"/>
              </a:defRPr>
            </a:lvl1pPr>
            <a:lvl2pPr lvl="1" algn="r" rtl="0">
              <a:spcBef>
                <a:spcPts val="0"/>
              </a:spcBef>
              <a:spcAft>
                <a:spcPts val="0"/>
              </a:spcAft>
              <a:buSzPts val="1800"/>
              <a:buFont typeface="Teko Medium"/>
              <a:buNone/>
              <a:defRPr sz="1800">
                <a:latin typeface="Teko Medium"/>
                <a:ea typeface="Teko Medium"/>
                <a:cs typeface="Teko Medium"/>
                <a:sym typeface="Teko Medium"/>
              </a:defRPr>
            </a:lvl2pPr>
            <a:lvl3pPr lvl="2" algn="r" rtl="0">
              <a:spcBef>
                <a:spcPts val="0"/>
              </a:spcBef>
              <a:spcAft>
                <a:spcPts val="0"/>
              </a:spcAft>
              <a:buSzPts val="1800"/>
              <a:buFont typeface="Teko Medium"/>
              <a:buNone/>
              <a:defRPr sz="1800">
                <a:latin typeface="Teko Medium"/>
                <a:ea typeface="Teko Medium"/>
                <a:cs typeface="Teko Medium"/>
                <a:sym typeface="Teko Medium"/>
              </a:defRPr>
            </a:lvl3pPr>
            <a:lvl4pPr lvl="3" algn="r" rtl="0">
              <a:spcBef>
                <a:spcPts val="0"/>
              </a:spcBef>
              <a:spcAft>
                <a:spcPts val="0"/>
              </a:spcAft>
              <a:buSzPts val="1800"/>
              <a:buFont typeface="Teko Medium"/>
              <a:buNone/>
              <a:defRPr sz="1800">
                <a:latin typeface="Teko Medium"/>
                <a:ea typeface="Teko Medium"/>
                <a:cs typeface="Teko Medium"/>
                <a:sym typeface="Teko Medium"/>
              </a:defRPr>
            </a:lvl4pPr>
            <a:lvl5pPr lvl="4" algn="r" rtl="0">
              <a:spcBef>
                <a:spcPts val="0"/>
              </a:spcBef>
              <a:spcAft>
                <a:spcPts val="0"/>
              </a:spcAft>
              <a:buSzPts val="1800"/>
              <a:buFont typeface="Teko Medium"/>
              <a:buNone/>
              <a:defRPr sz="1800">
                <a:latin typeface="Teko Medium"/>
                <a:ea typeface="Teko Medium"/>
                <a:cs typeface="Teko Medium"/>
                <a:sym typeface="Teko Medium"/>
              </a:defRPr>
            </a:lvl5pPr>
            <a:lvl6pPr lvl="5" algn="r" rtl="0">
              <a:spcBef>
                <a:spcPts val="0"/>
              </a:spcBef>
              <a:spcAft>
                <a:spcPts val="0"/>
              </a:spcAft>
              <a:buSzPts val="1800"/>
              <a:buFont typeface="Teko Medium"/>
              <a:buNone/>
              <a:defRPr sz="1800">
                <a:latin typeface="Teko Medium"/>
                <a:ea typeface="Teko Medium"/>
                <a:cs typeface="Teko Medium"/>
                <a:sym typeface="Teko Medium"/>
              </a:defRPr>
            </a:lvl6pPr>
            <a:lvl7pPr lvl="6" algn="r" rtl="0">
              <a:spcBef>
                <a:spcPts val="0"/>
              </a:spcBef>
              <a:spcAft>
                <a:spcPts val="0"/>
              </a:spcAft>
              <a:buSzPts val="1800"/>
              <a:buFont typeface="Teko Medium"/>
              <a:buNone/>
              <a:defRPr sz="1800">
                <a:latin typeface="Teko Medium"/>
                <a:ea typeface="Teko Medium"/>
                <a:cs typeface="Teko Medium"/>
                <a:sym typeface="Teko Medium"/>
              </a:defRPr>
            </a:lvl7pPr>
            <a:lvl8pPr lvl="7" algn="r" rtl="0">
              <a:spcBef>
                <a:spcPts val="0"/>
              </a:spcBef>
              <a:spcAft>
                <a:spcPts val="0"/>
              </a:spcAft>
              <a:buSzPts val="1800"/>
              <a:buFont typeface="Teko Medium"/>
              <a:buNone/>
              <a:defRPr sz="1800">
                <a:latin typeface="Teko Medium"/>
                <a:ea typeface="Teko Medium"/>
                <a:cs typeface="Teko Medium"/>
                <a:sym typeface="Teko Medium"/>
              </a:defRPr>
            </a:lvl8pPr>
            <a:lvl9pPr lvl="8" algn="r"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53" name="Google Shape;53;p10"/>
          <p:cNvSpPr txBox="1">
            <a:spLocks noGrp="1"/>
          </p:cNvSpPr>
          <p:nvPr>
            <p:ph type="subTitle" idx="8"/>
          </p:nvPr>
        </p:nvSpPr>
        <p:spPr>
          <a:xfrm>
            <a:off x="504938" y="1934009"/>
            <a:ext cx="1881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p:cSld name="CUSTOM_19_1">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348450" y="157530"/>
            <a:ext cx="64470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67" name="Google Shape;67;p13"/>
          <p:cNvSpPr txBox="1">
            <a:spLocks noGrp="1"/>
          </p:cNvSpPr>
          <p:nvPr>
            <p:ph type="subTitle" idx="1"/>
          </p:nvPr>
        </p:nvSpPr>
        <p:spPr>
          <a:xfrm>
            <a:off x="1206500" y="1629358"/>
            <a:ext cx="14964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68" name="Google Shape;68;p13"/>
          <p:cNvSpPr txBox="1">
            <a:spLocks noGrp="1"/>
          </p:cNvSpPr>
          <p:nvPr>
            <p:ph type="subTitle" idx="2"/>
          </p:nvPr>
        </p:nvSpPr>
        <p:spPr>
          <a:xfrm>
            <a:off x="3814200" y="2106536"/>
            <a:ext cx="14964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69" name="Google Shape;69;p13"/>
          <p:cNvSpPr txBox="1">
            <a:spLocks noGrp="1"/>
          </p:cNvSpPr>
          <p:nvPr>
            <p:ph type="ctrTitle" idx="3"/>
          </p:nvPr>
        </p:nvSpPr>
        <p:spPr>
          <a:xfrm>
            <a:off x="83600" y="1303504"/>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Font typeface="Teko"/>
              <a:buNone/>
              <a:defRPr sz="1800">
                <a:latin typeface="Teko"/>
                <a:ea typeface="Teko"/>
                <a:cs typeface="Teko"/>
                <a:sym typeface="Teko"/>
              </a:defRPr>
            </a:lvl1pPr>
            <a:lvl2pPr lvl="1" algn="r" rtl="0">
              <a:spcBef>
                <a:spcPts val="0"/>
              </a:spcBef>
              <a:spcAft>
                <a:spcPts val="0"/>
              </a:spcAft>
              <a:buSzPts val="1800"/>
              <a:buFont typeface="Teko"/>
              <a:buNone/>
              <a:defRPr sz="1800">
                <a:latin typeface="Teko"/>
                <a:ea typeface="Teko"/>
                <a:cs typeface="Teko"/>
                <a:sym typeface="Teko"/>
              </a:defRPr>
            </a:lvl2pPr>
            <a:lvl3pPr lvl="2" algn="r" rtl="0">
              <a:spcBef>
                <a:spcPts val="0"/>
              </a:spcBef>
              <a:spcAft>
                <a:spcPts val="0"/>
              </a:spcAft>
              <a:buSzPts val="1800"/>
              <a:buFont typeface="Teko"/>
              <a:buNone/>
              <a:defRPr sz="1800">
                <a:latin typeface="Teko"/>
                <a:ea typeface="Teko"/>
                <a:cs typeface="Teko"/>
                <a:sym typeface="Teko"/>
              </a:defRPr>
            </a:lvl3pPr>
            <a:lvl4pPr lvl="3" algn="r" rtl="0">
              <a:spcBef>
                <a:spcPts val="0"/>
              </a:spcBef>
              <a:spcAft>
                <a:spcPts val="0"/>
              </a:spcAft>
              <a:buSzPts val="1800"/>
              <a:buFont typeface="Teko"/>
              <a:buNone/>
              <a:defRPr sz="1800">
                <a:latin typeface="Teko"/>
                <a:ea typeface="Teko"/>
                <a:cs typeface="Teko"/>
                <a:sym typeface="Teko"/>
              </a:defRPr>
            </a:lvl4pPr>
            <a:lvl5pPr lvl="4" algn="r" rtl="0">
              <a:spcBef>
                <a:spcPts val="0"/>
              </a:spcBef>
              <a:spcAft>
                <a:spcPts val="0"/>
              </a:spcAft>
              <a:buSzPts val="1800"/>
              <a:buFont typeface="Teko"/>
              <a:buNone/>
              <a:defRPr sz="1800">
                <a:latin typeface="Teko"/>
                <a:ea typeface="Teko"/>
                <a:cs typeface="Teko"/>
                <a:sym typeface="Teko"/>
              </a:defRPr>
            </a:lvl5pPr>
            <a:lvl6pPr lvl="5" algn="r" rtl="0">
              <a:spcBef>
                <a:spcPts val="0"/>
              </a:spcBef>
              <a:spcAft>
                <a:spcPts val="0"/>
              </a:spcAft>
              <a:buSzPts val="1800"/>
              <a:buFont typeface="Teko"/>
              <a:buNone/>
              <a:defRPr sz="1800">
                <a:latin typeface="Teko"/>
                <a:ea typeface="Teko"/>
                <a:cs typeface="Teko"/>
                <a:sym typeface="Teko"/>
              </a:defRPr>
            </a:lvl6pPr>
            <a:lvl7pPr lvl="6" algn="r" rtl="0">
              <a:spcBef>
                <a:spcPts val="0"/>
              </a:spcBef>
              <a:spcAft>
                <a:spcPts val="0"/>
              </a:spcAft>
              <a:buSzPts val="1800"/>
              <a:buFont typeface="Teko"/>
              <a:buNone/>
              <a:defRPr sz="1800">
                <a:latin typeface="Teko"/>
                <a:ea typeface="Teko"/>
                <a:cs typeface="Teko"/>
                <a:sym typeface="Teko"/>
              </a:defRPr>
            </a:lvl7pPr>
            <a:lvl8pPr lvl="7" algn="r" rtl="0">
              <a:spcBef>
                <a:spcPts val="0"/>
              </a:spcBef>
              <a:spcAft>
                <a:spcPts val="0"/>
              </a:spcAft>
              <a:buSzPts val="1800"/>
              <a:buFont typeface="Teko"/>
              <a:buNone/>
              <a:defRPr sz="1800">
                <a:latin typeface="Teko"/>
                <a:ea typeface="Teko"/>
                <a:cs typeface="Teko"/>
                <a:sym typeface="Teko"/>
              </a:defRPr>
            </a:lvl8pPr>
            <a:lvl9pPr lvl="8" algn="r" rtl="0">
              <a:spcBef>
                <a:spcPts val="0"/>
              </a:spcBef>
              <a:spcAft>
                <a:spcPts val="0"/>
              </a:spcAft>
              <a:buSzPts val="1800"/>
              <a:buFont typeface="Teko"/>
              <a:buNone/>
              <a:defRPr sz="1800">
                <a:latin typeface="Teko"/>
                <a:ea typeface="Teko"/>
                <a:cs typeface="Teko"/>
                <a:sym typeface="Teko"/>
              </a:defRPr>
            </a:lvl9pPr>
          </a:lstStyle>
          <a:p>
            <a:endParaRPr/>
          </a:p>
        </p:txBody>
      </p:sp>
      <p:sp>
        <p:nvSpPr>
          <p:cNvPr id="70" name="Google Shape;70;p13"/>
          <p:cNvSpPr txBox="1">
            <a:spLocks noGrp="1"/>
          </p:cNvSpPr>
          <p:nvPr>
            <p:ph type="ctrTitle" idx="4"/>
          </p:nvPr>
        </p:nvSpPr>
        <p:spPr>
          <a:xfrm>
            <a:off x="2691300" y="1769763"/>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Font typeface="Teko"/>
              <a:buNone/>
              <a:defRPr sz="1800">
                <a:latin typeface="Teko"/>
                <a:ea typeface="Teko"/>
                <a:cs typeface="Teko"/>
                <a:sym typeface="Teko"/>
              </a:defRPr>
            </a:lvl1pPr>
            <a:lvl2pPr lvl="1" algn="r" rtl="0">
              <a:spcBef>
                <a:spcPts val="0"/>
              </a:spcBef>
              <a:spcAft>
                <a:spcPts val="0"/>
              </a:spcAft>
              <a:buSzPts val="1800"/>
              <a:buFont typeface="Teko"/>
              <a:buNone/>
              <a:defRPr sz="1800">
                <a:latin typeface="Teko"/>
                <a:ea typeface="Teko"/>
                <a:cs typeface="Teko"/>
                <a:sym typeface="Teko"/>
              </a:defRPr>
            </a:lvl2pPr>
            <a:lvl3pPr lvl="2" algn="r" rtl="0">
              <a:spcBef>
                <a:spcPts val="0"/>
              </a:spcBef>
              <a:spcAft>
                <a:spcPts val="0"/>
              </a:spcAft>
              <a:buSzPts val="1800"/>
              <a:buFont typeface="Teko"/>
              <a:buNone/>
              <a:defRPr sz="1800">
                <a:latin typeface="Teko"/>
                <a:ea typeface="Teko"/>
                <a:cs typeface="Teko"/>
                <a:sym typeface="Teko"/>
              </a:defRPr>
            </a:lvl3pPr>
            <a:lvl4pPr lvl="3" algn="r" rtl="0">
              <a:spcBef>
                <a:spcPts val="0"/>
              </a:spcBef>
              <a:spcAft>
                <a:spcPts val="0"/>
              </a:spcAft>
              <a:buSzPts val="1800"/>
              <a:buFont typeface="Teko"/>
              <a:buNone/>
              <a:defRPr sz="1800">
                <a:latin typeface="Teko"/>
                <a:ea typeface="Teko"/>
                <a:cs typeface="Teko"/>
                <a:sym typeface="Teko"/>
              </a:defRPr>
            </a:lvl4pPr>
            <a:lvl5pPr lvl="4" algn="r" rtl="0">
              <a:spcBef>
                <a:spcPts val="0"/>
              </a:spcBef>
              <a:spcAft>
                <a:spcPts val="0"/>
              </a:spcAft>
              <a:buSzPts val="1800"/>
              <a:buFont typeface="Teko"/>
              <a:buNone/>
              <a:defRPr sz="1800">
                <a:latin typeface="Teko"/>
                <a:ea typeface="Teko"/>
                <a:cs typeface="Teko"/>
                <a:sym typeface="Teko"/>
              </a:defRPr>
            </a:lvl5pPr>
            <a:lvl6pPr lvl="5" algn="r" rtl="0">
              <a:spcBef>
                <a:spcPts val="0"/>
              </a:spcBef>
              <a:spcAft>
                <a:spcPts val="0"/>
              </a:spcAft>
              <a:buSzPts val="1800"/>
              <a:buFont typeface="Teko"/>
              <a:buNone/>
              <a:defRPr sz="1800">
                <a:latin typeface="Teko"/>
                <a:ea typeface="Teko"/>
                <a:cs typeface="Teko"/>
                <a:sym typeface="Teko"/>
              </a:defRPr>
            </a:lvl6pPr>
            <a:lvl7pPr lvl="6" algn="r" rtl="0">
              <a:spcBef>
                <a:spcPts val="0"/>
              </a:spcBef>
              <a:spcAft>
                <a:spcPts val="0"/>
              </a:spcAft>
              <a:buSzPts val="1800"/>
              <a:buFont typeface="Teko"/>
              <a:buNone/>
              <a:defRPr sz="1800">
                <a:latin typeface="Teko"/>
                <a:ea typeface="Teko"/>
                <a:cs typeface="Teko"/>
                <a:sym typeface="Teko"/>
              </a:defRPr>
            </a:lvl7pPr>
            <a:lvl8pPr lvl="7" algn="r" rtl="0">
              <a:spcBef>
                <a:spcPts val="0"/>
              </a:spcBef>
              <a:spcAft>
                <a:spcPts val="0"/>
              </a:spcAft>
              <a:buSzPts val="1800"/>
              <a:buFont typeface="Teko"/>
              <a:buNone/>
              <a:defRPr sz="1800">
                <a:latin typeface="Teko"/>
                <a:ea typeface="Teko"/>
                <a:cs typeface="Teko"/>
                <a:sym typeface="Teko"/>
              </a:defRPr>
            </a:lvl8pPr>
            <a:lvl9pPr lvl="8" algn="r" rtl="0">
              <a:spcBef>
                <a:spcPts val="0"/>
              </a:spcBef>
              <a:spcAft>
                <a:spcPts val="0"/>
              </a:spcAft>
              <a:buSzPts val="1800"/>
              <a:buFont typeface="Teko"/>
              <a:buNone/>
              <a:defRPr sz="1800">
                <a:latin typeface="Teko"/>
                <a:ea typeface="Teko"/>
                <a:cs typeface="Teko"/>
                <a:sym typeface="Teko"/>
              </a:defRPr>
            </a:lvl9pPr>
          </a:lstStyle>
          <a:p>
            <a:endParaRPr/>
          </a:p>
        </p:txBody>
      </p:sp>
      <p:sp>
        <p:nvSpPr>
          <p:cNvPr id="71" name="Google Shape;71;p13"/>
          <p:cNvSpPr txBox="1">
            <a:spLocks noGrp="1"/>
          </p:cNvSpPr>
          <p:nvPr>
            <p:ph type="subTitle" idx="5"/>
          </p:nvPr>
        </p:nvSpPr>
        <p:spPr>
          <a:xfrm>
            <a:off x="6421000" y="2474670"/>
            <a:ext cx="14964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72" name="Google Shape;72;p13"/>
          <p:cNvSpPr txBox="1">
            <a:spLocks noGrp="1"/>
          </p:cNvSpPr>
          <p:nvPr>
            <p:ph type="ctrTitle" idx="6"/>
          </p:nvPr>
        </p:nvSpPr>
        <p:spPr>
          <a:xfrm>
            <a:off x="5298100" y="2144533"/>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Font typeface="Teko"/>
              <a:buNone/>
              <a:defRPr sz="1800">
                <a:latin typeface="Teko"/>
                <a:ea typeface="Teko"/>
                <a:cs typeface="Teko"/>
                <a:sym typeface="Teko"/>
              </a:defRPr>
            </a:lvl1pPr>
            <a:lvl2pPr lvl="1" algn="r" rtl="0">
              <a:spcBef>
                <a:spcPts val="0"/>
              </a:spcBef>
              <a:spcAft>
                <a:spcPts val="0"/>
              </a:spcAft>
              <a:buSzPts val="1800"/>
              <a:buFont typeface="Teko"/>
              <a:buNone/>
              <a:defRPr sz="1800">
                <a:latin typeface="Teko"/>
                <a:ea typeface="Teko"/>
                <a:cs typeface="Teko"/>
                <a:sym typeface="Teko"/>
              </a:defRPr>
            </a:lvl2pPr>
            <a:lvl3pPr lvl="2" algn="r" rtl="0">
              <a:spcBef>
                <a:spcPts val="0"/>
              </a:spcBef>
              <a:spcAft>
                <a:spcPts val="0"/>
              </a:spcAft>
              <a:buSzPts val="1800"/>
              <a:buFont typeface="Teko"/>
              <a:buNone/>
              <a:defRPr sz="1800">
                <a:latin typeface="Teko"/>
                <a:ea typeface="Teko"/>
                <a:cs typeface="Teko"/>
                <a:sym typeface="Teko"/>
              </a:defRPr>
            </a:lvl3pPr>
            <a:lvl4pPr lvl="3" algn="r" rtl="0">
              <a:spcBef>
                <a:spcPts val="0"/>
              </a:spcBef>
              <a:spcAft>
                <a:spcPts val="0"/>
              </a:spcAft>
              <a:buSzPts val="1800"/>
              <a:buFont typeface="Teko"/>
              <a:buNone/>
              <a:defRPr sz="1800">
                <a:latin typeface="Teko"/>
                <a:ea typeface="Teko"/>
                <a:cs typeface="Teko"/>
                <a:sym typeface="Teko"/>
              </a:defRPr>
            </a:lvl4pPr>
            <a:lvl5pPr lvl="4" algn="r" rtl="0">
              <a:spcBef>
                <a:spcPts val="0"/>
              </a:spcBef>
              <a:spcAft>
                <a:spcPts val="0"/>
              </a:spcAft>
              <a:buSzPts val="1800"/>
              <a:buFont typeface="Teko"/>
              <a:buNone/>
              <a:defRPr sz="1800">
                <a:latin typeface="Teko"/>
                <a:ea typeface="Teko"/>
                <a:cs typeface="Teko"/>
                <a:sym typeface="Teko"/>
              </a:defRPr>
            </a:lvl5pPr>
            <a:lvl6pPr lvl="5" algn="r" rtl="0">
              <a:spcBef>
                <a:spcPts val="0"/>
              </a:spcBef>
              <a:spcAft>
                <a:spcPts val="0"/>
              </a:spcAft>
              <a:buSzPts val="1800"/>
              <a:buFont typeface="Teko"/>
              <a:buNone/>
              <a:defRPr sz="1800">
                <a:latin typeface="Teko"/>
                <a:ea typeface="Teko"/>
                <a:cs typeface="Teko"/>
                <a:sym typeface="Teko"/>
              </a:defRPr>
            </a:lvl6pPr>
            <a:lvl7pPr lvl="6" algn="r" rtl="0">
              <a:spcBef>
                <a:spcPts val="0"/>
              </a:spcBef>
              <a:spcAft>
                <a:spcPts val="0"/>
              </a:spcAft>
              <a:buSzPts val="1800"/>
              <a:buFont typeface="Teko"/>
              <a:buNone/>
              <a:defRPr sz="1800">
                <a:latin typeface="Teko"/>
                <a:ea typeface="Teko"/>
                <a:cs typeface="Teko"/>
                <a:sym typeface="Teko"/>
              </a:defRPr>
            </a:lvl7pPr>
            <a:lvl8pPr lvl="7" algn="r" rtl="0">
              <a:spcBef>
                <a:spcPts val="0"/>
              </a:spcBef>
              <a:spcAft>
                <a:spcPts val="0"/>
              </a:spcAft>
              <a:buSzPts val="1800"/>
              <a:buFont typeface="Teko"/>
              <a:buNone/>
              <a:defRPr sz="1800">
                <a:latin typeface="Teko"/>
                <a:ea typeface="Teko"/>
                <a:cs typeface="Teko"/>
                <a:sym typeface="Teko"/>
              </a:defRPr>
            </a:lvl8pPr>
            <a:lvl9pPr lvl="8" algn="r" rtl="0">
              <a:spcBef>
                <a:spcPts val="0"/>
              </a:spcBef>
              <a:spcAft>
                <a:spcPts val="0"/>
              </a:spcAft>
              <a:buSzPts val="1800"/>
              <a:buFont typeface="Teko"/>
              <a:buNone/>
              <a:defRPr sz="1800">
                <a:latin typeface="Teko"/>
                <a:ea typeface="Teko"/>
                <a:cs typeface="Teko"/>
                <a:sym typeface="Tek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s 2">
  <p:cSld name="CUSTOM_19_1_1">
    <p:bg>
      <p:bgPr>
        <a:blipFill>
          <a:blip r:embed="rId2">
            <a:alphaModFix/>
          </a:blip>
          <a:stretch>
            <a:fillRect/>
          </a:stretch>
        </a:blip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ctrTitle"/>
          </p:nvPr>
        </p:nvSpPr>
        <p:spPr>
          <a:xfrm>
            <a:off x="1348450" y="157530"/>
            <a:ext cx="64470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75" name="Google Shape;75;p14"/>
          <p:cNvSpPr txBox="1">
            <a:spLocks noGrp="1"/>
          </p:cNvSpPr>
          <p:nvPr>
            <p:ph type="subTitle" idx="1"/>
          </p:nvPr>
        </p:nvSpPr>
        <p:spPr>
          <a:xfrm>
            <a:off x="871678" y="1205775"/>
            <a:ext cx="2388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76" name="Google Shape;76;p14"/>
          <p:cNvSpPr txBox="1">
            <a:spLocks noGrp="1"/>
          </p:cNvSpPr>
          <p:nvPr>
            <p:ph type="ctrTitle" idx="2"/>
          </p:nvPr>
        </p:nvSpPr>
        <p:spPr>
          <a:xfrm>
            <a:off x="640513" y="1965050"/>
            <a:ext cx="2619300" cy="3849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Font typeface="Teko"/>
              <a:buNone/>
              <a:defRPr sz="1800">
                <a:latin typeface="Teko"/>
                <a:ea typeface="Teko"/>
                <a:cs typeface="Teko"/>
                <a:sym typeface="Teko"/>
              </a:defRPr>
            </a:lvl1pPr>
            <a:lvl2pPr lvl="1" algn="r" rtl="0">
              <a:spcBef>
                <a:spcPts val="0"/>
              </a:spcBef>
              <a:spcAft>
                <a:spcPts val="0"/>
              </a:spcAft>
              <a:buSzPts val="1800"/>
              <a:buFont typeface="Teko"/>
              <a:buNone/>
              <a:defRPr sz="1800">
                <a:latin typeface="Teko"/>
                <a:ea typeface="Teko"/>
                <a:cs typeface="Teko"/>
                <a:sym typeface="Teko"/>
              </a:defRPr>
            </a:lvl2pPr>
            <a:lvl3pPr lvl="2" algn="r" rtl="0">
              <a:spcBef>
                <a:spcPts val="0"/>
              </a:spcBef>
              <a:spcAft>
                <a:spcPts val="0"/>
              </a:spcAft>
              <a:buSzPts val="1800"/>
              <a:buFont typeface="Teko"/>
              <a:buNone/>
              <a:defRPr sz="1800">
                <a:latin typeface="Teko"/>
                <a:ea typeface="Teko"/>
                <a:cs typeface="Teko"/>
                <a:sym typeface="Teko"/>
              </a:defRPr>
            </a:lvl3pPr>
            <a:lvl4pPr lvl="3" algn="r" rtl="0">
              <a:spcBef>
                <a:spcPts val="0"/>
              </a:spcBef>
              <a:spcAft>
                <a:spcPts val="0"/>
              </a:spcAft>
              <a:buSzPts val="1800"/>
              <a:buFont typeface="Teko"/>
              <a:buNone/>
              <a:defRPr sz="1800">
                <a:latin typeface="Teko"/>
                <a:ea typeface="Teko"/>
                <a:cs typeface="Teko"/>
                <a:sym typeface="Teko"/>
              </a:defRPr>
            </a:lvl4pPr>
            <a:lvl5pPr lvl="4" algn="r" rtl="0">
              <a:spcBef>
                <a:spcPts val="0"/>
              </a:spcBef>
              <a:spcAft>
                <a:spcPts val="0"/>
              </a:spcAft>
              <a:buSzPts val="1800"/>
              <a:buFont typeface="Teko"/>
              <a:buNone/>
              <a:defRPr sz="1800">
                <a:latin typeface="Teko"/>
                <a:ea typeface="Teko"/>
                <a:cs typeface="Teko"/>
                <a:sym typeface="Teko"/>
              </a:defRPr>
            </a:lvl5pPr>
            <a:lvl6pPr lvl="5" algn="r" rtl="0">
              <a:spcBef>
                <a:spcPts val="0"/>
              </a:spcBef>
              <a:spcAft>
                <a:spcPts val="0"/>
              </a:spcAft>
              <a:buSzPts val="1800"/>
              <a:buFont typeface="Teko"/>
              <a:buNone/>
              <a:defRPr sz="1800">
                <a:latin typeface="Teko"/>
                <a:ea typeface="Teko"/>
                <a:cs typeface="Teko"/>
                <a:sym typeface="Teko"/>
              </a:defRPr>
            </a:lvl6pPr>
            <a:lvl7pPr lvl="6" algn="r" rtl="0">
              <a:spcBef>
                <a:spcPts val="0"/>
              </a:spcBef>
              <a:spcAft>
                <a:spcPts val="0"/>
              </a:spcAft>
              <a:buSzPts val="1800"/>
              <a:buFont typeface="Teko"/>
              <a:buNone/>
              <a:defRPr sz="1800">
                <a:latin typeface="Teko"/>
                <a:ea typeface="Teko"/>
                <a:cs typeface="Teko"/>
                <a:sym typeface="Teko"/>
              </a:defRPr>
            </a:lvl7pPr>
            <a:lvl8pPr lvl="7" algn="r" rtl="0">
              <a:spcBef>
                <a:spcPts val="0"/>
              </a:spcBef>
              <a:spcAft>
                <a:spcPts val="0"/>
              </a:spcAft>
              <a:buSzPts val="1800"/>
              <a:buFont typeface="Teko"/>
              <a:buNone/>
              <a:defRPr sz="1800">
                <a:latin typeface="Teko"/>
                <a:ea typeface="Teko"/>
                <a:cs typeface="Teko"/>
                <a:sym typeface="Teko"/>
              </a:defRPr>
            </a:lvl8pPr>
            <a:lvl9pPr lvl="8" algn="r" rtl="0">
              <a:spcBef>
                <a:spcPts val="0"/>
              </a:spcBef>
              <a:spcAft>
                <a:spcPts val="0"/>
              </a:spcAft>
              <a:buSzPts val="1800"/>
              <a:buFont typeface="Teko"/>
              <a:buNone/>
              <a:defRPr sz="1800">
                <a:latin typeface="Teko"/>
                <a:ea typeface="Teko"/>
                <a:cs typeface="Teko"/>
                <a:sym typeface="Teko"/>
              </a:defRPr>
            </a:lvl9pPr>
          </a:lstStyle>
          <a:p>
            <a:endParaRPr/>
          </a:p>
        </p:txBody>
      </p:sp>
      <p:sp>
        <p:nvSpPr>
          <p:cNvPr id="77" name="Google Shape;77;p14"/>
          <p:cNvSpPr txBox="1">
            <a:spLocks noGrp="1"/>
          </p:cNvSpPr>
          <p:nvPr>
            <p:ph type="subTitle" idx="3"/>
          </p:nvPr>
        </p:nvSpPr>
        <p:spPr>
          <a:xfrm>
            <a:off x="5884178" y="3490825"/>
            <a:ext cx="2388300" cy="60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8" name="Google Shape;78;p14"/>
          <p:cNvSpPr txBox="1">
            <a:spLocks noGrp="1"/>
          </p:cNvSpPr>
          <p:nvPr>
            <p:ph type="ctrTitle" idx="4"/>
          </p:nvPr>
        </p:nvSpPr>
        <p:spPr>
          <a:xfrm>
            <a:off x="5884188" y="3258425"/>
            <a:ext cx="2619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body text">
  <p:cSld name="CUSTOM_8">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5"/>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
        <p:nvSpPr>
          <p:cNvPr id="81" name="Google Shape;81;p15"/>
          <p:cNvSpPr txBox="1">
            <a:spLocks noGrp="1"/>
          </p:cNvSpPr>
          <p:nvPr>
            <p:ph type="title"/>
          </p:nvPr>
        </p:nvSpPr>
        <p:spPr>
          <a:xfrm>
            <a:off x="4722997" y="1262675"/>
            <a:ext cx="3808200" cy="89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1pPr>
            <a:lvl2pPr lvl="1"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2pPr>
            <a:lvl3pPr lvl="2"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3pPr>
            <a:lvl4pPr lvl="3"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4pPr>
            <a:lvl5pPr lvl="4"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5pPr>
            <a:lvl6pPr lvl="5"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6pPr>
            <a:lvl7pPr lvl="6"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7pPr>
            <a:lvl8pPr lvl="7"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8pPr>
            <a:lvl9pPr lvl="8"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1pPr>
            <a:lvl2pPr marL="914400" lvl="1"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2pPr>
            <a:lvl3pPr marL="1371600" lvl="2"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3pPr>
            <a:lvl4pPr marL="1828800" lvl="3"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4pPr>
            <a:lvl5pPr marL="2286000" lvl="4"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5pPr>
            <a:lvl6pPr marL="2743200" lvl="5"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6pPr>
            <a:lvl7pPr marL="3200400" lvl="6"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7pPr>
            <a:lvl8pPr marL="3657600" lvl="7"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8pPr>
            <a:lvl9pPr marL="4114800" lvl="8" indent="-304800" rtl="0">
              <a:lnSpc>
                <a:spcPct val="115000"/>
              </a:lnSpc>
              <a:spcBef>
                <a:spcPts val="1600"/>
              </a:spcBef>
              <a:spcAft>
                <a:spcPts val="160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6" r:id="rId5"/>
    <p:sldLayoutId id="2147483659" r:id="rId6"/>
    <p:sldLayoutId id="2147483660" r:id="rId7"/>
    <p:sldLayoutId id="2147483661" r:id="rId8"/>
    <p:sldLayoutId id="2147483665"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grpSp>
        <p:nvGrpSpPr>
          <p:cNvPr id="104" name="Google Shape;104;p23"/>
          <p:cNvGrpSpPr/>
          <p:nvPr/>
        </p:nvGrpSpPr>
        <p:grpSpPr>
          <a:xfrm>
            <a:off x="3804359" y="343021"/>
            <a:ext cx="5339389" cy="4800295"/>
            <a:chOff x="1356525" y="651475"/>
            <a:chExt cx="4906625" cy="4411225"/>
          </a:xfrm>
        </p:grpSpPr>
        <p:sp>
          <p:nvSpPr>
            <p:cNvPr id="105" name="Google Shape;105;p23"/>
            <p:cNvSpPr/>
            <p:nvPr/>
          </p:nvSpPr>
          <p:spPr>
            <a:xfrm>
              <a:off x="4118600" y="2035675"/>
              <a:ext cx="780325" cy="283950"/>
            </a:xfrm>
            <a:custGeom>
              <a:avLst/>
              <a:gdLst/>
              <a:ahLst/>
              <a:cxnLst/>
              <a:rect l="l" t="t" r="r" b="b"/>
              <a:pathLst>
                <a:path w="31213" h="11358" extrusionOk="0">
                  <a:moveTo>
                    <a:pt x="13438" y="9048"/>
                  </a:moveTo>
                  <a:lnTo>
                    <a:pt x="6403" y="9790"/>
                  </a:lnTo>
                  <a:cubicBezTo>
                    <a:pt x="8324" y="7816"/>
                    <a:pt x="11202" y="5764"/>
                    <a:pt x="14322" y="4143"/>
                  </a:cubicBezTo>
                  <a:cubicBezTo>
                    <a:pt x="17434" y="2514"/>
                    <a:pt x="20797" y="1307"/>
                    <a:pt x="23569" y="833"/>
                  </a:cubicBezTo>
                  <a:cubicBezTo>
                    <a:pt x="26388" y="331"/>
                    <a:pt x="28583" y="599"/>
                    <a:pt x="29602" y="1548"/>
                  </a:cubicBezTo>
                  <a:cubicBezTo>
                    <a:pt x="30659" y="2503"/>
                    <a:pt x="30498" y="4161"/>
                    <a:pt x="29115" y="6118"/>
                  </a:cubicBezTo>
                  <a:lnTo>
                    <a:pt x="29615" y="6012"/>
                  </a:lnTo>
                  <a:cubicBezTo>
                    <a:pt x="31052" y="3976"/>
                    <a:pt x="31212" y="2252"/>
                    <a:pt x="30110" y="1261"/>
                  </a:cubicBezTo>
                  <a:cubicBezTo>
                    <a:pt x="29046" y="276"/>
                    <a:pt x="26759" y="0"/>
                    <a:pt x="23829" y="524"/>
                  </a:cubicBezTo>
                  <a:cubicBezTo>
                    <a:pt x="20946" y="1019"/>
                    <a:pt x="17451" y="2274"/>
                    <a:pt x="14219" y="3965"/>
                  </a:cubicBezTo>
                  <a:cubicBezTo>
                    <a:pt x="10978" y="5649"/>
                    <a:pt x="7984" y="7784"/>
                    <a:pt x="5987" y="9834"/>
                  </a:cubicBezTo>
                  <a:lnTo>
                    <a:pt x="6284" y="9802"/>
                  </a:lnTo>
                  <a:lnTo>
                    <a:pt x="5292" y="9907"/>
                  </a:lnTo>
                  <a:lnTo>
                    <a:pt x="5690" y="9520"/>
                  </a:lnTo>
                  <a:lnTo>
                    <a:pt x="1473" y="9837"/>
                  </a:lnTo>
                  <a:lnTo>
                    <a:pt x="926" y="10367"/>
                  </a:lnTo>
                  <a:lnTo>
                    <a:pt x="1" y="11358"/>
                  </a:lnTo>
                  <a:lnTo>
                    <a:pt x="13243" y="9270"/>
                  </a:lnTo>
                  <a:cubicBezTo>
                    <a:pt x="13317" y="9195"/>
                    <a:pt x="13380" y="9121"/>
                    <a:pt x="13438" y="904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3"/>
            <p:cNvSpPr/>
            <p:nvPr/>
          </p:nvSpPr>
          <p:spPr>
            <a:xfrm>
              <a:off x="4092550" y="2314600"/>
              <a:ext cx="130675" cy="36300"/>
            </a:xfrm>
            <a:custGeom>
              <a:avLst/>
              <a:gdLst/>
              <a:ahLst/>
              <a:cxnLst/>
              <a:rect l="l" t="t" r="r" b="b"/>
              <a:pathLst>
                <a:path w="5227" h="1452" extrusionOk="0">
                  <a:moveTo>
                    <a:pt x="5226" y="1"/>
                  </a:moveTo>
                  <a:lnTo>
                    <a:pt x="419" y="932"/>
                  </a:lnTo>
                  <a:lnTo>
                    <a:pt x="0" y="1452"/>
                  </a:lnTo>
                  <a:lnTo>
                    <a:pt x="4927" y="37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3"/>
            <p:cNvSpPr/>
            <p:nvPr/>
          </p:nvSpPr>
          <p:spPr>
            <a:xfrm>
              <a:off x="4067800" y="2340650"/>
              <a:ext cx="136325" cy="45900"/>
            </a:xfrm>
            <a:custGeom>
              <a:avLst/>
              <a:gdLst/>
              <a:ahLst/>
              <a:cxnLst/>
              <a:rect l="l" t="t" r="r" b="b"/>
              <a:pathLst>
                <a:path w="5453" h="1836" extrusionOk="0">
                  <a:moveTo>
                    <a:pt x="5453" y="0"/>
                  </a:moveTo>
                  <a:lnTo>
                    <a:pt x="332" y="1331"/>
                  </a:lnTo>
                  <a:cubicBezTo>
                    <a:pt x="219" y="1500"/>
                    <a:pt x="96" y="1671"/>
                    <a:pt x="0" y="1836"/>
                  </a:cubicBezTo>
                  <a:lnTo>
                    <a:pt x="5217" y="363"/>
                  </a:lnTo>
                  <a:cubicBezTo>
                    <a:pt x="5282" y="246"/>
                    <a:pt x="5375" y="120"/>
                    <a:pt x="5453"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3"/>
            <p:cNvSpPr/>
            <p:nvPr/>
          </p:nvSpPr>
          <p:spPr>
            <a:xfrm>
              <a:off x="4050075" y="2365575"/>
              <a:ext cx="139650" cy="54900"/>
            </a:xfrm>
            <a:custGeom>
              <a:avLst/>
              <a:gdLst/>
              <a:ahLst/>
              <a:cxnLst/>
              <a:rect l="l" t="t" r="r" b="b"/>
              <a:pathLst>
                <a:path w="5586" h="2196" extrusionOk="0">
                  <a:moveTo>
                    <a:pt x="5586" y="0"/>
                  </a:moveTo>
                  <a:lnTo>
                    <a:pt x="218" y="1721"/>
                  </a:lnTo>
                  <a:cubicBezTo>
                    <a:pt x="124" y="1886"/>
                    <a:pt x="69" y="2038"/>
                    <a:pt x="0" y="2195"/>
                  </a:cubicBezTo>
                  <a:lnTo>
                    <a:pt x="5436" y="341"/>
                  </a:lnTo>
                  <a:cubicBezTo>
                    <a:pt x="5485" y="228"/>
                    <a:pt x="5515" y="120"/>
                    <a:pt x="5586"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3"/>
            <p:cNvSpPr/>
            <p:nvPr/>
          </p:nvSpPr>
          <p:spPr>
            <a:xfrm>
              <a:off x="4039250" y="2389000"/>
              <a:ext cx="141325" cy="63325"/>
            </a:xfrm>
            <a:custGeom>
              <a:avLst/>
              <a:gdLst/>
              <a:ahLst/>
              <a:cxnLst/>
              <a:rect l="l" t="t" r="r" b="b"/>
              <a:pathLst>
                <a:path w="5653" h="2533" extrusionOk="0">
                  <a:moveTo>
                    <a:pt x="5652" y="1"/>
                  </a:moveTo>
                  <a:lnTo>
                    <a:pt x="115" y="2091"/>
                  </a:lnTo>
                  <a:lnTo>
                    <a:pt x="1" y="2532"/>
                  </a:lnTo>
                  <a:lnTo>
                    <a:pt x="5581" y="3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3"/>
            <p:cNvSpPr/>
            <p:nvPr/>
          </p:nvSpPr>
          <p:spPr>
            <a:xfrm>
              <a:off x="4035600" y="2410550"/>
              <a:ext cx="141325" cy="71050"/>
            </a:xfrm>
            <a:custGeom>
              <a:avLst/>
              <a:gdLst/>
              <a:ahLst/>
              <a:cxnLst/>
              <a:rect l="l" t="t" r="r" b="b"/>
              <a:pathLst>
                <a:path w="5653" h="2842" extrusionOk="0">
                  <a:moveTo>
                    <a:pt x="5652" y="0"/>
                  </a:moveTo>
                  <a:lnTo>
                    <a:pt x="22" y="2434"/>
                  </a:lnTo>
                  <a:lnTo>
                    <a:pt x="0" y="2841"/>
                  </a:lnTo>
                  <a:lnTo>
                    <a:pt x="5643" y="2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3"/>
            <p:cNvSpPr/>
            <p:nvPr/>
          </p:nvSpPr>
          <p:spPr>
            <a:xfrm>
              <a:off x="4037375" y="2429975"/>
              <a:ext cx="142725" cy="77775"/>
            </a:xfrm>
            <a:custGeom>
              <a:avLst/>
              <a:gdLst/>
              <a:ahLst/>
              <a:cxnLst/>
              <a:rect l="l" t="t" r="r" b="b"/>
              <a:pathLst>
                <a:path w="5709" h="3111" extrusionOk="0">
                  <a:moveTo>
                    <a:pt x="5641" y="0"/>
                  </a:moveTo>
                  <a:lnTo>
                    <a:pt x="1" y="2749"/>
                  </a:lnTo>
                  <a:cubicBezTo>
                    <a:pt x="27" y="2870"/>
                    <a:pt x="34" y="3001"/>
                    <a:pt x="84" y="3111"/>
                  </a:cubicBezTo>
                  <a:lnTo>
                    <a:pt x="5709" y="257"/>
                  </a:lnTo>
                  <a:cubicBezTo>
                    <a:pt x="5664" y="182"/>
                    <a:pt x="5664" y="86"/>
                    <a:pt x="5641"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3"/>
            <p:cNvSpPr/>
            <p:nvPr/>
          </p:nvSpPr>
          <p:spPr>
            <a:xfrm>
              <a:off x="4045925" y="2447025"/>
              <a:ext cx="143200" cy="83325"/>
            </a:xfrm>
            <a:custGeom>
              <a:avLst/>
              <a:gdLst/>
              <a:ahLst/>
              <a:cxnLst/>
              <a:rect l="l" t="t" r="r" b="b"/>
              <a:pathLst>
                <a:path w="5728" h="3333" extrusionOk="0">
                  <a:moveTo>
                    <a:pt x="5568" y="1"/>
                  </a:moveTo>
                  <a:lnTo>
                    <a:pt x="0" y="3030"/>
                  </a:lnTo>
                  <a:cubicBezTo>
                    <a:pt x="53" y="3139"/>
                    <a:pt x="136" y="3232"/>
                    <a:pt x="208" y="3333"/>
                  </a:cubicBezTo>
                  <a:lnTo>
                    <a:pt x="5728" y="212"/>
                  </a:lnTo>
                  <a:cubicBezTo>
                    <a:pt x="5674" y="142"/>
                    <a:pt x="5607" y="79"/>
                    <a:pt x="5568"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3"/>
            <p:cNvSpPr/>
            <p:nvPr/>
          </p:nvSpPr>
          <p:spPr>
            <a:xfrm>
              <a:off x="4062325" y="2461200"/>
              <a:ext cx="141000" cy="87975"/>
            </a:xfrm>
            <a:custGeom>
              <a:avLst/>
              <a:gdLst/>
              <a:ahLst/>
              <a:cxnLst/>
              <a:rect l="l" t="t" r="r" b="b"/>
              <a:pathLst>
                <a:path w="5640" h="3519" extrusionOk="0">
                  <a:moveTo>
                    <a:pt x="5409" y="0"/>
                  </a:moveTo>
                  <a:lnTo>
                    <a:pt x="0" y="3270"/>
                  </a:lnTo>
                  <a:lnTo>
                    <a:pt x="309" y="3518"/>
                  </a:lnTo>
                  <a:lnTo>
                    <a:pt x="5639" y="1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3"/>
            <p:cNvSpPr/>
            <p:nvPr/>
          </p:nvSpPr>
          <p:spPr>
            <a:xfrm>
              <a:off x="4086175" y="2472350"/>
              <a:ext cx="136425" cy="91575"/>
            </a:xfrm>
            <a:custGeom>
              <a:avLst/>
              <a:gdLst/>
              <a:ahLst/>
              <a:cxnLst/>
              <a:rect l="l" t="t" r="r" b="b"/>
              <a:pathLst>
                <a:path w="5457" h="3663" extrusionOk="0">
                  <a:moveTo>
                    <a:pt x="5162" y="1"/>
                  </a:moveTo>
                  <a:lnTo>
                    <a:pt x="0" y="3467"/>
                  </a:lnTo>
                  <a:lnTo>
                    <a:pt x="401" y="3662"/>
                  </a:lnTo>
                  <a:lnTo>
                    <a:pt x="5456" y="1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3"/>
            <p:cNvSpPr/>
            <p:nvPr/>
          </p:nvSpPr>
          <p:spPr>
            <a:xfrm>
              <a:off x="4117150" y="2480375"/>
              <a:ext cx="129975" cy="93525"/>
            </a:xfrm>
            <a:custGeom>
              <a:avLst/>
              <a:gdLst/>
              <a:ahLst/>
              <a:cxnLst/>
              <a:rect l="l" t="t" r="r" b="b"/>
              <a:pathLst>
                <a:path w="5199" h="3741" extrusionOk="0">
                  <a:moveTo>
                    <a:pt x="4830" y="1"/>
                  </a:moveTo>
                  <a:lnTo>
                    <a:pt x="1" y="3616"/>
                  </a:lnTo>
                  <a:cubicBezTo>
                    <a:pt x="164" y="3661"/>
                    <a:pt x="320" y="3713"/>
                    <a:pt x="508" y="3740"/>
                  </a:cubicBezTo>
                  <a:lnTo>
                    <a:pt x="5199" y="85"/>
                  </a:lnTo>
                  <a:cubicBezTo>
                    <a:pt x="5059" y="71"/>
                    <a:pt x="4948" y="32"/>
                    <a:pt x="4830"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3"/>
            <p:cNvSpPr/>
            <p:nvPr/>
          </p:nvSpPr>
          <p:spPr>
            <a:xfrm>
              <a:off x="4154900" y="2485125"/>
              <a:ext cx="121525" cy="93825"/>
            </a:xfrm>
            <a:custGeom>
              <a:avLst/>
              <a:gdLst/>
              <a:ahLst/>
              <a:cxnLst/>
              <a:rect l="l" t="t" r="r" b="b"/>
              <a:pathLst>
                <a:path w="4861" h="3753" extrusionOk="0">
                  <a:moveTo>
                    <a:pt x="4415" y="0"/>
                  </a:moveTo>
                  <a:lnTo>
                    <a:pt x="1" y="3709"/>
                  </a:lnTo>
                  <a:cubicBezTo>
                    <a:pt x="194" y="3732"/>
                    <a:pt x="407" y="3739"/>
                    <a:pt x="614" y="3752"/>
                  </a:cubicBezTo>
                  <a:lnTo>
                    <a:pt x="4861" y="25"/>
                  </a:lnTo>
                  <a:cubicBezTo>
                    <a:pt x="4712" y="16"/>
                    <a:pt x="4554" y="16"/>
                    <a:pt x="4415"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3"/>
            <p:cNvSpPr/>
            <p:nvPr/>
          </p:nvSpPr>
          <p:spPr>
            <a:xfrm>
              <a:off x="4199200" y="2485525"/>
              <a:ext cx="110650" cy="94225"/>
            </a:xfrm>
            <a:custGeom>
              <a:avLst/>
              <a:gdLst/>
              <a:ahLst/>
              <a:cxnLst/>
              <a:rect l="l" t="t" r="r" b="b"/>
              <a:pathLst>
                <a:path w="4426" h="3769" extrusionOk="0">
                  <a:moveTo>
                    <a:pt x="3925" y="24"/>
                  </a:moveTo>
                  <a:lnTo>
                    <a:pt x="0" y="3768"/>
                  </a:lnTo>
                  <a:lnTo>
                    <a:pt x="691" y="3744"/>
                  </a:lnTo>
                  <a:lnTo>
                    <a:pt x="442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3"/>
            <p:cNvSpPr/>
            <p:nvPr/>
          </p:nvSpPr>
          <p:spPr>
            <a:xfrm>
              <a:off x="4248950" y="2481875"/>
              <a:ext cx="97875" cy="94750"/>
            </a:xfrm>
            <a:custGeom>
              <a:avLst/>
              <a:gdLst/>
              <a:ahLst/>
              <a:cxnLst/>
              <a:rect l="l" t="t" r="r" b="b"/>
              <a:pathLst>
                <a:path w="3915" h="3790" extrusionOk="0">
                  <a:moveTo>
                    <a:pt x="3371" y="68"/>
                  </a:moveTo>
                  <a:lnTo>
                    <a:pt x="0" y="3790"/>
                  </a:lnTo>
                  <a:lnTo>
                    <a:pt x="756" y="3701"/>
                  </a:lnTo>
                  <a:lnTo>
                    <a:pt x="391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3"/>
            <p:cNvSpPr/>
            <p:nvPr/>
          </p:nvSpPr>
          <p:spPr>
            <a:xfrm>
              <a:off x="4303625" y="2474825"/>
              <a:ext cx="83425" cy="93800"/>
            </a:xfrm>
            <a:custGeom>
              <a:avLst/>
              <a:gdLst/>
              <a:ahLst/>
              <a:cxnLst/>
              <a:rect l="l" t="t" r="r" b="b"/>
              <a:pathLst>
                <a:path w="3337" h="3752" extrusionOk="0">
                  <a:moveTo>
                    <a:pt x="2753" y="111"/>
                  </a:moveTo>
                  <a:lnTo>
                    <a:pt x="1" y="3752"/>
                  </a:lnTo>
                  <a:lnTo>
                    <a:pt x="819" y="3598"/>
                  </a:lnTo>
                  <a:lnTo>
                    <a:pt x="333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3"/>
            <p:cNvSpPr/>
            <p:nvPr/>
          </p:nvSpPr>
          <p:spPr>
            <a:xfrm>
              <a:off x="4362600" y="2464000"/>
              <a:ext cx="67550" cy="91700"/>
            </a:xfrm>
            <a:custGeom>
              <a:avLst/>
              <a:gdLst/>
              <a:ahLst/>
              <a:cxnLst/>
              <a:rect l="l" t="t" r="r" b="b"/>
              <a:pathLst>
                <a:path w="2702" h="3668" extrusionOk="0">
                  <a:moveTo>
                    <a:pt x="2077" y="168"/>
                  </a:moveTo>
                  <a:lnTo>
                    <a:pt x="0" y="3668"/>
                  </a:lnTo>
                  <a:cubicBezTo>
                    <a:pt x="288" y="3600"/>
                    <a:pt x="579" y="3524"/>
                    <a:pt x="878" y="3435"/>
                  </a:cubicBezTo>
                  <a:lnTo>
                    <a:pt x="2702" y="1"/>
                  </a:lnTo>
                  <a:cubicBezTo>
                    <a:pt x="2487" y="66"/>
                    <a:pt x="2280" y="121"/>
                    <a:pt x="2077" y="16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4424825" y="2449950"/>
              <a:ext cx="50225" cy="88025"/>
            </a:xfrm>
            <a:custGeom>
              <a:avLst/>
              <a:gdLst/>
              <a:ahLst/>
              <a:cxnLst/>
              <a:rect l="l" t="t" r="r" b="b"/>
              <a:pathLst>
                <a:path w="2009" h="3521" extrusionOk="0">
                  <a:moveTo>
                    <a:pt x="1" y="3521"/>
                  </a:moveTo>
                  <a:lnTo>
                    <a:pt x="916" y="3213"/>
                  </a:lnTo>
                  <a:lnTo>
                    <a:pt x="2008" y="1"/>
                  </a:lnTo>
                  <a:lnTo>
                    <a:pt x="1357" y="2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p:nvPr/>
          </p:nvSpPr>
          <p:spPr>
            <a:xfrm>
              <a:off x="4489225" y="2432900"/>
              <a:ext cx="31825" cy="82550"/>
            </a:xfrm>
            <a:custGeom>
              <a:avLst/>
              <a:gdLst/>
              <a:ahLst/>
              <a:cxnLst/>
              <a:rect l="l" t="t" r="r" b="b"/>
              <a:pathLst>
                <a:path w="1273" h="3302" extrusionOk="0">
                  <a:moveTo>
                    <a:pt x="1" y="3301"/>
                  </a:moveTo>
                  <a:lnTo>
                    <a:pt x="932" y="2940"/>
                  </a:lnTo>
                  <a:lnTo>
                    <a:pt x="1273" y="0"/>
                  </a:lnTo>
                  <a:lnTo>
                    <a:pt x="611" y="2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3"/>
            <p:cNvSpPr/>
            <p:nvPr/>
          </p:nvSpPr>
          <p:spPr>
            <a:xfrm>
              <a:off x="4550850" y="2413150"/>
              <a:ext cx="27000" cy="75725"/>
            </a:xfrm>
            <a:custGeom>
              <a:avLst/>
              <a:gdLst/>
              <a:ahLst/>
              <a:cxnLst/>
              <a:rect l="l" t="t" r="r" b="b"/>
              <a:pathLst>
                <a:path w="1080" h="3029" extrusionOk="0">
                  <a:moveTo>
                    <a:pt x="1" y="290"/>
                  </a:moveTo>
                  <a:lnTo>
                    <a:pt x="145" y="3029"/>
                  </a:lnTo>
                  <a:lnTo>
                    <a:pt x="1079" y="2619"/>
                  </a:lnTo>
                  <a:lnTo>
                    <a:pt x="66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3"/>
            <p:cNvSpPr/>
            <p:nvPr/>
          </p:nvSpPr>
          <p:spPr>
            <a:xfrm>
              <a:off x="4597150" y="2390675"/>
              <a:ext cx="45425" cy="68050"/>
            </a:xfrm>
            <a:custGeom>
              <a:avLst/>
              <a:gdLst/>
              <a:ahLst/>
              <a:cxnLst/>
              <a:rect l="l" t="t" r="r" b="b"/>
              <a:pathLst>
                <a:path w="1817" h="2722" extrusionOk="0">
                  <a:moveTo>
                    <a:pt x="0" y="331"/>
                  </a:moveTo>
                  <a:lnTo>
                    <a:pt x="897" y="2721"/>
                  </a:lnTo>
                  <a:cubicBezTo>
                    <a:pt x="1207" y="2574"/>
                    <a:pt x="1512" y="2417"/>
                    <a:pt x="1817" y="2257"/>
                  </a:cubicBezTo>
                  <a:lnTo>
                    <a:pt x="654" y="0"/>
                  </a:lnTo>
                  <a:cubicBezTo>
                    <a:pt x="437" y="115"/>
                    <a:pt x="221" y="227"/>
                    <a:pt x="0" y="33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3"/>
            <p:cNvSpPr/>
            <p:nvPr/>
          </p:nvSpPr>
          <p:spPr>
            <a:xfrm>
              <a:off x="4642600" y="2366175"/>
              <a:ext cx="63200" cy="59150"/>
            </a:xfrm>
            <a:custGeom>
              <a:avLst/>
              <a:gdLst/>
              <a:ahLst/>
              <a:cxnLst/>
              <a:rect l="l" t="t" r="r" b="b"/>
              <a:pathLst>
                <a:path w="2528" h="2366" extrusionOk="0">
                  <a:moveTo>
                    <a:pt x="1" y="363"/>
                  </a:moveTo>
                  <a:lnTo>
                    <a:pt x="1636" y="2366"/>
                  </a:lnTo>
                  <a:lnTo>
                    <a:pt x="2527" y="1858"/>
                  </a:lnTo>
                  <a:lnTo>
                    <a:pt x="63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3"/>
            <p:cNvSpPr/>
            <p:nvPr/>
          </p:nvSpPr>
          <p:spPr>
            <a:xfrm>
              <a:off x="4686400" y="2340025"/>
              <a:ext cx="80100" cy="49150"/>
            </a:xfrm>
            <a:custGeom>
              <a:avLst/>
              <a:gdLst/>
              <a:ahLst/>
              <a:cxnLst/>
              <a:rect l="l" t="t" r="r" b="b"/>
              <a:pathLst>
                <a:path w="3204" h="1966" extrusionOk="0">
                  <a:moveTo>
                    <a:pt x="0" y="381"/>
                  </a:moveTo>
                  <a:lnTo>
                    <a:pt x="2348" y="1966"/>
                  </a:lnTo>
                  <a:lnTo>
                    <a:pt x="3204" y="1429"/>
                  </a:lnTo>
                  <a:lnTo>
                    <a:pt x="60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3"/>
            <p:cNvSpPr/>
            <p:nvPr/>
          </p:nvSpPr>
          <p:spPr>
            <a:xfrm>
              <a:off x="4728025" y="2312575"/>
              <a:ext cx="95625" cy="38400"/>
            </a:xfrm>
            <a:custGeom>
              <a:avLst/>
              <a:gdLst/>
              <a:ahLst/>
              <a:cxnLst/>
              <a:rect l="l" t="t" r="r" b="b"/>
              <a:pathLst>
                <a:path w="3825" h="1536" extrusionOk="0">
                  <a:moveTo>
                    <a:pt x="0" y="396"/>
                  </a:moveTo>
                  <a:lnTo>
                    <a:pt x="3022" y="1536"/>
                  </a:lnTo>
                  <a:cubicBezTo>
                    <a:pt x="3292" y="1350"/>
                    <a:pt x="3565" y="1165"/>
                    <a:pt x="3825" y="977"/>
                  </a:cubicBezTo>
                  <a:lnTo>
                    <a:pt x="572" y="1"/>
                  </a:lnTo>
                  <a:cubicBezTo>
                    <a:pt x="388" y="134"/>
                    <a:pt x="191" y="264"/>
                    <a:pt x="0" y="39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p:nvPr/>
          </p:nvSpPr>
          <p:spPr>
            <a:xfrm>
              <a:off x="4766750" y="2284200"/>
              <a:ext cx="109250" cy="27175"/>
            </a:xfrm>
            <a:custGeom>
              <a:avLst/>
              <a:gdLst/>
              <a:ahLst/>
              <a:cxnLst/>
              <a:rect l="l" t="t" r="r" b="b"/>
              <a:pathLst>
                <a:path w="4370" h="1087" extrusionOk="0">
                  <a:moveTo>
                    <a:pt x="0" y="408"/>
                  </a:moveTo>
                  <a:lnTo>
                    <a:pt x="3648" y="1086"/>
                  </a:lnTo>
                  <a:cubicBezTo>
                    <a:pt x="3903" y="897"/>
                    <a:pt x="4132" y="704"/>
                    <a:pt x="4369" y="511"/>
                  </a:cubicBezTo>
                  <a:lnTo>
                    <a:pt x="515" y="0"/>
                  </a:lnTo>
                  <a:cubicBezTo>
                    <a:pt x="345" y="137"/>
                    <a:pt x="185" y="274"/>
                    <a:pt x="0" y="40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3"/>
            <p:cNvSpPr/>
            <p:nvPr/>
          </p:nvSpPr>
          <p:spPr>
            <a:xfrm>
              <a:off x="4801800" y="2255500"/>
              <a:ext cx="121025" cy="15525"/>
            </a:xfrm>
            <a:custGeom>
              <a:avLst/>
              <a:gdLst/>
              <a:ahLst/>
              <a:cxnLst/>
              <a:rect l="l" t="t" r="r" b="b"/>
              <a:pathLst>
                <a:path w="4841" h="621" extrusionOk="0">
                  <a:moveTo>
                    <a:pt x="1" y="411"/>
                  </a:moveTo>
                  <a:lnTo>
                    <a:pt x="4207" y="621"/>
                  </a:lnTo>
                  <a:lnTo>
                    <a:pt x="4841" y="44"/>
                  </a:lnTo>
                  <a:lnTo>
                    <a:pt x="454"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p:nvPr/>
          </p:nvSpPr>
          <p:spPr>
            <a:xfrm>
              <a:off x="4832475" y="2216650"/>
              <a:ext cx="130900" cy="20500"/>
            </a:xfrm>
            <a:custGeom>
              <a:avLst/>
              <a:gdLst/>
              <a:ahLst/>
              <a:cxnLst/>
              <a:rect l="l" t="t" r="r" b="b"/>
              <a:pathLst>
                <a:path w="5236" h="820" extrusionOk="0">
                  <a:moveTo>
                    <a:pt x="1" y="820"/>
                  </a:moveTo>
                  <a:lnTo>
                    <a:pt x="4688" y="567"/>
                  </a:lnTo>
                  <a:lnTo>
                    <a:pt x="5235" y="0"/>
                  </a:lnTo>
                  <a:lnTo>
                    <a:pt x="398" y="41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4188300" y="2228625"/>
              <a:ext cx="635300" cy="249250"/>
            </a:xfrm>
            <a:custGeom>
              <a:avLst/>
              <a:gdLst/>
              <a:ahLst/>
              <a:cxnLst/>
              <a:rect l="l" t="t" r="r" b="b"/>
              <a:pathLst>
                <a:path w="25412" h="9970" extrusionOk="0">
                  <a:moveTo>
                    <a:pt x="2161" y="3292"/>
                  </a:moveTo>
                  <a:cubicBezTo>
                    <a:pt x="505" y="5327"/>
                    <a:pt x="0" y="7157"/>
                    <a:pt x="778" y="8313"/>
                  </a:cubicBezTo>
                  <a:cubicBezTo>
                    <a:pt x="1542" y="9507"/>
                    <a:pt x="3672" y="9970"/>
                    <a:pt x="6575" y="9589"/>
                  </a:cubicBezTo>
                  <a:cubicBezTo>
                    <a:pt x="9498" y="9225"/>
                    <a:pt x="13197" y="7990"/>
                    <a:pt x="16675" y="6213"/>
                  </a:cubicBezTo>
                  <a:cubicBezTo>
                    <a:pt x="20160" y="4450"/>
                    <a:pt x="23370" y="2170"/>
                    <a:pt x="25412" y="0"/>
                  </a:cubicBezTo>
                  <a:lnTo>
                    <a:pt x="24964" y="38"/>
                  </a:lnTo>
                  <a:cubicBezTo>
                    <a:pt x="23000" y="2122"/>
                    <a:pt x="19921" y="4310"/>
                    <a:pt x="16574" y="6003"/>
                  </a:cubicBezTo>
                  <a:cubicBezTo>
                    <a:pt x="13233" y="7709"/>
                    <a:pt x="9685" y="8896"/>
                    <a:pt x="6878" y="9245"/>
                  </a:cubicBezTo>
                  <a:cubicBezTo>
                    <a:pt x="4085" y="9614"/>
                    <a:pt x="2037" y="9174"/>
                    <a:pt x="1299" y="8028"/>
                  </a:cubicBezTo>
                  <a:cubicBezTo>
                    <a:pt x="546" y="6918"/>
                    <a:pt x="1027" y="5160"/>
                    <a:pt x="2617" y="320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a:off x="4632900" y="2172150"/>
              <a:ext cx="368600" cy="69175"/>
            </a:xfrm>
            <a:custGeom>
              <a:avLst/>
              <a:gdLst/>
              <a:ahLst/>
              <a:cxnLst/>
              <a:rect l="l" t="t" r="r" b="b"/>
              <a:pathLst>
                <a:path w="14744" h="2767" extrusionOk="0">
                  <a:moveTo>
                    <a:pt x="0" y="2767"/>
                  </a:moveTo>
                  <a:lnTo>
                    <a:pt x="13887" y="1041"/>
                  </a:lnTo>
                  <a:cubicBezTo>
                    <a:pt x="14180" y="692"/>
                    <a:pt x="14482" y="343"/>
                    <a:pt x="14743" y="1"/>
                  </a:cubicBezTo>
                  <a:lnTo>
                    <a:pt x="197" y="2544"/>
                  </a:lnTo>
                  <a:cubicBezTo>
                    <a:pt x="139" y="2616"/>
                    <a:pt x="57" y="2693"/>
                    <a:pt x="0" y="2767"/>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a:off x="4880050" y="2139925"/>
              <a:ext cx="143800" cy="41650"/>
            </a:xfrm>
            <a:custGeom>
              <a:avLst/>
              <a:gdLst/>
              <a:ahLst/>
              <a:cxnLst/>
              <a:rect l="l" t="t" r="r" b="b"/>
              <a:pathLst>
                <a:path w="5752" h="1666" extrusionOk="0">
                  <a:moveTo>
                    <a:pt x="0" y="1665"/>
                  </a:moveTo>
                  <a:lnTo>
                    <a:pt x="5398" y="532"/>
                  </a:lnTo>
                  <a:cubicBezTo>
                    <a:pt x="5520" y="354"/>
                    <a:pt x="5658" y="173"/>
                    <a:pt x="5751" y="1"/>
                  </a:cubicBezTo>
                  <a:lnTo>
                    <a:pt x="261" y="1284"/>
                  </a:lnTo>
                  <a:cubicBezTo>
                    <a:pt x="195" y="1406"/>
                    <a:pt x="89" y="1538"/>
                    <a:pt x="0" y="166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a:off x="4896350" y="2104325"/>
              <a:ext cx="146400" cy="51050"/>
            </a:xfrm>
            <a:custGeom>
              <a:avLst/>
              <a:gdLst/>
              <a:ahLst/>
              <a:cxnLst/>
              <a:rect l="l" t="t" r="r" b="b"/>
              <a:pathLst>
                <a:path w="5856" h="2042" extrusionOk="0">
                  <a:moveTo>
                    <a:pt x="0" y="2042"/>
                  </a:moveTo>
                  <a:lnTo>
                    <a:pt x="5628" y="497"/>
                  </a:lnTo>
                  <a:cubicBezTo>
                    <a:pt x="5723" y="325"/>
                    <a:pt x="5781" y="165"/>
                    <a:pt x="5855" y="1"/>
                  </a:cubicBezTo>
                  <a:lnTo>
                    <a:pt x="169" y="1686"/>
                  </a:lnTo>
                  <a:cubicBezTo>
                    <a:pt x="112" y="1805"/>
                    <a:pt x="74" y="1917"/>
                    <a:pt x="0" y="204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4906875" y="2071350"/>
              <a:ext cx="147050" cy="59575"/>
            </a:xfrm>
            <a:custGeom>
              <a:avLst/>
              <a:gdLst/>
              <a:ahLst/>
              <a:cxnLst/>
              <a:rect l="l" t="t" r="r" b="b"/>
              <a:pathLst>
                <a:path w="5882" h="2383" extrusionOk="0">
                  <a:moveTo>
                    <a:pt x="1" y="2382"/>
                  </a:moveTo>
                  <a:lnTo>
                    <a:pt x="5764" y="456"/>
                  </a:lnTo>
                  <a:lnTo>
                    <a:pt x="5882" y="0"/>
                  </a:lnTo>
                  <a:lnTo>
                    <a:pt x="91" y="205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4911725" y="2041475"/>
              <a:ext cx="145775" cy="67075"/>
            </a:xfrm>
            <a:custGeom>
              <a:avLst/>
              <a:gdLst/>
              <a:ahLst/>
              <a:cxnLst/>
              <a:rect l="l" t="t" r="r" b="b"/>
              <a:pathLst>
                <a:path w="5831" h="2683" extrusionOk="0">
                  <a:moveTo>
                    <a:pt x="0" y="2682"/>
                  </a:moveTo>
                  <a:lnTo>
                    <a:pt x="5810" y="414"/>
                  </a:lnTo>
                  <a:lnTo>
                    <a:pt x="5830" y="0"/>
                  </a:lnTo>
                  <a:lnTo>
                    <a:pt x="26" y="23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a:off x="4909825" y="2015225"/>
              <a:ext cx="145575" cy="73225"/>
            </a:xfrm>
            <a:custGeom>
              <a:avLst/>
              <a:gdLst/>
              <a:ahLst/>
              <a:cxnLst/>
              <a:rect l="l" t="t" r="r" b="b"/>
              <a:pathLst>
                <a:path w="5823" h="2929" extrusionOk="0">
                  <a:moveTo>
                    <a:pt x="57" y="2929"/>
                  </a:moveTo>
                  <a:lnTo>
                    <a:pt x="5823" y="360"/>
                  </a:lnTo>
                  <a:cubicBezTo>
                    <a:pt x="5797" y="238"/>
                    <a:pt x="5783" y="110"/>
                    <a:pt x="5730" y="0"/>
                  </a:cubicBezTo>
                  <a:lnTo>
                    <a:pt x="0" y="2664"/>
                  </a:lnTo>
                  <a:cubicBezTo>
                    <a:pt x="41" y="2742"/>
                    <a:pt x="42" y="2838"/>
                    <a:pt x="57" y="292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a:off x="4901775" y="1992900"/>
              <a:ext cx="144675" cy="77975"/>
            </a:xfrm>
            <a:custGeom>
              <a:avLst/>
              <a:gdLst/>
              <a:ahLst/>
              <a:cxnLst/>
              <a:rect l="l" t="t" r="r" b="b"/>
              <a:pathLst>
                <a:path w="5787" h="3119" extrusionOk="0">
                  <a:moveTo>
                    <a:pt x="149" y="3118"/>
                  </a:moveTo>
                  <a:lnTo>
                    <a:pt x="5787" y="296"/>
                  </a:lnTo>
                  <a:cubicBezTo>
                    <a:pt x="5727" y="192"/>
                    <a:pt x="5647" y="97"/>
                    <a:pt x="5574" y="0"/>
                  </a:cubicBezTo>
                  <a:lnTo>
                    <a:pt x="0" y="2901"/>
                  </a:lnTo>
                  <a:cubicBezTo>
                    <a:pt x="50" y="2974"/>
                    <a:pt x="108" y="3041"/>
                    <a:pt x="149" y="311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a:off x="4888675" y="1974500"/>
              <a:ext cx="141150" cy="81850"/>
            </a:xfrm>
            <a:custGeom>
              <a:avLst/>
              <a:gdLst/>
              <a:ahLst/>
              <a:cxnLst/>
              <a:rect l="l" t="t" r="r" b="b"/>
              <a:pathLst>
                <a:path w="5646" h="3274" extrusionOk="0">
                  <a:moveTo>
                    <a:pt x="214" y="3273"/>
                  </a:moveTo>
                  <a:lnTo>
                    <a:pt x="5645" y="242"/>
                  </a:lnTo>
                  <a:lnTo>
                    <a:pt x="5340" y="0"/>
                  </a:lnTo>
                  <a:lnTo>
                    <a:pt x="1" y="30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p:nvPr/>
          </p:nvSpPr>
          <p:spPr>
            <a:xfrm>
              <a:off x="4870800" y="1960275"/>
              <a:ext cx="135500" cy="84475"/>
            </a:xfrm>
            <a:custGeom>
              <a:avLst/>
              <a:gdLst/>
              <a:ahLst/>
              <a:cxnLst/>
              <a:rect l="l" t="t" r="r" b="b"/>
              <a:pathLst>
                <a:path w="5420" h="3379" extrusionOk="0">
                  <a:moveTo>
                    <a:pt x="271" y="3379"/>
                  </a:moveTo>
                  <a:lnTo>
                    <a:pt x="5420" y="188"/>
                  </a:lnTo>
                  <a:lnTo>
                    <a:pt x="5031" y="0"/>
                  </a:lnTo>
                  <a:lnTo>
                    <a:pt x="1" y="323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a:off x="4847875" y="1950675"/>
              <a:ext cx="128550" cy="85525"/>
            </a:xfrm>
            <a:custGeom>
              <a:avLst/>
              <a:gdLst/>
              <a:ahLst/>
              <a:cxnLst/>
              <a:rect l="l" t="t" r="r" b="b"/>
              <a:pathLst>
                <a:path w="5142" h="3421" extrusionOk="0">
                  <a:moveTo>
                    <a:pt x="345" y="3420"/>
                  </a:moveTo>
                  <a:lnTo>
                    <a:pt x="5142" y="119"/>
                  </a:lnTo>
                  <a:cubicBezTo>
                    <a:pt x="4982" y="67"/>
                    <a:pt x="4819" y="27"/>
                    <a:pt x="4654" y="0"/>
                  </a:cubicBezTo>
                  <a:lnTo>
                    <a:pt x="1" y="3331"/>
                  </a:lnTo>
                  <a:cubicBezTo>
                    <a:pt x="118" y="3350"/>
                    <a:pt x="233" y="3379"/>
                    <a:pt x="345" y="342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a:off x="4820675" y="1945525"/>
              <a:ext cx="119925" cy="85250"/>
            </a:xfrm>
            <a:custGeom>
              <a:avLst/>
              <a:gdLst/>
              <a:ahLst/>
              <a:cxnLst/>
              <a:rect l="l" t="t" r="r" b="b"/>
              <a:pathLst>
                <a:path w="4797" h="3410" extrusionOk="0">
                  <a:moveTo>
                    <a:pt x="418" y="3410"/>
                  </a:moveTo>
                  <a:lnTo>
                    <a:pt x="4796" y="46"/>
                  </a:lnTo>
                  <a:lnTo>
                    <a:pt x="4216" y="1"/>
                  </a:lnTo>
                  <a:lnTo>
                    <a:pt x="1" y="33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a:off x="4789725" y="1944525"/>
              <a:ext cx="109225" cy="84625"/>
            </a:xfrm>
            <a:custGeom>
              <a:avLst/>
              <a:gdLst/>
              <a:ahLst/>
              <a:cxnLst/>
              <a:rect l="l" t="t" r="r" b="b"/>
              <a:pathLst>
                <a:path w="4369" h="3385" extrusionOk="0">
                  <a:moveTo>
                    <a:pt x="462" y="3378"/>
                  </a:moveTo>
                  <a:lnTo>
                    <a:pt x="4369" y="1"/>
                  </a:lnTo>
                  <a:lnTo>
                    <a:pt x="3727" y="13"/>
                  </a:lnTo>
                  <a:lnTo>
                    <a:pt x="0" y="33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a:off x="4755550" y="1946800"/>
              <a:ext cx="97300" cy="84675"/>
            </a:xfrm>
            <a:custGeom>
              <a:avLst/>
              <a:gdLst/>
              <a:ahLst/>
              <a:cxnLst/>
              <a:rect l="l" t="t" r="r" b="b"/>
              <a:pathLst>
                <a:path w="3892" h="3387" extrusionOk="0">
                  <a:moveTo>
                    <a:pt x="500" y="3343"/>
                  </a:moveTo>
                  <a:lnTo>
                    <a:pt x="3892" y="0"/>
                  </a:lnTo>
                  <a:lnTo>
                    <a:pt x="3200" y="69"/>
                  </a:lnTo>
                  <a:lnTo>
                    <a:pt x="1" y="338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a:off x="4718500" y="1953275"/>
              <a:ext cx="84500" cy="83750"/>
            </a:xfrm>
            <a:custGeom>
              <a:avLst/>
              <a:gdLst/>
              <a:ahLst/>
              <a:cxnLst/>
              <a:rect l="l" t="t" r="r" b="b"/>
              <a:pathLst>
                <a:path w="3380" h="3350" extrusionOk="0">
                  <a:moveTo>
                    <a:pt x="537" y="3262"/>
                  </a:moveTo>
                  <a:lnTo>
                    <a:pt x="3379" y="0"/>
                  </a:lnTo>
                  <a:cubicBezTo>
                    <a:pt x="3133" y="41"/>
                    <a:pt x="2893" y="77"/>
                    <a:pt x="2639" y="127"/>
                  </a:cubicBezTo>
                  <a:lnTo>
                    <a:pt x="1" y="3349"/>
                  </a:lnTo>
                  <a:cubicBezTo>
                    <a:pt x="185" y="3313"/>
                    <a:pt x="358" y="3291"/>
                    <a:pt x="537" y="326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a:off x="4678950" y="1963850"/>
              <a:ext cx="70775" cy="81950"/>
            </a:xfrm>
            <a:custGeom>
              <a:avLst/>
              <a:gdLst/>
              <a:ahLst/>
              <a:cxnLst/>
              <a:rect l="l" t="t" r="r" b="b"/>
              <a:pathLst>
                <a:path w="2831" h="3278" extrusionOk="0">
                  <a:moveTo>
                    <a:pt x="574" y="3138"/>
                  </a:moveTo>
                  <a:lnTo>
                    <a:pt x="2831" y="1"/>
                  </a:lnTo>
                  <a:cubicBezTo>
                    <a:pt x="2575" y="54"/>
                    <a:pt x="2306" y="125"/>
                    <a:pt x="2039" y="195"/>
                  </a:cubicBezTo>
                  <a:lnTo>
                    <a:pt x="0" y="3278"/>
                  </a:lnTo>
                  <a:cubicBezTo>
                    <a:pt x="194" y="3226"/>
                    <a:pt x="390" y="3175"/>
                    <a:pt x="574" y="313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a:off x="4637575" y="1978575"/>
              <a:ext cx="56050" cy="78900"/>
            </a:xfrm>
            <a:custGeom>
              <a:avLst/>
              <a:gdLst/>
              <a:ahLst/>
              <a:cxnLst/>
              <a:rect l="l" t="t" r="r" b="b"/>
              <a:pathLst>
                <a:path w="2242" h="3156" extrusionOk="0">
                  <a:moveTo>
                    <a:pt x="2242" y="0"/>
                  </a:moveTo>
                  <a:lnTo>
                    <a:pt x="1416" y="255"/>
                  </a:lnTo>
                  <a:lnTo>
                    <a:pt x="1" y="3155"/>
                  </a:lnTo>
                  <a:lnTo>
                    <a:pt x="601" y="297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a:off x="4595075" y="1997325"/>
              <a:ext cx="40475" cy="74500"/>
            </a:xfrm>
            <a:custGeom>
              <a:avLst/>
              <a:gdLst/>
              <a:ahLst/>
              <a:cxnLst/>
              <a:rect l="l" t="t" r="r" b="b"/>
              <a:pathLst>
                <a:path w="1619" h="2980" extrusionOk="0">
                  <a:moveTo>
                    <a:pt x="1619" y="0"/>
                  </a:moveTo>
                  <a:lnTo>
                    <a:pt x="778" y="301"/>
                  </a:lnTo>
                  <a:lnTo>
                    <a:pt x="0" y="2979"/>
                  </a:lnTo>
                  <a:lnTo>
                    <a:pt x="612" y="27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a:off x="4551875" y="2019500"/>
              <a:ext cx="24650" cy="69200"/>
            </a:xfrm>
            <a:custGeom>
              <a:avLst/>
              <a:gdLst/>
              <a:ahLst/>
              <a:cxnLst/>
              <a:rect l="l" t="t" r="r" b="b"/>
              <a:pathLst>
                <a:path w="986" h="2768" extrusionOk="0">
                  <a:moveTo>
                    <a:pt x="986" y="1"/>
                  </a:moveTo>
                  <a:lnTo>
                    <a:pt x="140" y="343"/>
                  </a:lnTo>
                  <a:lnTo>
                    <a:pt x="1" y="2767"/>
                  </a:lnTo>
                  <a:lnTo>
                    <a:pt x="619" y="25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a:off x="4496225" y="2044775"/>
              <a:ext cx="27875" cy="63275"/>
            </a:xfrm>
            <a:custGeom>
              <a:avLst/>
              <a:gdLst/>
              <a:ahLst/>
              <a:cxnLst/>
              <a:rect l="l" t="t" r="r" b="b"/>
              <a:pathLst>
                <a:path w="1115" h="2531" extrusionOk="0">
                  <a:moveTo>
                    <a:pt x="1115" y="2245"/>
                  </a:moveTo>
                  <a:lnTo>
                    <a:pt x="843" y="1"/>
                  </a:lnTo>
                  <a:cubicBezTo>
                    <a:pt x="561" y="124"/>
                    <a:pt x="282" y="259"/>
                    <a:pt x="1" y="393"/>
                  </a:cubicBezTo>
                  <a:lnTo>
                    <a:pt x="500" y="2530"/>
                  </a:lnTo>
                  <a:cubicBezTo>
                    <a:pt x="704" y="2433"/>
                    <a:pt x="909" y="2332"/>
                    <a:pt x="1115" y="224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a:off x="4437875" y="2072975"/>
              <a:ext cx="43300" cy="56425"/>
            </a:xfrm>
            <a:custGeom>
              <a:avLst/>
              <a:gdLst/>
              <a:ahLst/>
              <a:cxnLst/>
              <a:rect l="l" t="t" r="r" b="b"/>
              <a:pathLst>
                <a:path w="1732" h="2257" extrusionOk="0">
                  <a:moveTo>
                    <a:pt x="1731" y="1940"/>
                  </a:moveTo>
                  <a:lnTo>
                    <a:pt x="829" y="1"/>
                  </a:lnTo>
                  <a:lnTo>
                    <a:pt x="0" y="431"/>
                  </a:lnTo>
                  <a:lnTo>
                    <a:pt x="1127" y="22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a:off x="4380875" y="2103775"/>
              <a:ext cx="58275" cy="48650"/>
            </a:xfrm>
            <a:custGeom>
              <a:avLst/>
              <a:gdLst/>
              <a:ahLst/>
              <a:cxnLst/>
              <a:rect l="l" t="t" r="r" b="b"/>
              <a:pathLst>
                <a:path w="2331" h="1946" extrusionOk="0">
                  <a:moveTo>
                    <a:pt x="2331" y="1610"/>
                  </a:moveTo>
                  <a:lnTo>
                    <a:pt x="808" y="1"/>
                  </a:lnTo>
                  <a:lnTo>
                    <a:pt x="0" y="460"/>
                  </a:lnTo>
                  <a:lnTo>
                    <a:pt x="1741" y="194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a:off x="4325925" y="2136700"/>
              <a:ext cx="72575" cy="40275"/>
            </a:xfrm>
            <a:custGeom>
              <a:avLst/>
              <a:gdLst/>
              <a:ahLst/>
              <a:cxnLst/>
              <a:rect l="l" t="t" r="r" b="b"/>
              <a:pathLst>
                <a:path w="2903" h="1611" extrusionOk="0">
                  <a:moveTo>
                    <a:pt x="2903" y="1255"/>
                  </a:moveTo>
                  <a:lnTo>
                    <a:pt x="777" y="0"/>
                  </a:lnTo>
                  <a:cubicBezTo>
                    <a:pt x="518" y="162"/>
                    <a:pt x="252" y="320"/>
                    <a:pt x="1" y="488"/>
                  </a:cubicBezTo>
                  <a:lnTo>
                    <a:pt x="2336" y="1610"/>
                  </a:lnTo>
                  <a:cubicBezTo>
                    <a:pt x="2517" y="1488"/>
                    <a:pt x="2714" y="1373"/>
                    <a:pt x="2903" y="125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a:off x="4273900" y="2171375"/>
              <a:ext cx="85825" cy="31375"/>
            </a:xfrm>
            <a:custGeom>
              <a:avLst/>
              <a:gdLst/>
              <a:ahLst/>
              <a:cxnLst/>
              <a:rect l="l" t="t" r="r" b="b"/>
              <a:pathLst>
                <a:path w="3433" h="1255" extrusionOk="0">
                  <a:moveTo>
                    <a:pt x="3433" y="881"/>
                  </a:moveTo>
                  <a:lnTo>
                    <a:pt x="726" y="1"/>
                  </a:lnTo>
                  <a:cubicBezTo>
                    <a:pt x="475" y="168"/>
                    <a:pt x="243" y="342"/>
                    <a:pt x="1" y="513"/>
                  </a:cubicBezTo>
                  <a:lnTo>
                    <a:pt x="2906" y="1254"/>
                  </a:lnTo>
                  <a:cubicBezTo>
                    <a:pt x="3082" y="1130"/>
                    <a:pt x="3248" y="1002"/>
                    <a:pt x="3433" y="88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4225375" y="2207500"/>
              <a:ext cx="98150" cy="21800"/>
            </a:xfrm>
            <a:custGeom>
              <a:avLst/>
              <a:gdLst/>
              <a:ahLst/>
              <a:cxnLst/>
              <a:rect l="l" t="t" r="r" b="b"/>
              <a:pathLst>
                <a:path w="3926" h="872" extrusionOk="0">
                  <a:moveTo>
                    <a:pt x="3926" y="489"/>
                  </a:moveTo>
                  <a:lnTo>
                    <a:pt x="672" y="1"/>
                  </a:lnTo>
                  <a:lnTo>
                    <a:pt x="1" y="526"/>
                  </a:lnTo>
                  <a:lnTo>
                    <a:pt x="3441" y="8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a:off x="4181100" y="2244450"/>
              <a:ext cx="109400" cy="13325"/>
            </a:xfrm>
            <a:custGeom>
              <a:avLst/>
              <a:gdLst/>
              <a:ahLst/>
              <a:cxnLst/>
              <a:rect l="l" t="t" r="r" b="b"/>
              <a:pathLst>
                <a:path w="4376" h="533" extrusionOk="0">
                  <a:moveTo>
                    <a:pt x="4375" y="87"/>
                  </a:moveTo>
                  <a:lnTo>
                    <a:pt x="613" y="0"/>
                  </a:lnTo>
                  <a:lnTo>
                    <a:pt x="1" y="532"/>
                  </a:lnTo>
                  <a:lnTo>
                    <a:pt x="3931" y="4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3874800" y="2335025"/>
              <a:ext cx="96450" cy="19875"/>
            </a:xfrm>
            <a:custGeom>
              <a:avLst/>
              <a:gdLst/>
              <a:ahLst/>
              <a:cxnLst/>
              <a:rect l="l" t="t" r="r" b="b"/>
              <a:pathLst>
                <a:path w="3858" h="795" extrusionOk="0">
                  <a:moveTo>
                    <a:pt x="3858" y="1"/>
                  </a:moveTo>
                  <a:lnTo>
                    <a:pt x="264" y="518"/>
                  </a:lnTo>
                  <a:lnTo>
                    <a:pt x="0" y="795"/>
                  </a:lnTo>
                  <a:lnTo>
                    <a:pt x="3631" y="2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a:off x="3849275" y="2359725"/>
              <a:ext cx="99425" cy="23675"/>
            </a:xfrm>
            <a:custGeom>
              <a:avLst/>
              <a:gdLst/>
              <a:ahLst/>
              <a:cxnLst/>
              <a:rect l="l" t="t" r="r" b="b"/>
              <a:pathLst>
                <a:path w="3977" h="947" extrusionOk="0">
                  <a:moveTo>
                    <a:pt x="1" y="946"/>
                  </a:moveTo>
                  <a:lnTo>
                    <a:pt x="3781" y="235"/>
                  </a:lnTo>
                  <a:lnTo>
                    <a:pt x="3976" y="1"/>
                  </a:lnTo>
                  <a:lnTo>
                    <a:pt x="231" y="6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p:nvPr/>
          </p:nvSpPr>
          <p:spPr>
            <a:xfrm>
              <a:off x="3825500" y="2384125"/>
              <a:ext cx="102950" cy="27675"/>
            </a:xfrm>
            <a:custGeom>
              <a:avLst/>
              <a:gdLst/>
              <a:ahLst/>
              <a:cxnLst/>
              <a:rect l="l" t="t" r="r" b="b"/>
              <a:pathLst>
                <a:path w="4118" h="1107" extrusionOk="0">
                  <a:moveTo>
                    <a:pt x="1" y="1107"/>
                  </a:moveTo>
                  <a:lnTo>
                    <a:pt x="3921" y="238"/>
                  </a:lnTo>
                  <a:lnTo>
                    <a:pt x="4117" y="1"/>
                  </a:lnTo>
                  <a:lnTo>
                    <a:pt x="230" y="8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a:off x="3804850" y="2408225"/>
              <a:ext cx="105350" cy="31425"/>
            </a:xfrm>
            <a:custGeom>
              <a:avLst/>
              <a:gdLst/>
              <a:ahLst/>
              <a:cxnLst/>
              <a:rect l="l" t="t" r="r" b="b"/>
              <a:pathLst>
                <a:path w="4214" h="1257" extrusionOk="0">
                  <a:moveTo>
                    <a:pt x="0" y="1257"/>
                  </a:moveTo>
                  <a:lnTo>
                    <a:pt x="4050" y="231"/>
                  </a:lnTo>
                  <a:lnTo>
                    <a:pt x="4213" y="0"/>
                  </a:lnTo>
                  <a:lnTo>
                    <a:pt x="193" y="98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a:off x="3785550" y="2432150"/>
              <a:ext cx="107725" cy="35225"/>
            </a:xfrm>
            <a:custGeom>
              <a:avLst/>
              <a:gdLst/>
              <a:ahLst/>
              <a:cxnLst/>
              <a:rect l="l" t="t" r="r" b="b"/>
              <a:pathLst>
                <a:path w="4309" h="1409" extrusionOk="0">
                  <a:moveTo>
                    <a:pt x="0" y="1409"/>
                  </a:moveTo>
                  <a:lnTo>
                    <a:pt x="4169" y="226"/>
                  </a:lnTo>
                  <a:cubicBezTo>
                    <a:pt x="4214" y="151"/>
                    <a:pt x="4248" y="80"/>
                    <a:pt x="4308" y="1"/>
                  </a:cubicBezTo>
                  <a:lnTo>
                    <a:pt x="168" y="1146"/>
                  </a:lnTo>
                  <a:cubicBezTo>
                    <a:pt x="98" y="1237"/>
                    <a:pt x="54" y="1321"/>
                    <a:pt x="0" y="140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a:off x="3769575" y="2455300"/>
              <a:ext cx="110100" cy="39025"/>
            </a:xfrm>
            <a:custGeom>
              <a:avLst/>
              <a:gdLst/>
              <a:ahLst/>
              <a:cxnLst/>
              <a:rect l="l" t="t" r="r" b="b"/>
              <a:pathLst>
                <a:path w="4404" h="1561" extrusionOk="0">
                  <a:moveTo>
                    <a:pt x="0" y="1561"/>
                  </a:moveTo>
                  <a:lnTo>
                    <a:pt x="4276" y="224"/>
                  </a:lnTo>
                  <a:lnTo>
                    <a:pt x="4404" y="0"/>
                  </a:lnTo>
                  <a:lnTo>
                    <a:pt x="154" y="130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3755800" y="2478175"/>
              <a:ext cx="111550" cy="42600"/>
            </a:xfrm>
            <a:custGeom>
              <a:avLst/>
              <a:gdLst/>
              <a:ahLst/>
              <a:cxnLst/>
              <a:rect l="l" t="t" r="r" b="b"/>
              <a:pathLst>
                <a:path w="4462" h="1704" extrusionOk="0">
                  <a:moveTo>
                    <a:pt x="4461" y="0"/>
                  </a:moveTo>
                  <a:lnTo>
                    <a:pt x="115" y="1454"/>
                  </a:lnTo>
                  <a:lnTo>
                    <a:pt x="0" y="1703"/>
                  </a:lnTo>
                  <a:lnTo>
                    <a:pt x="4368" y="2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3744125" y="2500325"/>
              <a:ext cx="113550" cy="46375"/>
            </a:xfrm>
            <a:custGeom>
              <a:avLst/>
              <a:gdLst/>
              <a:ahLst/>
              <a:cxnLst/>
              <a:rect l="l" t="t" r="r" b="b"/>
              <a:pathLst>
                <a:path w="4542" h="1855" extrusionOk="0">
                  <a:moveTo>
                    <a:pt x="1" y="1854"/>
                  </a:moveTo>
                  <a:lnTo>
                    <a:pt x="4447" y="215"/>
                  </a:lnTo>
                  <a:lnTo>
                    <a:pt x="4542" y="0"/>
                  </a:lnTo>
                  <a:lnTo>
                    <a:pt x="112" y="160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p:nvPr/>
          </p:nvSpPr>
          <p:spPr>
            <a:xfrm>
              <a:off x="3736200" y="2521700"/>
              <a:ext cx="114250" cy="49725"/>
            </a:xfrm>
            <a:custGeom>
              <a:avLst/>
              <a:gdLst/>
              <a:ahLst/>
              <a:cxnLst/>
              <a:rect l="l" t="t" r="r" b="b"/>
              <a:pathLst>
                <a:path w="4570" h="1989" extrusionOk="0">
                  <a:moveTo>
                    <a:pt x="1" y="1988"/>
                  </a:moveTo>
                  <a:lnTo>
                    <a:pt x="4512" y="202"/>
                  </a:lnTo>
                  <a:lnTo>
                    <a:pt x="4569" y="0"/>
                  </a:lnTo>
                  <a:lnTo>
                    <a:pt x="71" y="175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a:off x="3730050" y="2542700"/>
              <a:ext cx="114550" cy="52925"/>
            </a:xfrm>
            <a:custGeom>
              <a:avLst/>
              <a:gdLst/>
              <a:ahLst/>
              <a:cxnLst/>
              <a:rect l="l" t="t" r="r" b="b"/>
              <a:pathLst>
                <a:path w="4582" h="2117" extrusionOk="0">
                  <a:moveTo>
                    <a:pt x="0" y="2116"/>
                  </a:moveTo>
                  <a:lnTo>
                    <a:pt x="4562" y="188"/>
                  </a:lnTo>
                  <a:lnTo>
                    <a:pt x="4581" y="0"/>
                  </a:lnTo>
                  <a:lnTo>
                    <a:pt x="30" y="18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3727175" y="2562225"/>
              <a:ext cx="115450" cy="56425"/>
            </a:xfrm>
            <a:custGeom>
              <a:avLst/>
              <a:gdLst/>
              <a:ahLst/>
              <a:cxnLst/>
              <a:rect l="l" t="t" r="r" b="b"/>
              <a:pathLst>
                <a:path w="4618" h="2257" extrusionOk="0">
                  <a:moveTo>
                    <a:pt x="1" y="2257"/>
                  </a:moveTo>
                  <a:lnTo>
                    <a:pt x="4598" y="191"/>
                  </a:lnTo>
                  <a:lnTo>
                    <a:pt x="4617" y="1"/>
                  </a:lnTo>
                  <a:lnTo>
                    <a:pt x="27" y="203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3726825" y="2581250"/>
              <a:ext cx="115850" cy="59300"/>
            </a:xfrm>
            <a:custGeom>
              <a:avLst/>
              <a:gdLst/>
              <a:ahLst/>
              <a:cxnLst/>
              <a:rect l="l" t="t" r="r" b="b"/>
              <a:pathLst>
                <a:path w="4634" h="2372" extrusionOk="0">
                  <a:moveTo>
                    <a:pt x="17" y="2372"/>
                  </a:moveTo>
                  <a:lnTo>
                    <a:pt x="4633" y="174"/>
                  </a:lnTo>
                  <a:lnTo>
                    <a:pt x="4614" y="0"/>
                  </a:lnTo>
                  <a:lnTo>
                    <a:pt x="1" y="216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3728600" y="2599300"/>
              <a:ext cx="116125" cy="62475"/>
            </a:xfrm>
            <a:custGeom>
              <a:avLst/>
              <a:gdLst/>
              <a:ahLst/>
              <a:cxnLst/>
              <a:rect l="l" t="t" r="r" b="b"/>
              <a:pathLst>
                <a:path w="4645" h="2499" extrusionOk="0">
                  <a:moveTo>
                    <a:pt x="4645" y="173"/>
                  </a:moveTo>
                  <a:cubicBezTo>
                    <a:pt x="4629" y="120"/>
                    <a:pt x="4630" y="57"/>
                    <a:pt x="4621" y="1"/>
                  </a:cubicBezTo>
                  <a:lnTo>
                    <a:pt x="0" y="2295"/>
                  </a:lnTo>
                  <a:cubicBezTo>
                    <a:pt x="9" y="2363"/>
                    <a:pt x="8" y="2434"/>
                    <a:pt x="24" y="249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3733925" y="2615925"/>
              <a:ext cx="116750" cy="65100"/>
            </a:xfrm>
            <a:custGeom>
              <a:avLst/>
              <a:gdLst/>
              <a:ahLst/>
              <a:cxnLst/>
              <a:rect l="l" t="t" r="r" b="b"/>
              <a:pathLst>
                <a:path w="4670" h="2604" extrusionOk="0">
                  <a:moveTo>
                    <a:pt x="4669" y="158"/>
                  </a:moveTo>
                  <a:lnTo>
                    <a:pt x="4613" y="0"/>
                  </a:lnTo>
                  <a:lnTo>
                    <a:pt x="0" y="2418"/>
                  </a:lnTo>
                  <a:lnTo>
                    <a:pt x="62" y="26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3741175" y="2631900"/>
              <a:ext cx="117125" cy="67475"/>
            </a:xfrm>
            <a:custGeom>
              <a:avLst/>
              <a:gdLst/>
              <a:ahLst/>
              <a:cxnLst/>
              <a:rect l="l" t="t" r="r" b="b"/>
              <a:pathLst>
                <a:path w="4685" h="2699" extrusionOk="0">
                  <a:moveTo>
                    <a:pt x="4685" y="138"/>
                  </a:moveTo>
                  <a:lnTo>
                    <a:pt x="4588" y="0"/>
                  </a:lnTo>
                  <a:lnTo>
                    <a:pt x="1" y="2534"/>
                  </a:lnTo>
                  <a:lnTo>
                    <a:pt x="106" y="26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3752250" y="2646225"/>
              <a:ext cx="116075" cy="70175"/>
            </a:xfrm>
            <a:custGeom>
              <a:avLst/>
              <a:gdLst/>
              <a:ahLst/>
              <a:cxnLst/>
              <a:rect l="l" t="t" r="r" b="b"/>
              <a:pathLst>
                <a:path w="4643" h="2807" extrusionOk="0">
                  <a:moveTo>
                    <a:pt x="0" y="2642"/>
                  </a:moveTo>
                  <a:lnTo>
                    <a:pt x="110" y="2807"/>
                  </a:lnTo>
                  <a:lnTo>
                    <a:pt x="4642" y="139"/>
                  </a:lnTo>
                  <a:lnTo>
                    <a:pt x="454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3765975" y="2659350"/>
              <a:ext cx="115525" cy="72125"/>
            </a:xfrm>
            <a:custGeom>
              <a:avLst/>
              <a:gdLst/>
              <a:ahLst/>
              <a:cxnLst/>
              <a:rect l="l" t="t" r="r" b="b"/>
              <a:pathLst>
                <a:path w="4621" h="2885" extrusionOk="0">
                  <a:moveTo>
                    <a:pt x="154" y="2885"/>
                  </a:moveTo>
                  <a:lnTo>
                    <a:pt x="4621" y="119"/>
                  </a:lnTo>
                  <a:lnTo>
                    <a:pt x="4486" y="1"/>
                  </a:lnTo>
                  <a:lnTo>
                    <a:pt x="1" y="27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3782000" y="2671575"/>
              <a:ext cx="114250" cy="74025"/>
            </a:xfrm>
            <a:custGeom>
              <a:avLst/>
              <a:gdLst/>
              <a:ahLst/>
              <a:cxnLst/>
              <a:rect l="l" t="t" r="r" b="b"/>
              <a:pathLst>
                <a:path w="4570" h="2961" extrusionOk="0">
                  <a:moveTo>
                    <a:pt x="184" y="2960"/>
                  </a:moveTo>
                  <a:lnTo>
                    <a:pt x="4569" y="102"/>
                  </a:lnTo>
                  <a:cubicBezTo>
                    <a:pt x="4515" y="69"/>
                    <a:pt x="4446" y="44"/>
                    <a:pt x="4406" y="0"/>
                  </a:cubicBezTo>
                  <a:lnTo>
                    <a:pt x="0" y="2838"/>
                  </a:lnTo>
                  <a:cubicBezTo>
                    <a:pt x="46" y="2889"/>
                    <a:pt x="122" y="2920"/>
                    <a:pt x="184" y="296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3"/>
            <p:cNvSpPr/>
            <p:nvPr/>
          </p:nvSpPr>
          <p:spPr>
            <a:xfrm>
              <a:off x="3802175" y="2681575"/>
              <a:ext cx="112125" cy="75950"/>
            </a:xfrm>
            <a:custGeom>
              <a:avLst/>
              <a:gdLst/>
              <a:ahLst/>
              <a:cxnLst/>
              <a:rect l="l" t="t" r="r" b="b"/>
              <a:pathLst>
                <a:path w="4485" h="3038" extrusionOk="0">
                  <a:moveTo>
                    <a:pt x="201" y="3037"/>
                  </a:moveTo>
                  <a:lnTo>
                    <a:pt x="4485" y="96"/>
                  </a:lnTo>
                  <a:lnTo>
                    <a:pt x="4310" y="0"/>
                  </a:lnTo>
                  <a:lnTo>
                    <a:pt x="1" y="29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3"/>
            <p:cNvSpPr/>
            <p:nvPr/>
          </p:nvSpPr>
          <p:spPr>
            <a:xfrm>
              <a:off x="3824300" y="2690700"/>
              <a:ext cx="110200" cy="77150"/>
            </a:xfrm>
            <a:custGeom>
              <a:avLst/>
              <a:gdLst/>
              <a:ahLst/>
              <a:cxnLst/>
              <a:rect l="l" t="t" r="r" b="b"/>
              <a:pathLst>
                <a:path w="4408" h="3086" extrusionOk="0">
                  <a:moveTo>
                    <a:pt x="243" y="3085"/>
                  </a:moveTo>
                  <a:lnTo>
                    <a:pt x="4407" y="72"/>
                  </a:lnTo>
                  <a:lnTo>
                    <a:pt x="4196" y="1"/>
                  </a:lnTo>
                  <a:lnTo>
                    <a:pt x="0" y="29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p:nvPr/>
          </p:nvSpPr>
          <p:spPr>
            <a:xfrm>
              <a:off x="5168425" y="2138975"/>
              <a:ext cx="115800" cy="23325"/>
            </a:xfrm>
            <a:custGeom>
              <a:avLst/>
              <a:gdLst/>
              <a:ahLst/>
              <a:cxnLst/>
              <a:rect l="l" t="t" r="r" b="b"/>
              <a:pathLst>
                <a:path w="4632" h="933" extrusionOk="0">
                  <a:moveTo>
                    <a:pt x="4631" y="1"/>
                  </a:moveTo>
                  <a:lnTo>
                    <a:pt x="212" y="676"/>
                  </a:lnTo>
                  <a:lnTo>
                    <a:pt x="1" y="933"/>
                  </a:lnTo>
                  <a:lnTo>
                    <a:pt x="4389" y="3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p:nvPr/>
          </p:nvSpPr>
          <p:spPr>
            <a:xfrm>
              <a:off x="5189125" y="2108350"/>
              <a:ext cx="117750" cy="27600"/>
            </a:xfrm>
            <a:custGeom>
              <a:avLst/>
              <a:gdLst/>
              <a:ahLst/>
              <a:cxnLst/>
              <a:rect l="l" t="t" r="r" b="b"/>
              <a:pathLst>
                <a:path w="4710" h="1104" extrusionOk="0">
                  <a:moveTo>
                    <a:pt x="4710" y="1"/>
                  </a:moveTo>
                  <a:lnTo>
                    <a:pt x="171" y="855"/>
                  </a:lnTo>
                  <a:lnTo>
                    <a:pt x="0" y="1104"/>
                  </a:lnTo>
                  <a:lnTo>
                    <a:pt x="4512" y="2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5206775" y="2078400"/>
              <a:ext cx="120275" cy="31875"/>
            </a:xfrm>
            <a:custGeom>
              <a:avLst/>
              <a:gdLst/>
              <a:ahLst/>
              <a:cxnLst/>
              <a:rect l="l" t="t" r="r" b="b"/>
              <a:pathLst>
                <a:path w="4811" h="1275" extrusionOk="0">
                  <a:moveTo>
                    <a:pt x="4810" y="1"/>
                  </a:moveTo>
                  <a:lnTo>
                    <a:pt x="171" y="1028"/>
                  </a:lnTo>
                  <a:lnTo>
                    <a:pt x="0" y="1275"/>
                  </a:lnTo>
                  <a:lnTo>
                    <a:pt x="4617" y="2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5221850" y="2049550"/>
              <a:ext cx="121250" cy="35825"/>
            </a:xfrm>
            <a:custGeom>
              <a:avLst/>
              <a:gdLst/>
              <a:ahLst/>
              <a:cxnLst/>
              <a:rect l="l" t="t" r="r" b="b"/>
              <a:pathLst>
                <a:path w="4850" h="1433" extrusionOk="0">
                  <a:moveTo>
                    <a:pt x="4850" y="0"/>
                  </a:moveTo>
                  <a:lnTo>
                    <a:pt x="129" y="1197"/>
                  </a:lnTo>
                  <a:lnTo>
                    <a:pt x="0" y="1433"/>
                  </a:lnTo>
                  <a:lnTo>
                    <a:pt x="4703" y="2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5235150" y="2021375"/>
              <a:ext cx="122125" cy="39625"/>
            </a:xfrm>
            <a:custGeom>
              <a:avLst/>
              <a:gdLst/>
              <a:ahLst/>
              <a:cxnLst/>
              <a:rect l="l" t="t" r="r" b="b"/>
              <a:pathLst>
                <a:path w="4885" h="1585" extrusionOk="0">
                  <a:moveTo>
                    <a:pt x="0" y="1584"/>
                  </a:moveTo>
                  <a:lnTo>
                    <a:pt x="4771" y="266"/>
                  </a:lnTo>
                  <a:cubicBezTo>
                    <a:pt x="4824" y="172"/>
                    <a:pt x="4850" y="88"/>
                    <a:pt x="4884" y="1"/>
                  </a:cubicBezTo>
                  <a:lnTo>
                    <a:pt x="99" y="1358"/>
                  </a:lnTo>
                  <a:cubicBezTo>
                    <a:pt x="69" y="1433"/>
                    <a:pt x="50" y="1504"/>
                    <a:pt x="0" y="158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5244400" y="1994600"/>
              <a:ext cx="122875" cy="43300"/>
            </a:xfrm>
            <a:custGeom>
              <a:avLst/>
              <a:gdLst/>
              <a:ahLst/>
              <a:cxnLst/>
              <a:rect l="l" t="t" r="r" b="b"/>
              <a:pathLst>
                <a:path w="4915" h="1732" extrusionOk="0">
                  <a:moveTo>
                    <a:pt x="4915" y="1"/>
                  </a:moveTo>
                  <a:lnTo>
                    <a:pt x="87" y="1511"/>
                  </a:lnTo>
                  <a:lnTo>
                    <a:pt x="1" y="1732"/>
                  </a:lnTo>
                  <a:lnTo>
                    <a:pt x="4820" y="2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5252150" y="1968900"/>
              <a:ext cx="122425" cy="46550"/>
            </a:xfrm>
            <a:custGeom>
              <a:avLst/>
              <a:gdLst/>
              <a:ahLst/>
              <a:cxnLst/>
              <a:rect l="l" t="t" r="r" b="b"/>
              <a:pathLst>
                <a:path w="4897" h="1862" extrusionOk="0">
                  <a:moveTo>
                    <a:pt x="4896" y="1"/>
                  </a:moveTo>
                  <a:lnTo>
                    <a:pt x="45" y="1656"/>
                  </a:lnTo>
                  <a:lnTo>
                    <a:pt x="1" y="1862"/>
                  </a:lnTo>
                  <a:lnTo>
                    <a:pt x="4848" y="2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5256750" y="1944275"/>
              <a:ext cx="122550" cy="49900"/>
            </a:xfrm>
            <a:custGeom>
              <a:avLst/>
              <a:gdLst/>
              <a:ahLst/>
              <a:cxnLst/>
              <a:rect l="l" t="t" r="r" b="b"/>
              <a:pathLst>
                <a:path w="4902" h="1996" extrusionOk="0">
                  <a:moveTo>
                    <a:pt x="4902" y="0"/>
                  </a:moveTo>
                  <a:lnTo>
                    <a:pt x="45" y="1791"/>
                  </a:lnTo>
                  <a:lnTo>
                    <a:pt x="1" y="1996"/>
                  </a:lnTo>
                  <a:lnTo>
                    <a:pt x="4858" y="2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5258625" y="1921425"/>
              <a:ext cx="121225" cy="52650"/>
            </a:xfrm>
            <a:custGeom>
              <a:avLst/>
              <a:gdLst/>
              <a:ahLst/>
              <a:cxnLst/>
              <a:rect l="l" t="t" r="r" b="b"/>
              <a:pathLst>
                <a:path w="4849" h="2106" extrusionOk="0">
                  <a:moveTo>
                    <a:pt x="4848" y="0"/>
                  </a:moveTo>
                  <a:lnTo>
                    <a:pt x="4" y="1918"/>
                  </a:lnTo>
                  <a:lnTo>
                    <a:pt x="1" y="2105"/>
                  </a:lnTo>
                  <a:lnTo>
                    <a:pt x="4849" y="2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a:off x="5258000" y="1899600"/>
              <a:ext cx="121525" cy="55125"/>
            </a:xfrm>
            <a:custGeom>
              <a:avLst/>
              <a:gdLst/>
              <a:ahLst/>
              <a:cxnLst/>
              <a:rect l="l" t="t" r="r" b="b"/>
              <a:pathLst>
                <a:path w="4861" h="2205" extrusionOk="0">
                  <a:moveTo>
                    <a:pt x="0" y="2035"/>
                  </a:moveTo>
                  <a:lnTo>
                    <a:pt x="38" y="2204"/>
                  </a:lnTo>
                  <a:lnTo>
                    <a:pt x="4860" y="197"/>
                  </a:lnTo>
                  <a:lnTo>
                    <a:pt x="481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5254250" y="1879425"/>
              <a:ext cx="120400" cy="57775"/>
            </a:xfrm>
            <a:custGeom>
              <a:avLst/>
              <a:gdLst/>
              <a:ahLst/>
              <a:cxnLst/>
              <a:rect l="l" t="t" r="r" b="b"/>
              <a:pathLst>
                <a:path w="4816" h="2311" extrusionOk="0">
                  <a:moveTo>
                    <a:pt x="1" y="2142"/>
                  </a:moveTo>
                  <a:lnTo>
                    <a:pt x="37" y="2311"/>
                  </a:lnTo>
                  <a:lnTo>
                    <a:pt x="4815" y="194"/>
                  </a:lnTo>
                  <a:lnTo>
                    <a:pt x="476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5247900" y="1860875"/>
              <a:ext cx="119900" cy="59700"/>
            </a:xfrm>
            <a:custGeom>
              <a:avLst/>
              <a:gdLst/>
              <a:ahLst/>
              <a:cxnLst/>
              <a:rect l="l" t="t" r="r" b="b"/>
              <a:pathLst>
                <a:path w="4796" h="2388" extrusionOk="0">
                  <a:moveTo>
                    <a:pt x="1" y="2239"/>
                  </a:moveTo>
                  <a:lnTo>
                    <a:pt x="76" y="2387"/>
                  </a:lnTo>
                  <a:lnTo>
                    <a:pt x="4796" y="171"/>
                  </a:lnTo>
                  <a:lnTo>
                    <a:pt x="470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a:off x="5240100" y="1843350"/>
              <a:ext cx="118100" cy="61825"/>
            </a:xfrm>
            <a:custGeom>
              <a:avLst/>
              <a:gdLst/>
              <a:ahLst/>
              <a:cxnLst/>
              <a:rect l="l" t="t" r="r" b="b"/>
              <a:pathLst>
                <a:path w="4724" h="2473" extrusionOk="0">
                  <a:moveTo>
                    <a:pt x="0" y="2327"/>
                  </a:moveTo>
                  <a:cubicBezTo>
                    <a:pt x="34" y="2372"/>
                    <a:pt x="52" y="2425"/>
                    <a:pt x="79" y="2472"/>
                  </a:cubicBezTo>
                  <a:lnTo>
                    <a:pt x="4723" y="166"/>
                  </a:lnTo>
                  <a:cubicBezTo>
                    <a:pt x="4690" y="111"/>
                    <a:pt x="4665" y="51"/>
                    <a:pt x="4624"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5228450" y="1828175"/>
              <a:ext cx="116675" cy="63325"/>
            </a:xfrm>
            <a:custGeom>
              <a:avLst/>
              <a:gdLst/>
              <a:ahLst/>
              <a:cxnLst/>
              <a:rect l="l" t="t" r="r" b="b"/>
              <a:pathLst>
                <a:path w="4667" h="2533" extrusionOk="0">
                  <a:moveTo>
                    <a:pt x="4532" y="0"/>
                  </a:moveTo>
                  <a:lnTo>
                    <a:pt x="1" y="2404"/>
                  </a:lnTo>
                  <a:lnTo>
                    <a:pt x="112" y="2533"/>
                  </a:lnTo>
                  <a:lnTo>
                    <a:pt x="4667" y="1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5215375" y="1814175"/>
              <a:ext cx="115000" cy="64500"/>
            </a:xfrm>
            <a:custGeom>
              <a:avLst/>
              <a:gdLst/>
              <a:ahLst/>
              <a:cxnLst/>
              <a:rect l="l" t="t" r="r" b="b"/>
              <a:pathLst>
                <a:path w="4600" h="2580" extrusionOk="0">
                  <a:moveTo>
                    <a:pt x="4423" y="1"/>
                  </a:moveTo>
                  <a:lnTo>
                    <a:pt x="0" y="2474"/>
                  </a:lnTo>
                  <a:lnTo>
                    <a:pt x="149" y="2580"/>
                  </a:lnTo>
                  <a:lnTo>
                    <a:pt x="4599" y="1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a:off x="5200150" y="1801750"/>
              <a:ext cx="112000" cy="65950"/>
            </a:xfrm>
            <a:custGeom>
              <a:avLst/>
              <a:gdLst/>
              <a:ahLst/>
              <a:cxnLst/>
              <a:rect l="l" t="t" r="r" b="b"/>
              <a:pathLst>
                <a:path w="4480" h="2638" extrusionOk="0">
                  <a:moveTo>
                    <a:pt x="4479" y="120"/>
                  </a:moveTo>
                  <a:lnTo>
                    <a:pt x="4302" y="1"/>
                  </a:lnTo>
                  <a:lnTo>
                    <a:pt x="1" y="2532"/>
                  </a:lnTo>
                  <a:lnTo>
                    <a:pt x="147" y="26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5140875" y="1775200"/>
              <a:ext cx="102850" cy="67825"/>
            </a:xfrm>
            <a:custGeom>
              <a:avLst/>
              <a:gdLst/>
              <a:ahLst/>
              <a:cxnLst/>
              <a:rect l="l" t="t" r="r" b="b"/>
              <a:pathLst>
                <a:path w="4114" h="2713" extrusionOk="0">
                  <a:moveTo>
                    <a:pt x="0" y="2651"/>
                  </a:moveTo>
                  <a:lnTo>
                    <a:pt x="212" y="2712"/>
                  </a:lnTo>
                  <a:lnTo>
                    <a:pt x="4113" y="67"/>
                  </a:lnTo>
                  <a:lnTo>
                    <a:pt x="386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a:off x="5117250" y="1769725"/>
              <a:ext cx="99475" cy="67750"/>
            </a:xfrm>
            <a:custGeom>
              <a:avLst/>
              <a:gdLst/>
              <a:ahLst/>
              <a:cxnLst/>
              <a:rect l="l" t="t" r="r" b="b"/>
              <a:pathLst>
                <a:path w="3979" h="2710" extrusionOk="0">
                  <a:moveTo>
                    <a:pt x="3694" y="0"/>
                  </a:moveTo>
                  <a:lnTo>
                    <a:pt x="1" y="2672"/>
                  </a:lnTo>
                  <a:lnTo>
                    <a:pt x="243" y="2710"/>
                  </a:lnTo>
                  <a:lnTo>
                    <a:pt x="3978" y="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a:off x="3519850" y="2366475"/>
              <a:ext cx="865575" cy="536825"/>
            </a:xfrm>
            <a:custGeom>
              <a:avLst/>
              <a:gdLst/>
              <a:ahLst/>
              <a:cxnLst/>
              <a:rect l="l" t="t" r="r" b="b"/>
              <a:pathLst>
                <a:path w="34623" h="21473" extrusionOk="0">
                  <a:moveTo>
                    <a:pt x="29702" y="18101"/>
                  </a:moveTo>
                  <a:lnTo>
                    <a:pt x="28495" y="18447"/>
                  </a:lnTo>
                  <a:lnTo>
                    <a:pt x="27890" y="18622"/>
                  </a:lnTo>
                  <a:lnTo>
                    <a:pt x="27315" y="18746"/>
                  </a:lnTo>
                  <a:lnTo>
                    <a:pt x="25009" y="19266"/>
                  </a:lnTo>
                  <a:cubicBezTo>
                    <a:pt x="24217" y="19478"/>
                    <a:pt x="23518" y="19554"/>
                    <a:pt x="22790" y="19677"/>
                  </a:cubicBezTo>
                  <a:lnTo>
                    <a:pt x="20613" y="20042"/>
                  </a:lnTo>
                  <a:lnTo>
                    <a:pt x="18596" y="20221"/>
                  </a:lnTo>
                  <a:cubicBezTo>
                    <a:pt x="17924" y="20284"/>
                    <a:pt x="17216" y="20386"/>
                    <a:pt x="16638" y="20354"/>
                  </a:cubicBezTo>
                  <a:cubicBezTo>
                    <a:pt x="15436" y="20347"/>
                    <a:pt x="14125" y="20444"/>
                    <a:pt x="13115" y="20280"/>
                  </a:cubicBezTo>
                  <a:cubicBezTo>
                    <a:pt x="12583" y="20224"/>
                    <a:pt x="12009" y="20207"/>
                    <a:pt x="11495" y="20139"/>
                  </a:cubicBezTo>
                  <a:lnTo>
                    <a:pt x="10095" y="19832"/>
                  </a:lnTo>
                  <a:lnTo>
                    <a:pt x="9381" y="19695"/>
                  </a:lnTo>
                  <a:cubicBezTo>
                    <a:pt x="9171" y="19628"/>
                    <a:pt x="8991" y="19539"/>
                    <a:pt x="8791" y="19466"/>
                  </a:cubicBezTo>
                  <a:lnTo>
                    <a:pt x="7599" y="19028"/>
                  </a:lnTo>
                  <a:cubicBezTo>
                    <a:pt x="7222" y="18870"/>
                    <a:pt x="6959" y="18633"/>
                    <a:pt x="6621" y="18451"/>
                  </a:cubicBezTo>
                  <a:cubicBezTo>
                    <a:pt x="6320" y="18247"/>
                    <a:pt x="5917" y="18109"/>
                    <a:pt x="5726" y="17833"/>
                  </a:cubicBezTo>
                  <a:cubicBezTo>
                    <a:pt x="1521" y="14357"/>
                    <a:pt x="3478" y="7422"/>
                    <a:pt x="10603" y="0"/>
                  </a:cubicBezTo>
                  <a:lnTo>
                    <a:pt x="9499" y="166"/>
                  </a:lnTo>
                  <a:cubicBezTo>
                    <a:pt x="2085" y="7869"/>
                    <a:pt x="1" y="15088"/>
                    <a:pt x="4328" y="18722"/>
                  </a:cubicBezTo>
                  <a:cubicBezTo>
                    <a:pt x="4526" y="19008"/>
                    <a:pt x="4939" y="19157"/>
                    <a:pt x="5249" y="19370"/>
                  </a:cubicBezTo>
                  <a:cubicBezTo>
                    <a:pt x="5598" y="19563"/>
                    <a:pt x="5871" y="19808"/>
                    <a:pt x="6260" y="19975"/>
                  </a:cubicBezTo>
                  <a:lnTo>
                    <a:pt x="7492" y="20437"/>
                  </a:lnTo>
                  <a:cubicBezTo>
                    <a:pt x="7700" y="20514"/>
                    <a:pt x="7887" y="20607"/>
                    <a:pt x="8105" y="20676"/>
                  </a:cubicBezTo>
                  <a:lnTo>
                    <a:pt x="8842" y="20824"/>
                  </a:lnTo>
                  <a:lnTo>
                    <a:pt x="10294" y="21147"/>
                  </a:lnTo>
                  <a:cubicBezTo>
                    <a:pt x="10827" y="21220"/>
                    <a:pt x="11420" y="21242"/>
                    <a:pt x="11972" y="21301"/>
                  </a:cubicBezTo>
                  <a:cubicBezTo>
                    <a:pt x="13024" y="21472"/>
                    <a:pt x="14379" y="21379"/>
                    <a:pt x="15630" y="21387"/>
                  </a:cubicBezTo>
                  <a:cubicBezTo>
                    <a:pt x="16233" y="21420"/>
                    <a:pt x="16965" y="21317"/>
                    <a:pt x="17663" y="21253"/>
                  </a:cubicBezTo>
                  <a:lnTo>
                    <a:pt x="19762" y="21070"/>
                  </a:lnTo>
                  <a:lnTo>
                    <a:pt x="22025" y="20695"/>
                  </a:lnTo>
                  <a:cubicBezTo>
                    <a:pt x="22783" y="20569"/>
                    <a:pt x="23513" y="20489"/>
                    <a:pt x="24336" y="20271"/>
                  </a:cubicBezTo>
                  <a:lnTo>
                    <a:pt x="26738" y="19731"/>
                  </a:lnTo>
                  <a:lnTo>
                    <a:pt x="27337" y="19601"/>
                  </a:lnTo>
                  <a:lnTo>
                    <a:pt x="27967" y="19421"/>
                  </a:lnTo>
                  <a:lnTo>
                    <a:pt x="29225" y="19062"/>
                  </a:lnTo>
                  <a:cubicBezTo>
                    <a:pt x="30071" y="18811"/>
                    <a:pt x="30889" y="18627"/>
                    <a:pt x="31755" y="18336"/>
                  </a:cubicBezTo>
                  <a:lnTo>
                    <a:pt x="34357" y="17465"/>
                  </a:lnTo>
                  <a:lnTo>
                    <a:pt x="34622" y="16566"/>
                  </a:lnTo>
                  <a:lnTo>
                    <a:pt x="32127" y="17403"/>
                  </a:lnTo>
                  <a:cubicBezTo>
                    <a:pt x="31298" y="17683"/>
                    <a:pt x="30514" y="17859"/>
                    <a:pt x="29702" y="1810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3632775" y="2354125"/>
              <a:ext cx="772150" cy="473200"/>
            </a:xfrm>
            <a:custGeom>
              <a:avLst/>
              <a:gdLst/>
              <a:ahLst/>
              <a:cxnLst/>
              <a:rect l="l" t="t" r="r" b="b"/>
              <a:pathLst>
                <a:path w="30886" h="18928" extrusionOk="0">
                  <a:moveTo>
                    <a:pt x="28700" y="15166"/>
                  </a:moveTo>
                  <a:cubicBezTo>
                    <a:pt x="27972" y="15415"/>
                    <a:pt x="27288" y="15564"/>
                    <a:pt x="26577" y="15778"/>
                  </a:cubicBezTo>
                  <a:lnTo>
                    <a:pt x="25517" y="16087"/>
                  </a:lnTo>
                  <a:lnTo>
                    <a:pt x="24986" y="16244"/>
                  </a:lnTo>
                  <a:lnTo>
                    <a:pt x="24484" y="16351"/>
                  </a:lnTo>
                  <a:cubicBezTo>
                    <a:pt x="23813" y="16498"/>
                    <a:pt x="23139" y="16651"/>
                    <a:pt x="22461" y="16815"/>
                  </a:cubicBezTo>
                  <a:cubicBezTo>
                    <a:pt x="21763" y="17008"/>
                    <a:pt x="21152" y="17071"/>
                    <a:pt x="20512" y="17181"/>
                  </a:cubicBezTo>
                  <a:lnTo>
                    <a:pt x="18593" y="17516"/>
                  </a:lnTo>
                  <a:cubicBezTo>
                    <a:pt x="18005" y="17562"/>
                    <a:pt x="17412" y="17617"/>
                    <a:pt x="16814" y="17679"/>
                  </a:cubicBezTo>
                  <a:cubicBezTo>
                    <a:pt x="16219" y="17739"/>
                    <a:pt x="15587" y="17839"/>
                    <a:pt x="15079" y="17809"/>
                  </a:cubicBezTo>
                  <a:cubicBezTo>
                    <a:pt x="14019" y="17805"/>
                    <a:pt x="12842" y="17912"/>
                    <a:pt x="11955" y="17768"/>
                  </a:cubicBezTo>
                  <a:cubicBezTo>
                    <a:pt x="11485" y="17721"/>
                    <a:pt x="10970" y="17715"/>
                    <a:pt x="10513" y="17661"/>
                  </a:cubicBezTo>
                  <a:cubicBezTo>
                    <a:pt x="10108" y="17566"/>
                    <a:pt x="9694" y="17478"/>
                    <a:pt x="9272" y="17400"/>
                  </a:cubicBezTo>
                  <a:lnTo>
                    <a:pt x="8630" y="17291"/>
                  </a:lnTo>
                  <a:cubicBezTo>
                    <a:pt x="8443" y="17234"/>
                    <a:pt x="8285" y="17156"/>
                    <a:pt x="8107" y="17093"/>
                  </a:cubicBezTo>
                  <a:cubicBezTo>
                    <a:pt x="7760" y="16961"/>
                    <a:pt x="7402" y="16839"/>
                    <a:pt x="7036" y="16724"/>
                  </a:cubicBezTo>
                  <a:cubicBezTo>
                    <a:pt x="6696" y="16591"/>
                    <a:pt x="6466" y="16381"/>
                    <a:pt x="6161" y="16226"/>
                  </a:cubicBezTo>
                  <a:cubicBezTo>
                    <a:pt x="5889" y="16049"/>
                    <a:pt x="5515" y="15941"/>
                    <a:pt x="5349" y="15696"/>
                  </a:cubicBezTo>
                  <a:cubicBezTo>
                    <a:pt x="1522" y="12680"/>
                    <a:pt x="3125" y="6582"/>
                    <a:pt x="9396" y="0"/>
                  </a:cubicBezTo>
                  <a:lnTo>
                    <a:pt x="8276" y="168"/>
                  </a:lnTo>
                  <a:cubicBezTo>
                    <a:pt x="1718" y="7033"/>
                    <a:pt x="0" y="13411"/>
                    <a:pt x="3958" y="16581"/>
                  </a:cubicBezTo>
                  <a:cubicBezTo>
                    <a:pt x="4133" y="16835"/>
                    <a:pt x="4517" y="16954"/>
                    <a:pt x="4798" y="17140"/>
                  </a:cubicBezTo>
                  <a:cubicBezTo>
                    <a:pt x="5115" y="17303"/>
                    <a:pt x="5355" y="17522"/>
                    <a:pt x="5708" y="17663"/>
                  </a:cubicBezTo>
                  <a:cubicBezTo>
                    <a:pt x="6088" y="17787"/>
                    <a:pt x="6459" y="17917"/>
                    <a:pt x="6820" y="18055"/>
                  </a:cubicBezTo>
                  <a:cubicBezTo>
                    <a:pt x="7006" y="18122"/>
                    <a:pt x="7172" y="18204"/>
                    <a:pt x="7367" y="18263"/>
                  </a:cubicBezTo>
                  <a:lnTo>
                    <a:pt x="8032" y="18382"/>
                  </a:lnTo>
                  <a:cubicBezTo>
                    <a:pt x="8472" y="18465"/>
                    <a:pt x="8904" y="18558"/>
                    <a:pt x="9327" y="18658"/>
                  </a:cubicBezTo>
                  <a:cubicBezTo>
                    <a:pt x="9804" y="18717"/>
                    <a:pt x="10339" y="18727"/>
                    <a:pt x="10829" y="18777"/>
                  </a:cubicBezTo>
                  <a:cubicBezTo>
                    <a:pt x="11759" y="18927"/>
                    <a:pt x="12979" y="18823"/>
                    <a:pt x="14088" y="18828"/>
                  </a:cubicBezTo>
                  <a:cubicBezTo>
                    <a:pt x="14619" y="18858"/>
                    <a:pt x="15276" y="18758"/>
                    <a:pt x="15897" y="18697"/>
                  </a:cubicBezTo>
                  <a:cubicBezTo>
                    <a:pt x="16523" y="18632"/>
                    <a:pt x="17142" y="18575"/>
                    <a:pt x="17757" y="18527"/>
                  </a:cubicBezTo>
                  <a:lnTo>
                    <a:pt x="19762" y="18182"/>
                  </a:lnTo>
                  <a:cubicBezTo>
                    <a:pt x="20432" y="18067"/>
                    <a:pt x="21072" y="18000"/>
                    <a:pt x="21803" y="17800"/>
                  </a:cubicBezTo>
                  <a:cubicBezTo>
                    <a:pt x="22513" y="17632"/>
                    <a:pt x="23218" y="17471"/>
                    <a:pt x="23920" y="17318"/>
                  </a:cubicBezTo>
                  <a:lnTo>
                    <a:pt x="24447" y="17204"/>
                  </a:lnTo>
                  <a:lnTo>
                    <a:pt x="25002" y="17041"/>
                  </a:lnTo>
                  <a:lnTo>
                    <a:pt x="26112" y="16721"/>
                  </a:lnTo>
                  <a:cubicBezTo>
                    <a:pt x="26857" y="16497"/>
                    <a:pt x="27573" y="16339"/>
                    <a:pt x="28336" y="16080"/>
                  </a:cubicBezTo>
                  <a:cubicBezTo>
                    <a:pt x="29102" y="15815"/>
                    <a:pt x="29864" y="15557"/>
                    <a:pt x="30626" y="15308"/>
                  </a:cubicBezTo>
                  <a:lnTo>
                    <a:pt x="30886" y="14427"/>
                  </a:lnTo>
                  <a:cubicBezTo>
                    <a:pt x="30158" y="14666"/>
                    <a:pt x="29429" y="14912"/>
                    <a:pt x="28700" y="1516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a:off x="4509100" y="1710675"/>
              <a:ext cx="1035800" cy="1044175"/>
            </a:xfrm>
            <a:custGeom>
              <a:avLst/>
              <a:gdLst/>
              <a:ahLst/>
              <a:cxnLst/>
              <a:rect l="l" t="t" r="r" b="b"/>
              <a:pathLst>
                <a:path w="41432" h="41767" extrusionOk="0">
                  <a:moveTo>
                    <a:pt x="37702" y="1935"/>
                  </a:moveTo>
                  <a:cubicBezTo>
                    <a:pt x="38102" y="2435"/>
                    <a:pt x="38735" y="2824"/>
                    <a:pt x="38954" y="3426"/>
                  </a:cubicBezTo>
                  <a:lnTo>
                    <a:pt x="39444" y="4258"/>
                  </a:lnTo>
                  <a:lnTo>
                    <a:pt x="39696" y="5212"/>
                  </a:lnTo>
                  <a:lnTo>
                    <a:pt x="39845" y="5683"/>
                  </a:lnTo>
                  <a:lnTo>
                    <a:pt x="39849" y="6217"/>
                  </a:lnTo>
                  <a:lnTo>
                    <a:pt x="39897" y="7277"/>
                  </a:lnTo>
                  <a:cubicBezTo>
                    <a:pt x="39649" y="10310"/>
                    <a:pt x="37751" y="13998"/>
                    <a:pt x="34375" y="18016"/>
                  </a:cubicBezTo>
                  <a:cubicBezTo>
                    <a:pt x="30855" y="22147"/>
                    <a:pt x="25795" y="26419"/>
                    <a:pt x="19869" y="30438"/>
                  </a:cubicBezTo>
                  <a:cubicBezTo>
                    <a:pt x="13831" y="34485"/>
                    <a:pt x="6904" y="38103"/>
                    <a:pt x="53" y="40944"/>
                  </a:cubicBezTo>
                  <a:lnTo>
                    <a:pt x="1" y="41766"/>
                  </a:lnTo>
                  <a:cubicBezTo>
                    <a:pt x="7144" y="38810"/>
                    <a:pt x="14364" y="35036"/>
                    <a:pt x="20658" y="30813"/>
                  </a:cubicBezTo>
                  <a:cubicBezTo>
                    <a:pt x="26834" y="26622"/>
                    <a:pt x="32099" y="22162"/>
                    <a:pt x="35747" y="17865"/>
                  </a:cubicBezTo>
                  <a:cubicBezTo>
                    <a:pt x="39244" y="13686"/>
                    <a:pt x="41200" y="9848"/>
                    <a:pt x="41432" y="6703"/>
                  </a:cubicBezTo>
                  <a:lnTo>
                    <a:pt x="41374" y="5604"/>
                  </a:lnTo>
                  <a:lnTo>
                    <a:pt x="41363" y="5051"/>
                  </a:lnTo>
                  <a:lnTo>
                    <a:pt x="41205" y="4562"/>
                  </a:lnTo>
                  <a:lnTo>
                    <a:pt x="40933" y="3575"/>
                  </a:lnTo>
                  <a:cubicBezTo>
                    <a:pt x="40780" y="3280"/>
                    <a:pt x="40579" y="3006"/>
                    <a:pt x="40417" y="2715"/>
                  </a:cubicBezTo>
                  <a:cubicBezTo>
                    <a:pt x="40178" y="2095"/>
                    <a:pt x="39524" y="1690"/>
                    <a:pt x="39098" y="1174"/>
                  </a:cubicBezTo>
                  <a:cubicBezTo>
                    <a:pt x="38866" y="929"/>
                    <a:pt x="38475" y="772"/>
                    <a:pt x="38186" y="561"/>
                  </a:cubicBezTo>
                  <a:cubicBezTo>
                    <a:pt x="37851" y="377"/>
                    <a:pt x="37637" y="122"/>
                    <a:pt x="37206" y="0"/>
                  </a:cubicBezTo>
                  <a:lnTo>
                    <a:pt x="35891" y="793"/>
                  </a:lnTo>
                  <a:cubicBezTo>
                    <a:pt x="36308" y="910"/>
                    <a:pt x="36506" y="1161"/>
                    <a:pt x="36828" y="1339"/>
                  </a:cubicBezTo>
                  <a:cubicBezTo>
                    <a:pt x="37103" y="1545"/>
                    <a:pt x="37483" y="1695"/>
                    <a:pt x="37702" y="193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4512975" y="1769675"/>
              <a:ext cx="918150" cy="924550"/>
            </a:xfrm>
            <a:custGeom>
              <a:avLst/>
              <a:gdLst/>
              <a:ahLst/>
              <a:cxnLst/>
              <a:rect l="l" t="t" r="r" b="b"/>
              <a:pathLst>
                <a:path w="36726" h="36982" extrusionOk="0">
                  <a:moveTo>
                    <a:pt x="33388" y="1830"/>
                  </a:moveTo>
                  <a:cubicBezTo>
                    <a:pt x="33716" y="2289"/>
                    <a:pt x="34284" y="2629"/>
                    <a:pt x="34451" y="3175"/>
                  </a:cubicBezTo>
                  <a:lnTo>
                    <a:pt x="34869" y="3920"/>
                  </a:lnTo>
                  <a:cubicBezTo>
                    <a:pt x="34920" y="4210"/>
                    <a:pt x="34986" y="4496"/>
                    <a:pt x="35062" y="4776"/>
                  </a:cubicBezTo>
                  <a:lnTo>
                    <a:pt x="35190" y="5194"/>
                  </a:lnTo>
                  <a:lnTo>
                    <a:pt x="35175" y="5673"/>
                  </a:lnTo>
                  <a:cubicBezTo>
                    <a:pt x="35171" y="5991"/>
                    <a:pt x="35179" y="6305"/>
                    <a:pt x="35200" y="6616"/>
                  </a:cubicBezTo>
                  <a:cubicBezTo>
                    <a:pt x="34913" y="9311"/>
                    <a:pt x="33194" y="12556"/>
                    <a:pt x="30186" y="16103"/>
                  </a:cubicBezTo>
                  <a:cubicBezTo>
                    <a:pt x="27044" y="19742"/>
                    <a:pt x="22594" y="23466"/>
                    <a:pt x="17405" y="26982"/>
                  </a:cubicBezTo>
                  <a:cubicBezTo>
                    <a:pt x="12116" y="30516"/>
                    <a:pt x="6045" y="33681"/>
                    <a:pt x="52" y="36178"/>
                  </a:cubicBezTo>
                  <a:lnTo>
                    <a:pt x="1" y="36982"/>
                  </a:lnTo>
                  <a:cubicBezTo>
                    <a:pt x="6280" y="34370"/>
                    <a:pt x="12637" y="31053"/>
                    <a:pt x="18176" y="27348"/>
                  </a:cubicBezTo>
                  <a:cubicBezTo>
                    <a:pt x="23612" y="23664"/>
                    <a:pt x="28267" y="19757"/>
                    <a:pt x="31536" y="15953"/>
                  </a:cubicBezTo>
                  <a:cubicBezTo>
                    <a:pt x="34669" y="12248"/>
                    <a:pt x="36449" y="8854"/>
                    <a:pt x="36725" y="6045"/>
                  </a:cubicBezTo>
                  <a:cubicBezTo>
                    <a:pt x="36703" y="5720"/>
                    <a:pt x="36692" y="5393"/>
                    <a:pt x="36694" y="5062"/>
                  </a:cubicBezTo>
                  <a:lnTo>
                    <a:pt x="36702" y="4565"/>
                  </a:lnTo>
                  <a:lnTo>
                    <a:pt x="36568" y="4128"/>
                  </a:lnTo>
                  <a:cubicBezTo>
                    <a:pt x="36485" y="3837"/>
                    <a:pt x="36415" y="3541"/>
                    <a:pt x="36356" y="3241"/>
                  </a:cubicBezTo>
                  <a:lnTo>
                    <a:pt x="35913" y="2465"/>
                  </a:lnTo>
                  <a:cubicBezTo>
                    <a:pt x="35729" y="1900"/>
                    <a:pt x="35139" y="1543"/>
                    <a:pt x="34788" y="1070"/>
                  </a:cubicBezTo>
                  <a:cubicBezTo>
                    <a:pt x="34593" y="845"/>
                    <a:pt x="34240" y="708"/>
                    <a:pt x="33993" y="514"/>
                  </a:cubicBezTo>
                  <a:cubicBezTo>
                    <a:pt x="33698" y="348"/>
                    <a:pt x="33528" y="108"/>
                    <a:pt x="33142" y="0"/>
                  </a:cubicBezTo>
                  <a:lnTo>
                    <a:pt x="31822" y="797"/>
                  </a:lnTo>
                  <a:cubicBezTo>
                    <a:pt x="32194" y="900"/>
                    <a:pt x="32349" y="1134"/>
                    <a:pt x="32630" y="1293"/>
                  </a:cubicBezTo>
                  <a:cubicBezTo>
                    <a:pt x="32865" y="1482"/>
                    <a:pt x="33205" y="1611"/>
                    <a:pt x="33388" y="183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3827950" y="1673750"/>
              <a:ext cx="1552675" cy="627325"/>
            </a:xfrm>
            <a:custGeom>
              <a:avLst/>
              <a:gdLst/>
              <a:ahLst/>
              <a:cxnLst/>
              <a:rect l="l" t="t" r="r" b="b"/>
              <a:pathLst>
                <a:path w="62107" h="25093" extrusionOk="0">
                  <a:moveTo>
                    <a:pt x="14987" y="14620"/>
                  </a:moveTo>
                  <a:cubicBezTo>
                    <a:pt x="17602" y="12986"/>
                    <a:pt x="20411" y="11499"/>
                    <a:pt x="23206" y="10061"/>
                  </a:cubicBezTo>
                  <a:lnTo>
                    <a:pt x="25331" y="9039"/>
                  </a:lnTo>
                  <a:cubicBezTo>
                    <a:pt x="25685" y="8870"/>
                    <a:pt x="26038" y="8688"/>
                    <a:pt x="26394" y="8528"/>
                  </a:cubicBezTo>
                  <a:lnTo>
                    <a:pt x="27463" y="8059"/>
                  </a:lnTo>
                  <a:lnTo>
                    <a:pt x="29602" y="7105"/>
                  </a:lnTo>
                  <a:lnTo>
                    <a:pt x="31737" y="6251"/>
                  </a:lnTo>
                  <a:cubicBezTo>
                    <a:pt x="37475" y="3929"/>
                    <a:pt x="43061" y="2362"/>
                    <a:pt x="48083" y="1510"/>
                  </a:cubicBezTo>
                  <a:cubicBezTo>
                    <a:pt x="49419" y="1228"/>
                    <a:pt x="50536" y="1181"/>
                    <a:pt x="51779" y="1011"/>
                  </a:cubicBezTo>
                  <a:cubicBezTo>
                    <a:pt x="52426" y="905"/>
                    <a:pt x="52919" y="939"/>
                    <a:pt x="53498" y="899"/>
                  </a:cubicBezTo>
                  <a:cubicBezTo>
                    <a:pt x="54050" y="881"/>
                    <a:pt x="54649" y="827"/>
                    <a:pt x="55189" y="822"/>
                  </a:cubicBezTo>
                  <a:lnTo>
                    <a:pt x="56733" y="881"/>
                  </a:lnTo>
                  <a:lnTo>
                    <a:pt x="57526" y="899"/>
                  </a:lnTo>
                  <a:lnTo>
                    <a:pt x="58217" y="996"/>
                  </a:lnTo>
                  <a:lnTo>
                    <a:pt x="59637" y="1174"/>
                  </a:lnTo>
                  <a:cubicBezTo>
                    <a:pt x="60091" y="1250"/>
                    <a:pt x="60459" y="1387"/>
                    <a:pt x="60890" y="1483"/>
                  </a:cubicBezTo>
                  <a:lnTo>
                    <a:pt x="62106" y="667"/>
                  </a:lnTo>
                  <a:cubicBezTo>
                    <a:pt x="61659" y="570"/>
                    <a:pt x="61270" y="431"/>
                    <a:pt x="60799" y="353"/>
                  </a:cubicBezTo>
                  <a:lnTo>
                    <a:pt x="59320" y="172"/>
                  </a:lnTo>
                  <a:lnTo>
                    <a:pt x="58598" y="74"/>
                  </a:lnTo>
                  <a:lnTo>
                    <a:pt x="57774" y="57"/>
                  </a:lnTo>
                  <a:lnTo>
                    <a:pt x="56168" y="1"/>
                  </a:lnTo>
                  <a:cubicBezTo>
                    <a:pt x="55606" y="6"/>
                    <a:pt x="54987" y="62"/>
                    <a:pt x="54411" y="82"/>
                  </a:cubicBezTo>
                  <a:cubicBezTo>
                    <a:pt x="53811" y="125"/>
                    <a:pt x="53294" y="94"/>
                    <a:pt x="52625" y="202"/>
                  </a:cubicBezTo>
                  <a:cubicBezTo>
                    <a:pt x="51338" y="379"/>
                    <a:pt x="50174" y="434"/>
                    <a:pt x="48791" y="725"/>
                  </a:cubicBezTo>
                  <a:cubicBezTo>
                    <a:pt x="43586" y="1614"/>
                    <a:pt x="37790" y="3248"/>
                    <a:pt x="31849" y="5652"/>
                  </a:cubicBezTo>
                  <a:lnTo>
                    <a:pt x="29638" y="6538"/>
                  </a:lnTo>
                  <a:lnTo>
                    <a:pt x="27423" y="7525"/>
                  </a:lnTo>
                  <a:lnTo>
                    <a:pt x="26316" y="8011"/>
                  </a:lnTo>
                  <a:cubicBezTo>
                    <a:pt x="25947" y="8177"/>
                    <a:pt x="25582" y="8364"/>
                    <a:pt x="25215" y="8539"/>
                  </a:cubicBezTo>
                  <a:lnTo>
                    <a:pt x="23017" y="9598"/>
                  </a:lnTo>
                  <a:cubicBezTo>
                    <a:pt x="20123" y="11086"/>
                    <a:pt x="17216" y="12625"/>
                    <a:pt x="14507" y="14315"/>
                  </a:cubicBezTo>
                  <a:cubicBezTo>
                    <a:pt x="11716" y="15970"/>
                    <a:pt x="9180" y="17756"/>
                    <a:pt x="6686" y="19541"/>
                  </a:cubicBezTo>
                  <a:cubicBezTo>
                    <a:pt x="4321" y="21363"/>
                    <a:pt x="1949" y="23218"/>
                    <a:pt x="1" y="25092"/>
                  </a:cubicBezTo>
                  <a:lnTo>
                    <a:pt x="999" y="25024"/>
                  </a:lnTo>
                  <a:cubicBezTo>
                    <a:pt x="2874" y="23214"/>
                    <a:pt x="5164" y="21425"/>
                    <a:pt x="7440" y="19665"/>
                  </a:cubicBezTo>
                  <a:cubicBezTo>
                    <a:pt x="9849" y="17943"/>
                    <a:pt x="12291" y="16217"/>
                    <a:pt x="14987" y="1462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3902475" y="1735025"/>
              <a:ext cx="1387625" cy="560975"/>
            </a:xfrm>
            <a:custGeom>
              <a:avLst/>
              <a:gdLst/>
              <a:ahLst/>
              <a:cxnLst/>
              <a:rect l="l" t="t" r="r" b="b"/>
              <a:pathLst>
                <a:path w="55505" h="22439" extrusionOk="0">
                  <a:moveTo>
                    <a:pt x="6726" y="17588"/>
                  </a:moveTo>
                  <a:cubicBezTo>
                    <a:pt x="8876" y="16052"/>
                    <a:pt x="11038" y="14509"/>
                    <a:pt x="13451" y="13083"/>
                  </a:cubicBezTo>
                  <a:cubicBezTo>
                    <a:pt x="15781" y="11619"/>
                    <a:pt x="18299" y="10293"/>
                    <a:pt x="20796" y="9003"/>
                  </a:cubicBezTo>
                  <a:cubicBezTo>
                    <a:pt x="21431" y="8702"/>
                    <a:pt x="22065" y="8399"/>
                    <a:pt x="22698" y="8090"/>
                  </a:cubicBezTo>
                  <a:cubicBezTo>
                    <a:pt x="23015" y="7938"/>
                    <a:pt x="23330" y="7774"/>
                    <a:pt x="23648" y="7631"/>
                  </a:cubicBezTo>
                  <a:lnTo>
                    <a:pt x="24604" y="7214"/>
                  </a:lnTo>
                  <a:cubicBezTo>
                    <a:pt x="25242" y="6935"/>
                    <a:pt x="25879" y="6649"/>
                    <a:pt x="26517" y="6360"/>
                  </a:cubicBezTo>
                  <a:cubicBezTo>
                    <a:pt x="27152" y="6112"/>
                    <a:pt x="27787" y="5860"/>
                    <a:pt x="28423" y="5602"/>
                  </a:cubicBezTo>
                  <a:cubicBezTo>
                    <a:pt x="33550" y="3528"/>
                    <a:pt x="38505" y="2157"/>
                    <a:pt x="42979" y="1413"/>
                  </a:cubicBezTo>
                  <a:cubicBezTo>
                    <a:pt x="44175" y="1157"/>
                    <a:pt x="45153" y="1136"/>
                    <a:pt x="46264" y="981"/>
                  </a:cubicBezTo>
                  <a:cubicBezTo>
                    <a:pt x="46846" y="884"/>
                    <a:pt x="47271" y="927"/>
                    <a:pt x="47783" y="893"/>
                  </a:cubicBezTo>
                  <a:cubicBezTo>
                    <a:pt x="48270" y="882"/>
                    <a:pt x="48804" y="831"/>
                    <a:pt x="49281" y="831"/>
                  </a:cubicBezTo>
                  <a:cubicBezTo>
                    <a:pt x="49724" y="860"/>
                    <a:pt x="50174" y="882"/>
                    <a:pt x="50636" y="897"/>
                  </a:cubicBezTo>
                  <a:lnTo>
                    <a:pt x="51338" y="913"/>
                  </a:lnTo>
                  <a:lnTo>
                    <a:pt x="51941" y="1009"/>
                  </a:lnTo>
                  <a:cubicBezTo>
                    <a:pt x="52346" y="1071"/>
                    <a:pt x="52763" y="1126"/>
                    <a:pt x="53189" y="1175"/>
                  </a:cubicBezTo>
                  <a:cubicBezTo>
                    <a:pt x="53587" y="1245"/>
                    <a:pt x="53902" y="1376"/>
                    <a:pt x="54280" y="1463"/>
                  </a:cubicBezTo>
                  <a:lnTo>
                    <a:pt x="55505" y="643"/>
                  </a:lnTo>
                  <a:cubicBezTo>
                    <a:pt x="55110" y="552"/>
                    <a:pt x="54776" y="420"/>
                    <a:pt x="54359" y="347"/>
                  </a:cubicBezTo>
                  <a:cubicBezTo>
                    <a:pt x="53913" y="296"/>
                    <a:pt x="53478" y="240"/>
                    <a:pt x="53053" y="177"/>
                  </a:cubicBezTo>
                  <a:lnTo>
                    <a:pt x="52421" y="80"/>
                  </a:lnTo>
                  <a:lnTo>
                    <a:pt x="51688" y="64"/>
                  </a:lnTo>
                  <a:cubicBezTo>
                    <a:pt x="51205" y="49"/>
                    <a:pt x="50732" y="28"/>
                    <a:pt x="50270" y="0"/>
                  </a:cubicBezTo>
                  <a:cubicBezTo>
                    <a:pt x="49772" y="3"/>
                    <a:pt x="49217" y="53"/>
                    <a:pt x="48706" y="67"/>
                  </a:cubicBezTo>
                  <a:cubicBezTo>
                    <a:pt x="48172" y="103"/>
                    <a:pt x="47724" y="63"/>
                    <a:pt x="47120" y="163"/>
                  </a:cubicBezTo>
                  <a:cubicBezTo>
                    <a:pt x="45965" y="323"/>
                    <a:pt x="44941" y="352"/>
                    <a:pt x="43697" y="616"/>
                  </a:cubicBezTo>
                  <a:cubicBezTo>
                    <a:pt x="39038" y="1397"/>
                    <a:pt x="33870" y="2834"/>
                    <a:pt x="28536" y="4992"/>
                  </a:cubicBezTo>
                  <a:cubicBezTo>
                    <a:pt x="27874" y="5260"/>
                    <a:pt x="27212" y="5524"/>
                    <a:pt x="26552" y="5783"/>
                  </a:cubicBezTo>
                  <a:cubicBezTo>
                    <a:pt x="25887" y="6083"/>
                    <a:pt x="25224" y="6379"/>
                    <a:pt x="24563" y="6671"/>
                  </a:cubicBezTo>
                  <a:lnTo>
                    <a:pt x="23568" y="7104"/>
                  </a:lnTo>
                  <a:cubicBezTo>
                    <a:pt x="23237" y="7254"/>
                    <a:pt x="22909" y="7425"/>
                    <a:pt x="22580" y="7581"/>
                  </a:cubicBezTo>
                  <a:cubicBezTo>
                    <a:pt x="21922" y="7903"/>
                    <a:pt x="21262" y="8219"/>
                    <a:pt x="20602" y="8531"/>
                  </a:cubicBezTo>
                  <a:cubicBezTo>
                    <a:pt x="18004" y="9872"/>
                    <a:pt x="15387" y="11252"/>
                    <a:pt x="12961" y="12774"/>
                  </a:cubicBezTo>
                  <a:cubicBezTo>
                    <a:pt x="10453" y="14258"/>
                    <a:pt x="8196" y="15863"/>
                    <a:pt x="5958" y="17461"/>
                  </a:cubicBezTo>
                  <a:cubicBezTo>
                    <a:pt x="3857" y="19096"/>
                    <a:pt x="1729" y="20755"/>
                    <a:pt x="1" y="22438"/>
                  </a:cubicBezTo>
                  <a:lnTo>
                    <a:pt x="1014" y="22369"/>
                  </a:lnTo>
                  <a:cubicBezTo>
                    <a:pt x="2669" y="20750"/>
                    <a:pt x="4715" y="19158"/>
                    <a:pt x="6726" y="1758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a:off x="3014650" y="2421650"/>
              <a:ext cx="82750" cy="17575"/>
            </a:xfrm>
            <a:custGeom>
              <a:avLst/>
              <a:gdLst/>
              <a:ahLst/>
              <a:cxnLst/>
              <a:rect l="l" t="t" r="r" b="b"/>
              <a:pathLst>
                <a:path w="3310" h="703" extrusionOk="0">
                  <a:moveTo>
                    <a:pt x="0" y="703"/>
                  </a:moveTo>
                  <a:lnTo>
                    <a:pt x="2943" y="345"/>
                  </a:lnTo>
                  <a:lnTo>
                    <a:pt x="3309" y="0"/>
                  </a:lnTo>
                  <a:lnTo>
                    <a:pt x="388" y="3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a:off x="2993300" y="2440600"/>
              <a:ext cx="83925" cy="18600"/>
            </a:xfrm>
            <a:custGeom>
              <a:avLst/>
              <a:gdLst/>
              <a:ahLst/>
              <a:cxnLst/>
              <a:rect l="l" t="t" r="r" b="b"/>
              <a:pathLst>
                <a:path w="3357" h="744" extrusionOk="0">
                  <a:moveTo>
                    <a:pt x="0" y="743"/>
                  </a:moveTo>
                  <a:lnTo>
                    <a:pt x="2989" y="346"/>
                  </a:lnTo>
                  <a:lnTo>
                    <a:pt x="3356" y="1"/>
                  </a:lnTo>
                  <a:lnTo>
                    <a:pt x="389" y="3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2972400" y="2459650"/>
              <a:ext cx="84575" cy="19525"/>
            </a:xfrm>
            <a:custGeom>
              <a:avLst/>
              <a:gdLst/>
              <a:ahLst/>
              <a:cxnLst/>
              <a:rect l="l" t="t" r="r" b="b"/>
              <a:pathLst>
                <a:path w="3383" h="781" extrusionOk="0">
                  <a:moveTo>
                    <a:pt x="0" y="780"/>
                  </a:moveTo>
                  <a:lnTo>
                    <a:pt x="3035" y="344"/>
                  </a:lnTo>
                  <a:lnTo>
                    <a:pt x="3383" y="0"/>
                  </a:lnTo>
                  <a:lnTo>
                    <a:pt x="369" y="4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2952050" y="2478600"/>
              <a:ext cx="85800" cy="20550"/>
            </a:xfrm>
            <a:custGeom>
              <a:avLst/>
              <a:gdLst/>
              <a:ahLst/>
              <a:cxnLst/>
              <a:rect l="l" t="t" r="r" b="b"/>
              <a:pathLst>
                <a:path w="3432" h="822" extrusionOk="0">
                  <a:moveTo>
                    <a:pt x="0" y="822"/>
                  </a:moveTo>
                  <a:lnTo>
                    <a:pt x="3081" y="346"/>
                  </a:lnTo>
                  <a:lnTo>
                    <a:pt x="3431" y="0"/>
                  </a:lnTo>
                  <a:lnTo>
                    <a:pt x="371" y="4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2931575" y="2497625"/>
              <a:ext cx="87025" cy="21600"/>
            </a:xfrm>
            <a:custGeom>
              <a:avLst/>
              <a:gdLst/>
              <a:ahLst/>
              <a:cxnLst/>
              <a:rect l="l" t="t" r="r" b="b"/>
              <a:pathLst>
                <a:path w="3481" h="864" extrusionOk="0">
                  <a:moveTo>
                    <a:pt x="1" y="863"/>
                  </a:moveTo>
                  <a:lnTo>
                    <a:pt x="3129" y="348"/>
                  </a:lnTo>
                  <a:lnTo>
                    <a:pt x="3480" y="1"/>
                  </a:lnTo>
                  <a:lnTo>
                    <a:pt x="373" y="4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2911650" y="2516775"/>
              <a:ext cx="87625" cy="22500"/>
            </a:xfrm>
            <a:custGeom>
              <a:avLst/>
              <a:gdLst/>
              <a:ahLst/>
              <a:cxnLst/>
              <a:rect l="l" t="t" r="r" b="b"/>
              <a:pathLst>
                <a:path w="3505" h="900" extrusionOk="0">
                  <a:moveTo>
                    <a:pt x="1" y="900"/>
                  </a:moveTo>
                  <a:lnTo>
                    <a:pt x="3174" y="345"/>
                  </a:lnTo>
                  <a:lnTo>
                    <a:pt x="3504" y="0"/>
                  </a:lnTo>
                  <a:lnTo>
                    <a:pt x="351" y="5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a:off x="2892250" y="2535750"/>
              <a:ext cx="88825" cy="23575"/>
            </a:xfrm>
            <a:custGeom>
              <a:avLst/>
              <a:gdLst/>
              <a:ahLst/>
              <a:cxnLst/>
              <a:rect l="l" t="t" r="r" b="b"/>
              <a:pathLst>
                <a:path w="3553" h="943" extrusionOk="0">
                  <a:moveTo>
                    <a:pt x="1" y="943"/>
                  </a:moveTo>
                  <a:lnTo>
                    <a:pt x="3220" y="347"/>
                  </a:lnTo>
                  <a:lnTo>
                    <a:pt x="3553" y="0"/>
                  </a:lnTo>
                  <a:lnTo>
                    <a:pt x="353" y="57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a:off x="2872750" y="2554825"/>
              <a:ext cx="90000" cy="24650"/>
            </a:xfrm>
            <a:custGeom>
              <a:avLst/>
              <a:gdLst/>
              <a:ahLst/>
              <a:cxnLst/>
              <a:rect l="l" t="t" r="r" b="b"/>
              <a:pathLst>
                <a:path w="3600" h="986" extrusionOk="0">
                  <a:moveTo>
                    <a:pt x="0" y="986"/>
                  </a:moveTo>
                  <a:lnTo>
                    <a:pt x="3265" y="349"/>
                  </a:lnTo>
                  <a:lnTo>
                    <a:pt x="3600" y="1"/>
                  </a:lnTo>
                  <a:lnTo>
                    <a:pt x="355" y="6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a:off x="2853900" y="2574000"/>
              <a:ext cx="90550" cy="25600"/>
            </a:xfrm>
            <a:custGeom>
              <a:avLst/>
              <a:gdLst/>
              <a:ahLst/>
              <a:cxnLst/>
              <a:rect l="l" t="t" r="r" b="b"/>
              <a:pathLst>
                <a:path w="3622" h="1024" extrusionOk="0">
                  <a:moveTo>
                    <a:pt x="0" y="1023"/>
                  </a:moveTo>
                  <a:lnTo>
                    <a:pt x="3310" y="346"/>
                  </a:lnTo>
                  <a:lnTo>
                    <a:pt x="3622" y="1"/>
                  </a:lnTo>
                  <a:lnTo>
                    <a:pt x="333" y="6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a:off x="2835500" y="2593000"/>
              <a:ext cx="91750" cy="26700"/>
            </a:xfrm>
            <a:custGeom>
              <a:avLst/>
              <a:gdLst/>
              <a:ahLst/>
              <a:cxnLst/>
              <a:rect l="l" t="t" r="r" b="b"/>
              <a:pathLst>
                <a:path w="3670" h="1068" extrusionOk="0">
                  <a:moveTo>
                    <a:pt x="0" y="1068"/>
                  </a:moveTo>
                  <a:lnTo>
                    <a:pt x="3355" y="348"/>
                  </a:lnTo>
                  <a:lnTo>
                    <a:pt x="3669" y="1"/>
                  </a:lnTo>
                  <a:lnTo>
                    <a:pt x="335" y="7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a:off x="2817000" y="2612125"/>
              <a:ext cx="92925" cy="27775"/>
            </a:xfrm>
            <a:custGeom>
              <a:avLst/>
              <a:gdLst/>
              <a:ahLst/>
              <a:cxnLst/>
              <a:rect l="l" t="t" r="r" b="b"/>
              <a:pathLst>
                <a:path w="3717" h="1111" extrusionOk="0">
                  <a:moveTo>
                    <a:pt x="1" y="1110"/>
                  </a:moveTo>
                  <a:lnTo>
                    <a:pt x="3399" y="350"/>
                  </a:lnTo>
                  <a:lnTo>
                    <a:pt x="3716" y="0"/>
                  </a:lnTo>
                  <a:lnTo>
                    <a:pt x="338" y="7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799300" y="2631300"/>
              <a:ext cx="93450" cy="28700"/>
            </a:xfrm>
            <a:custGeom>
              <a:avLst/>
              <a:gdLst/>
              <a:ahLst/>
              <a:cxnLst/>
              <a:rect l="l" t="t" r="r" b="b"/>
              <a:pathLst>
                <a:path w="3738" h="1148" extrusionOk="0">
                  <a:moveTo>
                    <a:pt x="0" y="1148"/>
                  </a:moveTo>
                  <a:lnTo>
                    <a:pt x="3444" y="345"/>
                  </a:lnTo>
                  <a:lnTo>
                    <a:pt x="3738" y="0"/>
                  </a:lnTo>
                  <a:lnTo>
                    <a:pt x="314" y="7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781975" y="2650300"/>
              <a:ext cx="94575" cy="29825"/>
            </a:xfrm>
            <a:custGeom>
              <a:avLst/>
              <a:gdLst/>
              <a:ahLst/>
              <a:cxnLst/>
              <a:rect l="l" t="t" r="r" b="b"/>
              <a:pathLst>
                <a:path w="3783" h="1193" extrusionOk="0">
                  <a:moveTo>
                    <a:pt x="0" y="1192"/>
                  </a:moveTo>
                  <a:lnTo>
                    <a:pt x="3487" y="347"/>
                  </a:lnTo>
                  <a:lnTo>
                    <a:pt x="3783" y="0"/>
                  </a:lnTo>
                  <a:lnTo>
                    <a:pt x="316" y="82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764525" y="2669400"/>
              <a:ext cx="95725" cy="30950"/>
            </a:xfrm>
            <a:custGeom>
              <a:avLst/>
              <a:gdLst/>
              <a:ahLst/>
              <a:cxnLst/>
              <a:rect l="l" t="t" r="r" b="b"/>
              <a:pathLst>
                <a:path w="3829" h="1238" extrusionOk="0">
                  <a:moveTo>
                    <a:pt x="0" y="1237"/>
                  </a:moveTo>
                  <a:lnTo>
                    <a:pt x="3530" y="349"/>
                  </a:lnTo>
                  <a:lnTo>
                    <a:pt x="3828" y="1"/>
                  </a:lnTo>
                  <a:lnTo>
                    <a:pt x="318" y="8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a:off x="2748050" y="2688500"/>
              <a:ext cx="96200" cy="31900"/>
            </a:xfrm>
            <a:custGeom>
              <a:avLst/>
              <a:gdLst/>
              <a:ahLst/>
              <a:cxnLst/>
              <a:rect l="l" t="t" r="r" b="b"/>
              <a:pathLst>
                <a:path w="3848" h="1276" extrusionOk="0">
                  <a:moveTo>
                    <a:pt x="1" y="1276"/>
                  </a:moveTo>
                  <a:lnTo>
                    <a:pt x="3574" y="345"/>
                  </a:lnTo>
                  <a:lnTo>
                    <a:pt x="3848" y="0"/>
                  </a:lnTo>
                  <a:lnTo>
                    <a:pt x="295" y="9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2731825" y="2707475"/>
              <a:ext cx="97325" cy="33025"/>
            </a:xfrm>
            <a:custGeom>
              <a:avLst/>
              <a:gdLst/>
              <a:ahLst/>
              <a:cxnLst/>
              <a:rect l="l" t="t" r="r" b="b"/>
              <a:pathLst>
                <a:path w="3893" h="1321" extrusionOk="0">
                  <a:moveTo>
                    <a:pt x="0" y="1320"/>
                  </a:moveTo>
                  <a:lnTo>
                    <a:pt x="3615" y="347"/>
                  </a:lnTo>
                  <a:lnTo>
                    <a:pt x="3892" y="1"/>
                  </a:lnTo>
                  <a:lnTo>
                    <a:pt x="296" y="95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a:off x="2715500" y="2726575"/>
              <a:ext cx="98400" cy="34125"/>
            </a:xfrm>
            <a:custGeom>
              <a:avLst/>
              <a:gdLst/>
              <a:ahLst/>
              <a:cxnLst/>
              <a:rect l="l" t="t" r="r" b="b"/>
              <a:pathLst>
                <a:path w="3936" h="1365" extrusionOk="0">
                  <a:moveTo>
                    <a:pt x="0" y="1365"/>
                  </a:moveTo>
                  <a:lnTo>
                    <a:pt x="3657" y="348"/>
                  </a:lnTo>
                  <a:lnTo>
                    <a:pt x="3936" y="0"/>
                  </a:lnTo>
                  <a:lnTo>
                    <a:pt x="297" y="99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a:off x="2700350" y="2745575"/>
              <a:ext cx="98875" cy="35100"/>
            </a:xfrm>
            <a:custGeom>
              <a:avLst/>
              <a:gdLst/>
              <a:ahLst/>
              <a:cxnLst/>
              <a:rect l="l" t="t" r="r" b="b"/>
              <a:pathLst>
                <a:path w="3955" h="1404" extrusionOk="0">
                  <a:moveTo>
                    <a:pt x="1" y="1403"/>
                  </a:moveTo>
                  <a:lnTo>
                    <a:pt x="3699" y="343"/>
                  </a:lnTo>
                  <a:lnTo>
                    <a:pt x="3954" y="0"/>
                  </a:lnTo>
                  <a:lnTo>
                    <a:pt x="274" y="10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a:off x="2685275" y="2764450"/>
              <a:ext cx="99900" cy="36250"/>
            </a:xfrm>
            <a:custGeom>
              <a:avLst/>
              <a:gdLst/>
              <a:ahLst/>
              <a:cxnLst/>
              <a:rect l="l" t="t" r="r" b="b"/>
              <a:pathLst>
                <a:path w="3996" h="1450" extrusionOk="0">
                  <a:moveTo>
                    <a:pt x="0" y="1449"/>
                  </a:moveTo>
                  <a:lnTo>
                    <a:pt x="3740" y="346"/>
                  </a:lnTo>
                  <a:lnTo>
                    <a:pt x="3996" y="0"/>
                  </a:lnTo>
                  <a:lnTo>
                    <a:pt x="275" y="10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a:off x="2642500" y="2821125"/>
              <a:ext cx="102350" cy="39500"/>
            </a:xfrm>
            <a:custGeom>
              <a:avLst/>
              <a:gdLst/>
              <a:ahLst/>
              <a:cxnLst/>
              <a:rect l="l" t="t" r="r" b="b"/>
              <a:pathLst>
                <a:path w="4094" h="1580" extrusionOk="0">
                  <a:moveTo>
                    <a:pt x="4093" y="1"/>
                  </a:moveTo>
                  <a:lnTo>
                    <a:pt x="253" y="1216"/>
                  </a:lnTo>
                  <a:lnTo>
                    <a:pt x="0" y="1579"/>
                  </a:lnTo>
                  <a:lnTo>
                    <a:pt x="3859" y="34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a:off x="2628825" y="2840025"/>
              <a:ext cx="103075" cy="40575"/>
            </a:xfrm>
            <a:custGeom>
              <a:avLst/>
              <a:gdLst/>
              <a:ahLst/>
              <a:cxnLst/>
              <a:rect l="l" t="t" r="r" b="b"/>
              <a:pathLst>
                <a:path w="4123" h="1623" extrusionOk="0">
                  <a:moveTo>
                    <a:pt x="4122" y="1"/>
                  </a:moveTo>
                  <a:lnTo>
                    <a:pt x="243" y="1261"/>
                  </a:lnTo>
                  <a:cubicBezTo>
                    <a:pt x="155" y="1383"/>
                    <a:pt x="73" y="1505"/>
                    <a:pt x="1" y="1623"/>
                  </a:cubicBezTo>
                  <a:lnTo>
                    <a:pt x="3898" y="343"/>
                  </a:lnTo>
                  <a:cubicBezTo>
                    <a:pt x="3964" y="231"/>
                    <a:pt x="4041" y="117"/>
                    <a:pt x="4122"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a:off x="2616300" y="2858700"/>
              <a:ext cx="103675" cy="41600"/>
            </a:xfrm>
            <a:custGeom>
              <a:avLst/>
              <a:gdLst/>
              <a:ahLst/>
              <a:cxnLst/>
              <a:rect l="l" t="t" r="r" b="b"/>
              <a:pathLst>
                <a:path w="4147" h="1664" extrusionOk="0">
                  <a:moveTo>
                    <a:pt x="4146" y="0"/>
                  </a:moveTo>
                  <a:lnTo>
                    <a:pt x="229" y="1305"/>
                  </a:lnTo>
                  <a:lnTo>
                    <a:pt x="0" y="1663"/>
                  </a:lnTo>
                  <a:lnTo>
                    <a:pt x="3936" y="3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2603650" y="2877375"/>
              <a:ext cx="104650" cy="42775"/>
            </a:xfrm>
            <a:custGeom>
              <a:avLst/>
              <a:gdLst/>
              <a:ahLst/>
              <a:cxnLst/>
              <a:rect l="l" t="t" r="r" b="b"/>
              <a:pathLst>
                <a:path w="4186" h="1711" extrusionOk="0">
                  <a:moveTo>
                    <a:pt x="4186" y="0"/>
                  </a:moveTo>
                  <a:lnTo>
                    <a:pt x="230" y="1349"/>
                  </a:lnTo>
                  <a:lnTo>
                    <a:pt x="1" y="1710"/>
                  </a:lnTo>
                  <a:lnTo>
                    <a:pt x="3973" y="3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2591525" y="2896125"/>
              <a:ext cx="105050" cy="43775"/>
            </a:xfrm>
            <a:custGeom>
              <a:avLst/>
              <a:gdLst/>
              <a:ahLst/>
              <a:cxnLst/>
              <a:rect l="l" t="t" r="r" b="b"/>
              <a:pathLst>
                <a:path w="4202" h="1751" extrusionOk="0">
                  <a:moveTo>
                    <a:pt x="4201" y="1"/>
                  </a:moveTo>
                  <a:lnTo>
                    <a:pt x="208" y="1395"/>
                  </a:lnTo>
                  <a:lnTo>
                    <a:pt x="0" y="1750"/>
                  </a:lnTo>
                  <a:lnTo>
                    <a:pt x="4009" y="337"/>
                  </a:lnTo>
                  <a:cubicBezTo>
                    <a:pt x="4074" y="224"/>
                    <a:pt x="4131" y="116"/>
                    <a:pt x="4201"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2580275" y="2914550"/>
              <a:ext cx="105875" cy="44875"/>
            </a:xfrm>
            <a:custGeom>
              <a:avLst/>
              <a:gdLst/>
              <a:ahLst/>
              <a:cxnLst/>
              <a:rect l="l" t="t" r="r" b="b"/>
              <a:pathLst>
                <a:path w="4235" h="1795" extrusionOk="0">
                  <a:moveTo>
                    <a:pt x="4234" y="0"/>
                  </a:moveTo>
                  <a:lnTo>
                    <a:pt x="205" y="1438"/>
                  </a:lnTo>
                  <a:lnTo>
                    <a:pt x="1" y="1794"/>
                  </a:lnTo>
                  <a:lnTo>
                    <a:pt x="4046" y="3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a:off x="2568925" y="2933025"/>
              <a:ext cx="106825" cy="46075"/>
            </a:xfrm>
            <a:custGeom>
              <a:avLst/>
              <a:gdLst/>
              <a:ahLst/>
              <a:cxnLst/>
              <a:rect l="l" t="t" r="r" b="b"/>
              <a:pathLst>
                <a:path w="4273" h="1843" extrusionOk="0">
                  <a:moveTo>
                    <a:pt x="4272" y="0"/>
                  </a:moveTo>
                  <a:lnTo>
                    <a:pt x="207" y="1484"/>
                  </a:lnTo>
                  <a:lnTo>
                    <a:pt x="1" y="1842"/>
                  </a:lnTo>
                  <a:lnTo>
                    <a:pt x="4082"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2558425" y="2951575"/>
              <a:ext cx="106975" cy="47000"/>
            </a:xfrm>
            <a:custGeom>
              <a:avLst/>
              <a:gdLst/>
              <a:ahLst/>
              <a:cxnLst/>
              <a:rect l="l" t="t" r="r" b="b"/>
              <a:pathLst>
                <a:path w="4279" h="1880" extrusionOk="0">
                  <a:moveTo>
                    <a:pt x="4278" y="1"/>
                  </a:moveTo>
                  <a:lnTo>
                    <a:pt x="180" y="1529"/>
                  </a:lnTo>
                  <a:lnTo>
                    <a:pt x="1" y="1879"/>
                  </a:lnTo>
                  <a:lnTo>
                    <a:pt x="4115" y="3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2548525" y="2969725"/>
              <a:ext cx="107875" cy="48175"/>
            </a:xfrm>
            <a:custGeom>
              <a:avLst/>
              <a:gdLst/>
              <a:ahLst/>
              <a:cxnLst/>
              <a:rect l="l" t="t" r="r" b="b"/>
              <a:pathLst>
                <a:path w="4315" h="1927" extrusionOk="0">
                  <a:moveTo>
                    <a:pt x="4314" y="0"/>
                  </a:moveTo>
                  <a:lnTo>
                    <a:pt x="181" y="1575"/>
                  </a:lnTo>
                  <a:lnTo>
                    <a:pt x="1" y="1926"/>
                  </a:lnTo>
                  <a:lnTo>
                    <a:pt x="4149" y="3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2538550" y="2988025"/>
              <a:ext cx="108725" cy="49350"/>
            </a:xfrm>
            <a:custGeom>
              <a:avLst/>
              <a:gdLst/>
              <a:ahLst/>
              <a:cxnLst/>
              <a:rect l="l" t="t" r="r" b="b"/>
              <a:pathLst>
                <a:path w="4349" h="1974" extrusionOk="0">
                  <a:moveTo>
                    <a:pt x="4349" y="0"/>
                  </a:moveTo>
                  <a:lnTo>
                    <a:pt x="182" y="1619"/>
                  </a:lnTo>
                  <a:lnTo>
                    <a:pt x="1" y="1974"/>
                  </a:lnTo>
                  <a:lnTo>
                    <a:pt x="4181" y="33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529725" y="3006200"/>
              <a:ext cx="108850" cy="50300"/>
            </a:xfrm>
            <a:custGeom>
              <a:avLst/>
              <a:gdLst/>
              <a:ahLst/>
              <a:cxnLst/>
              <a:rect l="l" t="t" r="r" b="b"/>
              <a:pathLst>
                <a:path w="4354" h="2012" extrusionOk="0">
                  <a:moveTo>
                    <a:pt x="4353" y="1"/>
                  </a:moveTo>
                  <a:lnTo>
                    <a:pt x="155" y="1666"/>
                  </a:lnTo>
                  <a:lnTo>
                    <a:pt x="1" y="2011"/>
                  </a:lnTo>
                  <a:lnTo>
                    <a:pt x="4214" y="32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2521225" y="3024100"/>
              <a:ext cx="109650" cy="51475"/>
            </a:xfrm>
            <a:custGeom>
              <a:avLst/>
              <a:gdLst/>
              <a:ahLst/>
              <a:cxnLst/>
              <a:rect l="l" t="t" r="r" b="b"/>
              <a:pathLst>
                <a:path w="4386" h="2059" extrusionOk="0">
                  <a:moveTo>
                    <a:pt x="1" y="2059"/>
                  </a:moveTo>
                  <a:lnTo>
                    <a:pt x="4245" y="328"/>
                  </a:lnTo>
                  <a:lnTo>
                    <a:pt x="4386" y="1"/>
                  </a:lnTo>
                  <a:lnTo>
                    <a:pt x="156" y="17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2512650" y="3042150"/>
              <a:ext cx="110475" cy="52650"/>
            </a:xfrm>
            <a:custGeom>
              <a:avLst/>
              <a:gdLst/>
              <a:ahLst/>
              <a:cxnLst/>
              <a:rect l="l" t="t" r="r" b="b"/>
              <a:pathLst>
                <a:path w="4419" h="2106" extrusionOk="0">
                  <a:moveTo>
                    <a:pt x="0" y="2105"/>
                  </a:moveTo>
                  <a:lnTo>
                    <a:pt x="4275" y="330"/>
                  </a:lnTo>
                  <a:lnTo>
                    <a:pt x="4418" y="0"/>
                  </a:lnTo>
                  <a:lnTo>
                    <a:pt x="156" y="17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2505600" y="3059975"/>
              <a:ext cx="110475" cy="53550"/>
            </a:xfrm>
            <a:custGeom>
              <a:avLst/>
              <a:gdLst/>
              <a:ahLst/>
              <a:cxnLst/>
              <a:rect l="l" t="t" r="r" b="b"/>
              <a:pathLst>
                <a:path w="4419" h="2142" extrusionOk="0">
                  <a:moveTo>
                    <a:pt x="0" y="2141"/>
                  </a:moveTo>
                  <a:lnTo>
                    <a:pt x="4305" y="319"/>
                  </a:lnTo>
                  <a:lnTo>
                    <a:pt x="4419" y="0"/>
                  </a:lnTo>
                  <a:lnTo>
                    <a:pt x="128" y="18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a:off x="2498550" y="3077575"/>
              <a:ext cx="111250" cy="54725"/>
            </a:xfrm>
            <a:custGeom>
              <a:avLst/>
              <a:gdLst/>
              <a:ahLst/>
              <a:cxnLst/>
              <a:rect l="l" t="t" r="r" b="b"/>
              <a:pathLst>
                <a:path w="4450" h="2189" extrusionOk="0">
                  <a:moveTo>
                    <a:pt x="0" y="2189"/>
                  </a:moveTo>
                  <a:lnTo>
                    <a:pt x="4333" y="322"/>
                  </a:lnTo>
                  <a:lnTo>
                    <a:pt x="4449" y="1"/>
                  </a:lnTo>
                  <a:lnTo>
                    <a:pt x="128" y="184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2491725" y="3095325"/>
              <a:ext cx="111700" cy="55800"/>
            </a:xfrm>
            <a:custGeom>
              <a:avLst/>
              <a:gdLst/>
              <a:ahLst/>
              <a:cxnLst/>
              <a:rect l="l" t="t" r="r" b="b"/>
              <a:pathLst>
                <a:path w="4468" h="2232" extrusionOk="0">
                  <a:moveTo>
                    <a:pt x="0" y="2232"/>
                  </a:moveTo>
                  <a:lnTo>
                    <a:pt x="4361" y="319"/>
                  </a:lnTo>
                  <a:cubicBezTo>
                    <a:pt x="4386" y="217"/>
                    <a:pt x="4428" y="108"/>
                    <a:pt x="4467" y="0"/>
                  </a:cubicBezTo>
                  <a:lnTo>
                    <a:pt x="118" y="1892"/>
                  </a:lnTo>
                  <a:cubicBezTo>
                    <a:pt x="76" y="2007"/>
                    <a:pt x="29" y="2123"/>
                    <a:pt x="0" y="223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a:off x="2486225" y="3112675"/>
              <a:ext cx="111900" cy="56800"/>
            </a:xfrm>
            <a:custGeom>
              <a:avLst/>
              <a:gdLst/>
              <a:ahLst/>
              <a:cxnLst/>
              <a:rect l="l" t="t" r="r" b="b"/>
              <a:pathLst>
                <a:path w="4476" h="2272" extrusionOk="0">
                  <a:moveTo>
                    <a:pt x="0" y="2272"/>
                  </a:moveTo>
                  <a:lnTo>
                    <a:pt x="4387" y="313"/>
                  </a:lnTo>
                  <a:lnTo>
                    <a:pt x="4476" y="0"/>
                  </a:lnTo>
                  <a:lnTo>
                    <a:pt x="100" y="19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2480650" y="3129950"/>
              <a:ext cx="112600" cy="58000"/>
            </a:xfrm>
            <a:custGeom>
              <a:avLst/>
              <a:gdLst/>
              <a:ahLst/>
              <a:cxnLst/>
              <a:rect l="l" t="t" r="r" b="b"/>
              <a:pathLst>
                <a:path w="4504" h="2320" extrusionOk="0">
                  <a:moveTo>
                    <a:pt x="1" y="2319"/>
                  </a:moveTo>
                  <a:lnTo>
                    <a:pt x="4414" y="316"/>
                  </a:lnTo>
                  <a:lnTo>
                    <a:pt x="4504" y="0"/>
                  </a:lnTo>
                  <a:lnTo>
                    <a:pt x="102" y="198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2475725" y="3147350"/>
              <a:ext cx="112600" cy="58900"/>
            </a:xfrm>
            <a:custGeom>
              <a:avLst/>
              <a:gdLst/>
              <a:ahLst/>
              <a:cxnLst/>
              <a:rect l="l" t="t" r="r" b="b"/>
              <a:pathLst>
                <a:path w="4504" h="2356" extrusionOk="0">
                  <a:moveTo>
                    <a:pt x="0" y="2356"/>
                  </a:moveTo>
                  <a:lnTo>
                    <a:pt x="4438" y="307"/>
                  </a:lnTo>
                  <a:cubicBezTo>
                    <a:pt x="4461" y="205"/>
                    <a:pt x="4472" y="107"/>
                    <a:pt x="4504" y="0"/>
                  </a:cubicBezTo>
                  <a:lnTo>
                    <a:pt x="77" y="2028"/>
                  </a:lnTo>
                  <a:cubicBezTo>
                    <a:pt x="42" y="2142"/>
                    <a:pt x="26" y="2246"/>
                    <a:pt x="0" y="235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2473400" y="3157300"/>
              <a:ext cx="112825" cy="59550"/>
            </a:xfrm>
            <a:custGeom>
              <a:avLst/>
              <a:gdLst/>
              <a:ahLst/>
              <a:cxnLst/>
              <a:rect l="l" t="t" r="r" b="b"/>
              <a:pathLst>
                <a:path w="4513" h="2382" extrusionOk="0">
                  <a:moveTo>
                    <a:pt x="0" y="2381"/>
                  </a:moveTo>
                  <a:lnTo>
                    <a:pt x="4453" y="306"/>
                  </a:lnTo>
                  <a:lnTo>
                    <a:pt x="4513" y="0"/>
                  </a:lnTo>
                  <a:lnTo>
                    <a:pt x="72" y="20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2469425" y="3174125"/>
              <a:ext cx="113450" cy="60775"/>
            </a:xfrm>
            <a:custGeom>
              <a:avLst/>
              <a:gdLst/>
              <a:ahLst/>
              <a:cxnLst/>
              <a:rect l="l" t="t" r="r" b="b"/>
              <a:pathLst>
                <a:path w="4538" h="2431" extrusionOk="0">
                  <a:moveTo>
                    <a:pt x="0" y="2431"/>
                  </a:moveTo>
                  <a:lnTo>
                    <a:pt x="4476" y="309"/>
                  </a:lnTo>
                  <a:lnTo>
                    <a:pt x="4538" y="0"/>
                  </a:lnTo>
                  <a:lnTo>
                    <a:pt x="73" y="210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2465725" y="3191100"/>
              <a:ext cx="113750" cy="61825"/>
            </a:xfrm>
            <a:custGeom>
              <a:avLst/>
              <a:gdLst/>
              <a:ahLst/>
              <a:cxnLst/>
              <a:rect l="l" t="t" r="r" b="b"/>
              <a:pathLst>
                <a:path w="4550" h="2473" extrusionOk="0">
                  <a:moveTo>
                    <a:pt x="1" y="2472"/>
                  </a:moveTo>
                  <a:lnTo>
                    <a:pt x="4497" y="305"/>
                  </a:lnTo>
                  <a:cubicBezTo>
                    <a:pt x="4504" y="209"/>
                    <a:pt x="4528" y="104"/>
                    <a:pt x="4549" y="0"/>
                  </a:cubicBezTo>
                  <a:lnTo>
                    <a:pt x="62" y="2147"/>
                  </a:lnTo>
                  <a:cubicBezTo>
                    <a:pt x="38" y="2257"/>
                    <a:pt x="10" y="2369"/>
                    <a:pt x="1" y="247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2463425" y="3207600"/>
              <a:ext cx="113800" cy="62800"/>
            </a:xfrm>
            <a:custGeom>
              <a:avLst/>
              <a:gdLst/>
              <a:ahLst/>
              <a:cxnLst/>
              <a:rect l="l" t="t" r="r" b="b"/>
              <a:pathLst>
                <a:path w="4552" h="2512" extrusionOk="0">
                  <a:moveTo>
                    <a:pt x="0" y="2511"/>
                  </a:moveTo>
                  <a:lnTo>
                    <a:pt x="4519" y="299"/>
                  </a:lnTo>
                  <a:lnTo>
                    <a:pt x="4552" y="1"/>
                  </a:lnTo>
                  <a:lnTo>
                    <a:pt x="42" y="21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2461075" y="3224025"/>
              <a:ext cx="114325" cy="63950"/>
            </a:xfrm>
            <a:custGeom>
              <a:avLst/>
              <a:gdLst/>
              <a:ahLst/>
              <a:cxnLst/>
              <a:rect l="l" t="t" r="r" b="b"/>
              <a:pathLst>
                <a:path w="4573" h="2558" extrusionOk="0">
                  <a:moveTo>
                    <a:pt x="1" y="2558"/>
                  </a:moveTo>
                  <a:lnTo>
                    <a:pt x="4538" y="300"/>
                  </a:lnTo>
                  <a:lnTo>
                    <a:pt x="4573" y="1"/>
                  </a:lnTo>
                  <a:lnTo>
                    <a:pt x="44" y="22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2459375" y="3240575"/>
              <a:ext cx="114150" cy="64800"/>
            </a:xfrm>
            <a:custGeom>
              <a:avLst/>
              <a:gdLst/>
              <a:ahLst/>
              <a:cxnLst/>
              <a:rect l="l" t="t" r="r" b="b"/>
              <a:pathLst>
                <a:path w="4566" h="2592" extrusionOk="0">
                  <a:moveTo>
                    <a:pt x="4565" y="0"/>
                  </a:moveTo>
                  <a:lnTo>
                    <a:pt x="17" y="2282"/>
                  </a:lnTo>
                  <a:cubicBezTo>
                    <a:pt x="3" y="2390"/>
                    <a:pt x="6" y="2489"/>
                    <a:pt x="0" y="2592"/>
                  </a:cubicBezTo>
                  <a:lnTo>
                    <a:pt x="4557" y="289"/>
                  </a:lnTo>
                  <a:cubicBezTo>
                    <a:pt x="4561" y="192"/>
                    <a:pt x="4555" y="100"/>
                    <a:pt x="4565"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2458725" y="3256425"/>
              <a:ext cx="114475" cy="65950"/>
            </a:xfrm>
            <a:custGeom>
              <a:avLst/>
              <a:gdLst/>
              <a:ahLst/>
              <a:cxnLst/>
              <a:rect l="l" t="t" r="r" b="b"/>
              <a:pathLst>
                <a:path w="4579" h="2638" extrusionOk="0">
                  <a:moveTo>
                    <a:pt x="4578" y="0"/>
                  </a:moveTo>
                  <a:lnTo>
                    <a:pt x="12" y="2328"/>
                  </a:lnTo>
                  <a:lnTo>
                    <a:pt x="1" y="2637"/>
                  </a:lnTo>
                  <a:lnTo>
                    <a:pt x="4574" y="2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2458050" y="3272350"/>
              <a:ext cx="114900" cy="67125"/>
            </a:xfrm>
            <a:custGeom>
              <a:avLst/>
              <a:gdLst/>
              <a:ahLst/>
              <a:cxnLst/>
              <a:rect l="l" t="t" r="r" b="b"/>
              <a:pathLst>
                <a:path w="4596" h="2685" extrusionOk="0">
                  <a:moveTo>
                    <a:pt x="4596" y="0"/>
                  </a:moveTo>
                  <a:lnTo>
                    <a:pt x="13" y="2373"/>
                  </a:lnTo>
                  <a:lnTo>
                    <a:pt x="0" y="2685"/>
                  </a:lnTo>
                  <a:lnTo>
                    <a:pt x="4592" y="2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2457950" y="3288275"/>
              <a:ext cx="115650" cy="67925"/>
            </a:xfrm>
            <a:custGeom>
              <a:avLst/>
              <a:gdLst/>
              <a:ahLst/>
              <a:cxnLst/>
              <a:rect l="l" t="t" r="r" b="b"/>
              <a:pathLst>
                <a:path w="4626" h="2717" extrusionOk="0">
                  <a:moveTo>
                    <a:pt x="4599" y="0"/>
                  </a:moveTo>
                  <a:lnTo>
                    <a:pt x="0" y="2418"/>
                  </a:lnTo>
                  <a:lnTo>
                    <a:pt x="19" y="2716"/>
                  </a:lnTo>
                  <a:lnTo>
                    <a:pt x="4625" y="2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2459025" y="3303550"/>
              <a:ext cx="116000" cy="69075"/>
            </a:xfrm>
            <a:custGeom>
              <a:avLst/>
              <a:gdLst/>
              <a:ahLst/>
              <a:cxnLst/>
              <a:rect l="l" t="t" r="r" b="b"/>
              <a:pathLst>
                <a:path w="4640" h="2763" extrusionOk="0">
                  <a:moveTo>
                    <a:pt x="0" y="2463"/>
                  </a:moveTo>
                  <a:lnTo>
                    <a:pt x="19" y="2762"/>
                  </a:lnTo>
                  <a:lnTo>
                    <a:pt x="4639" y="279"/>
                  </a:lnTo>
                  <a:lnTo>
                    <a:pt x="461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3"/>
            <p:cNvSpPr/>
            <p:nvPr/>
          </p:nvSpPr>
          <p:spPr>
            <a:xfrm>
              <a:off x="2464625" y="3348800"/>
              <a:ext cx="117625" cy="72125"/>
            </a:xfrm>
            <a:custGeom>
              <a:avLst/>
              <a:gdLst/>
              <a:ahLst/>
              <a:cxnLst/>
              <a:rect l="l" t="t" r="r" b="b"/>
              <a:pathLst>
                <a:path w="4705" h="2885" extrusionOk="0">
                  <a:moveTo>
                    <a:pt x="4649" y="0"/>
                  </a:moveTo>
                  <a:lnTo>
                    <a:pt x="1" y="2596"/>
                  </a:lnTo>
                  <a:lnTo>
                    <a:pt x="52" y="2885"/>
                  </a:lnTo>
                  <a:lnTo>
                    <a:pt x="4705" y="2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2467500" y="3363600"/>
              <a:ext cx="117825" cy="73275"/>
            </a:xfrm>
            <a:custGeom>
              <a:avLst/>
              <a:gdLst/>
              <a:ahLst/>
              <a:cxnLst/>
              <a:rect l="l" t="t" r="r" b="b"/>
              <a:pathLst>
                <a:path w="4713" h="2931" extrusionOk="0">
                  <a:moveTo>
                    <a:pt x="4657" y="0"/>
                  </a:moveTo>
                  <a:lnTo>
                    <a:pt x="0" y="2640"/>
                  </a:lnTo>
                  <a:lnTo>
                    <a:pt x="52" y="2931"/>
                  </a:lnTo>
                  <a:lnTo>
                    <a:pt x="4713" y="27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2471350" y="3377975"/>
              <a:ext cx="118825" cy="73975"/>
            </a:xfrm>
            <a:custGeom>
              <a:avLst/>
              <a:gdLst/>
              <a:ahLst/>
              <a:cxnLst/>
              <a:rect l="l" t="t" r="r" b="b"/>
              <a:pathLst>
                <a:path w="4753" h="2959" extrusionOk="0">
                  <a:moveTo>
                    <a:pt x="4664" y="0"/>
                  </a:moveTo>
                  <a:lnTo>
                    <a:pt x="0" y="2684"/>
                  </a:lnTo>
                  <a:lnTo>
                    <a:pt x="85" y="2958"/>
                  </a:lnTo>
                  <a:lnTo>
                    <a:pt x="4753" y="25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2476025" y="3392000"/>
              <a:ext cx="118975" cy="75100"/>
            </a:xfrm>
            <a:custGeom>
              <a:avLst/>
              <a:gdLst/>
              <a:ahLst/>
              <a:cxnLst/>
              <a:rect l="l" t="t" r="r" b="b"/>
              <a:pathLst>
                <a:path w="4759" h="3004" extrusionOk="0">
                  <a:moveTo>
                    <a:pt x="4671" y="0"/>
                  </a:moveTo>
                  <a:lnTo>
                    <a:pt x="1" y="2728"/>
                  </a:lnTo>
                  <a:lnTo>
                    <a:pt x="86" y="3004"/>
                  </a:lnTo>
                  <a:lnTo>
                    <a:pt x="4758" y="2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2480750" y="3406125"/>
              <a:ext cx="119450" cy="76050"/>
            </a:xfrm>
            <a:custGeom>
              <a:avLst/>
              <a:gdLst/>
              <a:ahLst/>
              <a:cxnLst/>
              <a:rect l="l" t="t" r="r" b="b"/>
              <a:pathLst>
                <a:path w="4778" h="3042" extrusionOk="0">
                  <a:moveTo>
                    <a:pt x="4675" y="1"/>
                  </a:moveTo>
                  <a:lnTo>
                    <a:pt x="0" y="2773"/>
                  </a:lnTo>
                  <a:cubicBezTo>
                    <a:pt x="24" y="2865"/>
                    <a:pt x="58" y="2956"/>
                    <a:pt x="101" y="3041"/>
                  </a:cubicBezTo>
                  <a:lnTo>
                    <a:pt x="4778" y="251"/>
                  </a:lnTo>
                  <a:cubicBezTo>
                    <a:pt x="4734" y="172"/>
                    <a:pt x="4700" y="88"/>
                    <a:pt x="4675"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2486850" y="3419625"/>
              <a:ext cx="119950" cy="76900"/>
            </a:xfrm>
            <a:custGeom>
              <a:avLst/>
              <a:gdLst/>
              <a:ahLst/>
              <a:cxnLst/>
              <a:rect l="l" t="t" r="r" b="b"/>
              <a:pathLst>
                <a:path w="4798" h="3076" extrusionOk="0">
                  <a:moveTo>
                    <a:pt x="4677" y="0"/>
                  </a:moveTo>
                  <a:lnTo>
                    <a:pt x="0" y="2814"/>
                  </a:lnTo>
                  <a:lnTo>
                    <a:pt x="119" y="3075"/>
                  </a:lnTo>
                  <a:lnTo>
                    <a:pt x="4797" y="2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2493400" y="3432925"/>
              <a:ext cx="120000" cy="78025"/>
            </a:xfrm>
            <a:custGeom>
              <a:avLst/>
              <a:gdLst/>
              <a:ahLst/>
              <a:cxnLst/>
              <a:rect l="l" t="t" r="r" b="b"/>
              <a:pathLst>
                <a:path w="4800" h="3121" extrusionOk="0">
                  <a:moveTo>
                    <a:pt x="4679" y="1"/>
                  </a:moveTo>
                  <a:lnTo>
                    <a:pt x="1" y="2857"/>
                  </a:lnTo>
                  <a:lnTo>
                    <a:pt x="121" y="3120"/>
                  </a:lnTo>
                  <a:lnTo>
                    <a:pt x="4799" y="2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2500000" y="3446400"/>
              <a:ext cx="120750" cy="78625"/>
            </a:xfrm>
            <a:custGeom>
              <a:avLst/>
              <a:gdLst/>
              <a:ahLst/>
              <a:cxnLst/>
              <a:rect l="l" t="t" r="r" b="b"/>
              <a:pathLst>
                <a:path w="4830" h="3145" extrusionOk="0">
                  <a:moveTo>
                    <a:pt x="4680" y="0"/>
                  </a:moveTo>
                  <a:lnTo>
                    <a:pt x="1" y="2898"/>
                  </a:lnTo>
                  <a:lnTo>
                    <a:pt x="152" y="3145"/>
                  </a:lnTo>
                  <a:lnTo>
                    <a:pt x="4829" y="22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2508400" y="3458875"/>
              <a:ext cx="120775" cy="79675"/>
            </a:xfrm>
            <a:custGeom>
              <a:avLst/>
              <a:gdLst/>
              <a:ahLst/>
              <a:cxnLst/>
              <a:rect l="l" t="t" r="r" b="b"/>
              <a:pathLst>
                <a:path w="4831" h="3187" extrusionOk="0">
                  <a:moveTo>
                    <a:pt x="4677" y="0"/>
                  </a:moveTo>
                  <a:lnTo>
                    <a:pt x="1" y="2940"/>
                  </a:lnTo>
                  <a:lnTo>
                    <a:pt x="156" y="3187"/>
                  </a:lnTo>
                  <a:lnTo>
                    <a:pt x="4830" y="22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a:off x="2516925" y="3471425"/>
              <a:ext cx="120675" cy="80800"/>
            </a:xfrm>
            <a:custGeom>
              <a:avLst/>
              <a:gdLst/>
              <a:ahLst/>
              <a:cxnLst/>
              <a:rect l="l" t="t" r="r" b="b"/>
              <a:pathLst>
                <a:path w="4827" h="3232" extrusionOk="0">
                  <a:moveTo>
                    <a:pt x="4673" y="1"/>
                  </a:moveTo>
                  <a:lnTo>
                    <a:pt x="0" y="2982"/>
                  </a:lnTo>
                  <a:lnTo>
                    <a:pt x="156" y="3231"/>
                  </a:lnTo>
                  <a:lnTo>
                    <a:pt x="4826" y="2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2525750" y="3483925"/>
              <a:ext cx="121375" cy="81325"/>
            </a:xfrm>
            <a:custGeom>
              <a:avLst/>
              <a:gdLst/>
              <a:ahLst/>
              <a:cxnLst/>
              <a:rect l="l" t="t" r="r" b="b"/>
              <a:pathLst>
                <a:path w="4855" h="3253" extrusionOk="0">
                  <a:moveTo>
                    <a:pt x="4668" y="1"/>
                  </a:moveTo>
                  <a:lnTo>
                    <a:pt x="1" y="3023"/>
                  </a:lnTo>
                  <a:lnTo>
                    <a:pt x="190" y="3253"/>
                  </a:lnTo>
                  <a:lnTo>
                    <a:pt x="4854" y="2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a:off x="2536175" y="3495550"/>
              <a:ext cx="121225" cy="82375"/>
            </a:xfrm>
            <a:custGeom>
              <a:avLst/>
              <a:gdLst/>
              <a:ahLst/>
              <a:cxnLst/>
              <a:rect l="l" t="t" r="r" b="b"/>
              <a:pathLst>
                <a:path w="4849" h="3295" extrusionOk="0">
                  <a:moveTo>
                    <a:pt x="4661" y="0"/>
                  </a:moveTo>
                  <a:lnTo>
                    <a:pt x="1" y="3064"/>
                  </a:lnTo>
                  <a:lnTo>
                    <a:pt x="193" y="3294"/>
                  </a:lnTo>
                  <a:lnTo>
                    <a:pt x="4848" y="2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2546725" y="3507250"/>
              <a:ext cx="120950" cy="83425"/>
            </a:xfrm>
            <a:custGeom>
              <a:avLst/>
              <a:gdLst/>
              <a:ahLst/>
              <a:cxnLst/>
              <a:rect l="l" t="t" r="r" b="b"/>
              <a:pathLst>
                <a:path w="4838" h="3337" extrusionOk="0">
                  <a:moveTo>
                    <a:pt x="4650" y="1"/>
                  </a:moveTo>
                  <a:lnTo>
                    <a:pt x="0" y="3104"/>
                  </a:lnTo>
                  <a:lnTo>
                    <a:pt x="192" y="3337"/>
                  </a:lnTo>
                  <a:lnTo>
                    <a:pt x="4838" y="2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a:off x="2557875" y="3518700"/>
              <a:ext cx="121525" cy="83875"/>
            </a:xfrm>
            <a:custGeom>
              <a:avLst/>
              <a:gdLst/>
              <a:ahLst/>
              <a:cxnLst/>
              <a:rect l="l" t="t" r="r" b="b"/>
              <a:pathLst>
                <a:path w="4861" h="3355" extrusionOk="0">
                  <a:moveTo>
                    <a:pt x="4640" y="1"/>
                  </a:moveTo>
                  <a:lnTo>
                    <a:pt x="1" y="3143"/>
                  </a:lnTo>
                  <a:lnTo>
                    <a:pt x="227" y="3355"/>
                  </a:lnTo>
                  <a:lnTo>
                    <a:pt x="4861" y="1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a:off x="2570325" y="3529425"/>
              <a:ext cx="121250" cy="84875"/>
            </a:xfrm>
            <a:custGeom>
              <a:avLst/>
              <a:gdLst/>
              <a:ahLst/>
              <a:cxnLst/>
              <a:rect l="l" t="t" r="r" b="b"/>
              <a:pathLst>
                <a:path w="4850" h="3395" extrusionOk="0">
                  <a:moveTo>
                    <a:pt x="4628" y="0"/>
                  </a:moveTo>
                  <a:lnTo>
                    <a:pt x="1" y="3181"/>
                  </a:lnTo>
                  <a:lnTo>
                    <a:pt x="229" y="3395"/>
                  </a:lnTo>
                  <a:lnTo>
                    <a:pt x="4849" y="19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a:off x="2582900" y="3540250"/>
              <a:ext cx="120875" cy="85875"/>
            </a:xfrm>
            <a:custGeom>
              <a:avLst/>
              <a:gdLst/>
              <a:ahLst/>
              <a:cxnLst/>
              <a:rect l="l" t="t" r="r" b="b"/>
              <a:pathLst>
                <a:path w="4835" h="3435" extrusionOk="0">
                  <a:moveTo>
                    <a:pt x="4612" y="0"/>
                  </a:moveTo>
                  <a:lnTo>
                    <a:pt x="0" y="3220"/>
                  </a:lnTo>
                  <a:lnTo>
                    <a:pt x="229" y="3434"/>
                  </a:lnTo>
                  <a:lnTo>
                    <a:pt x="4835" y="1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a:off x="2596425" y="3550550"/>
              <a:ext cx="121300" cy="86250"/>
            </a:xfrm>
            <a:custGeom>
              <a:avLst/>
              <a:gdLst/>
              <a:ahLst/>
              <a:cxnLst/>
              <a:rect l="l" t="t" r="r" b="b"/>
              <a:pathLst>
                <a:path w="4852" h="3450" extrusionOk="0">
                  <a:moveTo>
                    <a:pt x="4596" y="0"/>
                  </a:moveTo>
                  <a:lnTo>
                    <a:pt x="0" y="3256"/>
                  </a:lnTo>
                  <a:lnTo>
                    <a:pt x="264" y="3450"/>
                  </a:lnTo>
                  <a:lnTo>
                    <a:pt x="4852" y="1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a:off x="2610950" y="3560300"/>
              <a:ext cx="120875" cy="87225"/>
            </a:xfrm>
            <a:custGeom>
              <a:avLst/>
              <a:gdLst/>
              <a:ahLst/>
              <a:cxnLst/>
              <a:rect l="l" t="t" r="r" b="b"/>
              <a:pathLst>
                <a:path w="4835" h="3489" extrusionOk="0">
                  <a:moveTo>
                    <a:pt x="4577" y="1"/>
                  </a:moveTo>
                  <a:lnTo>
                    <a:pt x="1" y="3294"/>
                  </a:lnTo>
                  <a:lnTo>
                    <a:pt x="266" y="3488"/>
                  </a:lnTo>
                  <a:lnTo>
                    <a:pt x="4834" y="1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2625575" y="3570150"/>
              <a:ext cx="120600" cy="88025"/>
            </a:xfrm>
            <a:custGeom>
              <a:avLst/>
              <a:gdLst/>
              <a:ahLst/>
              <a:cxnLst/>
              <a:rect l="l" t="t" r="r" b="b"/>
              <a:pathLst>
                <a:path w="4824" h="3521" extrusionOk="0">
                  <a:moveTo>
                    <a:pt x="4557" y="1"/>
                  </a:moveTo>
                  <a:lnTo>
                    <a:pt x="0" y="3330"/>
                  </a:lnTo>
                  <a:cubicBezTo>
                    <a:pt x="93" y="3394"/>
                    <a:pt x="171" y="3467"/>
                    <a:pt x="276" y="3521"/>
                  </a:cubicBezTo>
                  <a:lnTo>
                    <a:pt x="4823" y="175"/>
                  </a:lnTo>
                  <a:cubicBezTo>
                    <a:pt x="4721" y="127"/>
                    <a:pt x="4646" y="58"/>
                    <a:pt x="4557"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3"/>
            <p:cNvSpPr/>
            <p:nvPr/>
          </p:nvSpPr>
          <p:spPr>
            <a:xfrm>
              <a:off x="2641500" y="3579225"/>
              <a:ext cx="120625" cy="88525"/>
            </a:xfrm>
            <a:custGeom>
              <a:avLst/>
              <a:gdLst/>
              <a:ahLst/>
              <a:cxnLst/>
              <a:rect l="l" t="t" r="r" b="b"/>
              <a:pathLst>
                <a:path w="4825" h="3541" extrusionOk="0">
                  <a:moveTo>
                    <a:pt x="4534" y="1"/>
                  </a:moveTo>
                  <a:lnTo>
                    <a:pt x="0" y="3365"/>
                  </a:lnTo>
                  <a:lnTo>
                    <a:pt x="302" y="3540"/>
                  </a:lnTo>
                  <a:lnTo>
                    <a:pt x="4824" y="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a:off x="2658100" y="3587975"/>
              <a:ext cx="120075" cy="89375"/>
            </a:xfrm>
            <a:custGeom>
              <a:avLst/>
              <a:gdLst/>
              <a:ahLst/>
              <a:cxnLst/>
              <a:rect l="l" t="t" r="r" b="b"/>
              <a:pathLst>
                <a:path w="4803" h="3575" extrusionOk="0">
                  <a:moveTo>
                    <a:pt x="4510" y="0"/>
                  </a:moveTo>
                  <a:lnTo>
                    <a:pt x="1" y="3400"/>
                  </a:lnTo>
                  <a:lnTo>
                    <a:pt x="305" y="3575"/>
                  </a:lnTo>
                  <a:lnTo>
                    <a:pt x="4803" y="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a:off x="2674850" y="3596800"/>
              <a:ext cx="119900" cy="89925"/>
            </a:xfrm>
            <a:custGeom>
              <a:avLst/>
              <a:gdLst/>
              <a:ahLst/>
              <a:cxnLst/>
              <a:rect l="l" t="t" r="r" b="b"/>
              <a:pathLst>
                <a:path w="4796" h="3597" extrusionOk="0">
                  <a:moveTo>
                    <a:pt x="4483" y="0"/>
                  </a:moveTo>
                  <a:lnTo>
                    <a:pt x="0" y="3434"/>
                  </a:lnTo>
                  <a:cubicBezTo>
                    <a:pt x="98" y="3495"/>
                    <a:pt x="211" y="3546"/>
                    <a:pt x="325" y="3596"/>
                  </a:cubicBezTo>
                  <a:lnTo>
                    <a:pt x="4795" y="148"/>
                  </a:lnTo>
                  <a:cubicBezTo>
                    <a:pt x="4686" y="102"/>
                    <a:pt x="4576" y="57"/>
                    <a:pt x="4483"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a:off x="2693150" y="3604575"/>
              <a:ext cx="119525" cy="90525"/>
            </a:xfrm>
            <a:custGeom>
              <a:avLst/>
              <a:gdLst/>
              <a:ahLst/>
              <a:cxnLst/>
              <a:rect l="l" t="t" r="r" b="b"/>
              <a:pathLst>
                <a:path w="4781" h="3621" extrusionOk="0">
                  <a:moveTo>
                    <a:pt x="4454" y="1"/>
                  </a:moveTo>
                  <a:lnTo>
                    <a:pt x="0" y="3468"/>
                  </a:lnTo>
                  <a:lnTo>
                    <a:pt x="340" y="3620"/>
                  </a:lnTo>
                  <a:lnTo>
                    <a:pt x="4780" y="1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a:off x="2711900" y="3612250"/>
              <a:ext cx="118775" cy="91325"/>
            </a:xfrm>
            <a:custGeom>
              <a:avLst/>
              <a:gdLst/>
              <a:ahLst/>
              <a:cxnLst/>
              <a:rect l="l" t="t" r="r" b="b"/>
              <a:pathLst>
                <a:path w="4751" h="3653" extrusionOk="0">
                  <a:moveTo>
                    <a:pt x="4423" y="0"/>
                  </a:moveTo>
                  <a:lnTo>
                    <a:pt x="0" y="3498"/>
                  </a:lnTo>
                  <a:lnTo>
                    <a:pt x="342" y="3652"/>
                  </a:lnTo>
                  <a:lnTo>
                    <a:pt x="4750" y="13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a:off x="2730775" y="3619950"/>
              <a:ext cx="118675" cy="91600"/>
            </a:xfrm>
            <a:custGeom>
              <a:avLst/>
              <a:gdLst/>
              <a:ahLst/>
              <a:cxnLst/>
              <a:rect l="l" t="t" r="r" b="b"/>
              <a:pathLst>
                <a:path w="4747" h="3664" extrusionOk="0">
                  <a:moveTo>
                    <a:pt x="4389" y="1"/>
                  </a:moveTo>
                  <a:lnTo>
                    <a:pt x="0" y="3530"/>
                  </a:lnTo>
                  <a:lnTo>
                    <a:pt x="373" y="3664"/>
                  </a:lnTo>
                  <a:lnTo>
                    <a:pt x="4746" y="12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2751400" y="3626450"/>
              <a:ext cx="117950" cy="92250"/>
            </a:xfrm>
            <a:custGeom>
              <a:avLst/>
              <a:gdLst/>
              <a:ahLst/>
              <a:cxnLst/>
              <a:rect l="l" t="t" r="r" b="b"/>
              <a:pathLst>
                <a:path w="4718" h="3690" extrusionOk="0">
                  <a:moveTo>
                    <a:pt x="4355" y="0"/>
                  </a:moveTo>
                  <a:lnTo>
                    <a:pt x="1" y="3559"/>
                  </a:lnTo>
                  <a:lnTo>
                    <a:pt x="380" y="3690"/>
                  </a:lnTo>
                  <a:lnTo>
                    <a:pt x="4717" y="1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2772300" y="3632925"/>
              <a:ext cx="117025" cy="93025"/>
            </a:xfrm>
            <a:custGeom>
              <a:avLst/>
              <a:gdLst/>
              <a:ahLst/>
              <a:cxnLst/>
              <a:rect l="l" t="t" r="r" b="b"/>
              <a:pathLst>
                <a:path w="4681" h="3721" extrusionOk="0">
                  <a:moveTo>
                    <a:pt x="4317" y="0"/>
                  </a:moveTo>
                  <a:lnTo>
                    <a:pt x="1" y="3589"/>
                  </a:lnTo>
                  <a:lnTo>
                    <a:pt x="382" y="3721"/>
                  </a:lnTo>
                  <a:lnTo>
                    <a:pt x="4681" y="1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a:off x="2793425" y="3639400"/>
              <a:ext cx="116850" cy="93075"/>
            </a:xfrm>
            <a:custGeom>
              <a:avLst/>
              <a:gdLst/>
              <a:ahLst/>
              <a:cxnLst/>
              <a:rect l="l" t="t" r="r" b="b"/>
              <a:pathLst>
                <a:path w="4674" h="3723" extrusionOk="0">
                  <a:moveTo>
                    <a:pt x="4277" y="0"/>
                  </a:moveTo>
                  <a:lnTo>
                    <a:pt x="0" y="3616"/>
                  </a:lnTo>
                  <a:lnTo>
                    <a:pt x="415" y="3723"/>
                  </a:lnTo>
                  <a:lnTo>
                    <a:pt x="4674" y="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a:off x="2816300" y="3644600"/>
              <a:ext cx="115875" cy="93775"/>
            </a:xfrm>
            <a:custGeom>
              <a:avLst/>
              <a:gdLst/>
              <a:ahLst/>
              <a:cxnLst/>
              <a:rect l="l" t="t" r="r" b="b"/>
              <a:pathLst>
                <a:path w="4635" h="3751" extrusionOk="0">
                  <a:moveTo>
                    <a:pt x="4236" y="1"/>
                  </a:moveTo>
                  <a:lnTo>
                    <a:pt x="1" y="3643"/>
                  </a:lnTo>
                  <a:lnTo>
                    <a:pt x="419" y="3751"/>
                  </a:lnTo>
                  <a:lnTo>
                    <a:pt x="4634" y="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a:off x="2829875" y="3647675"/>
              <a:ext cx="115275" cy="94175"/>
            </a:xfrm>
            <a:custGeom>
              <a:avLst/>
              <a:gdLst/>
              <a:ahLst/>
              <a:cxnLst/>
              <a:rect l="l" t="t" r="r" b="b"/>
              <a:pathLst>
                <a:path w="4611" h="3767" extrusionOk="0">
                  <a:moveTo>
                    <a:pt x="4211" y="1"/>
                  </a:moveTo>
                  <a:lnTo>
                    <a:pt x="1" y="3659"/>
                  </a:lnTo>
                  <a:lnTo>
                    <a:pt x="420" y="3767"/>
                  </a:lnTo>
                  <a:lnTo>
                    <a:pt x="4610" y="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a:off x="2853000" y="3653000"/>
              <a:ext cx="114500" cy="94550"/>
            </a:xfrm>
            <a:custGeom>
              <a:avLst/>
              <a:gdLst/>
              <a:ahLst/>
              <a:cxnLst/>
              <a:rect l="l" t="t" r="r" b="b"/>
              <a:pathLst>
                <a:path w="4580" h="3782" extrusionOk="0">
                  <a:moveTo>
                    <a:pt x="4165" y="1"/>
                  </a:moveTo>
                  <a:lnTo>
                    <a:pt x="1" y="3683"/>
                  </a:lnTo>
                  <a:cubicBezTo>
                    <a:pt x="144" y="3724"/>
                    <a:pt x="289" y="3757"/>
                    <a:pt x="435" y="3781"/>
                  </a:cubicBezTo>
                  <a:lnTo>
                    <a:pt x="4579" y="86"/>
                  </a:lnTo>
                  <a:cubicBezTo>
                    <a:pt x="4439" y="65"/>
                    <a:pt x="4301" y="36"/>
                    <a:pt x="4165"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2877500" y="3657275"/>
              <a:ext cx="113800" cy="94750"/>
            </a:xfrm>
            <a:custGeom>
              <a:avLst/>
              <a:gdLst/>
              <a:ahLst/>
              <a:cxnLst/>
              <a:rect l="l" t="t" r="r" b="b"/>
              <a:pathLst>
                <a:path w="4552" h="3790" extrusionOk="0">
                  <a:moveTo>
                    <a:pt x="4117" y="0"/>
                  </a:moveTo>
                  <a:lnTo>
                    <a:pt x="1" y="3708"/>
                  </a:lnTo>
                  <a:lnTo>
                    <a:pt x="456" y="3789"/>
                  </a:lnTo>
                  <a:lnTo>
                    <a:pt x="4551" y="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2902600" y="3661225"/>
              <a:ext cx="112600" cy="95350"/>
            </a:xfrm>
            <a:custGeom>
              <a:avLst/>
              <a:gdLst/>
              <a:ahLst/>
              <a:cxnLst/>
              <a:rect l="l" t="t" r="r" b="b"/>
              <a:pathLst>
                <a:path w="4504" h="3814" extrusionOk="0">
                  <a:moveTo>
                    <a:pt x="4067" y="0"/>
                  </a:moveTo>
                  <a:lnTo>
                    <a:pt x="0" y="3730"/>
                  </a:lnTo>
                  <a:lnTo>
                    <a:pt x="459" y="3813"/>
                  </a:lnTo>
                  <a:lnTo>
                    <a:pt x="4503" y="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2927850" y="3665250"/>
              <a:ext cx="111750" cy="95475"/>
            </a:xfrm>
            <a:custGeom>
              <a:avLst/>
              <a:gdLst/>
              <a:ahLst/>
              <a:cxnLst/>
              <a:rect l="l" t="t" r="r" b="b"/>
              <a:pathLst>
                <a:path w="4470" h="3819" extrusionOk="0">
                  <a:moveTo>
                    <a:pt x="4016" y="0"/>
                  </a:moveTo>
                  <a:lnTo>
                    <a:pt x="0" y="3751"/>
                  </a:lnTo>
                  <a:cubicBezTo>
                    <a:pt x="150" y="3783"/>
                    <a:pt x="313" y="3802"/>
                    <a:pt x="478" y="3819"/>
                  </a:cubicBezTo>
                  <a:lnTo>
                    <a:pt x="4470" y="57"/>
                  </a:lnTo>
                  <a:cubicBezTo>
                    <a:pt x="4313" y="43"/>
                    <a:pt x="4158" y="28"/>
                    <a:pt x="4016"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a:off x="2954575" y="3668075"/>
              <a:ext cx="110775" cy="95725"/>
            </a:xfrm>
            <a:custGeom>
              <a:avLst/>
              <a:gdLst/>
              <a:ahLst/>
              <a:cxnLst/>
              <a:rect l="l" t="t" r="r" b="b"/>
              <a:pathLst>
                <a:path w="4431" h="3829" extrusionOk="0">
                  <a:moveTo>
                    <a:pt x="3962" y="1"/>
                  </a:moveTo>
                  <a:lnTo>
                    <a:pt x="0" y="3773"/>
                  </a:lnTo>
                  <a:lnTo>
                    <a:pt x="493" y="3829"/>
                  </a:lnTo>
                  <a:lnTo>
                    <a:pt x="4430" y="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a:off x="2981775" y="3670700"/>
              <a:ext cx="109425" cy="96225"/>
            </a:xfrm>
            <a:custGeom>
              <a:avLst/>
              <a:gdLst/>
              <a:ahLst/>
              <a:cxnLst/>
              <a:rect l="l" t="t" r="r" b="b"/>
              <a:pathLst>
                <a:path w="4377" h="3849" extrusionOk="0">
                  <a:moveTo>
                    <a:pt x="3906" y="0"/>
                  </a:moveTo>
                  <a:lnTo>
                    <a:pt x="0" y="3791"/>
                  </a:lnTo>
                  <a:lnTo>
                    <a:pt x="496" y="3848"/>
                  </a:lnTo>
                  <a:lnTo>
                    <a:pt x="4377" y="4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3009125" y="3673375"/>
              <a:ext cx="108500" cy="96200"/>
            </a:xfrm>
            <a:custGeom>
              <a:avLst/>
              <a:gdLst/>
              <a:ahLst/>
              <a:cxnLst/>
              <a:rect l="l" t="t" r="r" b="b"/>
              <a:pathLst>
                <a:path w="4340" h="3848" extrusionOk="0">
                  <a:moveTo>
                    <a:pt x="3848" y="1"/>
                  </a:moveTo>
                  <a:lnTo>
                    <a:pt x="0" y="3810"/>
                  </a:lnTo>
                  <a:cubicBezTo>
                    <a:pt x="162" y="3833"/>
                    <a:pt x="342" y="3837"/>
                    <a:pt x="518" y="3847"/>
                  </a:cubicBezTo>
                  <a:lnTo>
                    <a:pt x="4340" y="31"/>
                  </a:lnTo>
                  <a:cubicBezTo>
                    <a:pt x="4174" y="23"/>
                    <a:pt x="4003" y="21"/>
                    <a:pt x="3848"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3037975" y="3674800"/>
              <a:ext cx="107300" cy="96375"/>
            </a:xfrm>
            <a:custGeom>
              <a:avLst/>
              <a:gdLst/>
              <a:ahLst/>
              <a:cxnLst/>
              <a:rect l="l" t="t" r="r" b="b"/>
              <a:pathLst>
                <a:path w="4292" h="3855" extrusionOk="0">
                  <a:moveTo>
                    <a:pt x="3788" y="1"/>
                  </a:moveTo>
                  <a:lnTo>
                    <a:pt x="0" y="3825"/>
                  </a:lnTo>
                  <a:lnTo>
                    <a:pt x="531" y="3855"/>
                  </a:lnTo>
                  <a:lnTo>
                    <a:pt x="4292" y="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3067225" y="3676025"/>
              <a:ext cx="105825" cy="96750"/>
            </a:xfrm>
            <a:custGeom>
              <a:avLst/>
              <a:gdLst/>
              <a:ahLst/>
              <a:cxnLst/>
              <a:rect l="l" t="t" r="r" b="b"/>
              <a:pathLst>
                <a:path w="4233" h="3870" extrusionOk="0">
                  <a:moveTo>
                    <a:pt x="3727" y="1"/>
                  </a:moveTo>
                  <a:lnTo>
                    <a:pt x="0" y="3840"/>
                  </a:lnTo>
                  <a:lnTo>
                    <a:pt x="534" y="3870"/>
                  </a:lnTo>
                  <a:lnTo>
                    <a:pt x="4233" y="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a:off x="3096650" y="3677300"/>
              <a:ext cx="104725" cy="96725"/>
            </a:xfrm>
            <a:custGeom>
              <a:avLst/>
              <a:gdLst/>
              <a:ahLst/>
              <a:cxnLst/>
              <a:rect l="l" t="t" r="r" b="b"/>
              <a:pathLst>
                <a:path w="4189" h="3869" extrusionOk="0">
                  <a:moveTo>
                    <a:pt x="3663" y="1"/>
                  </a:moveTo>
                  <a:lnTo>
                    <a:pt x="1" y="3855"/>
                  </a:lnTo>
                  <a:cubicBezTo>
                    <a:pt x="175" y="3868"/>
                    <a:pt x="369" y="3863"/>
                    <a:pt x="556" y="3865"/>
                  </a:cubicBezTo>
                  <a:lnTo>
                    <a:pt x="4189" y="6"/>
                  </a:lnTo>
                  <a:cubicBezTo>
                    <a:pt x="4012" y="6"/>
                    <a:pt x="3829" y="12"/>
                    <a:pt x="3663"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3"/>
            <p:cNvSpPr/>
            <p:nvPr/>
          </p:nvSpPr>
          <p:spPr>
            <a:xfrm>
              <a:off x="3127500" y="3677200"/>
              <a:ext cx="103375" cy="96800"/>
            </a:xfrm>
            <a:custGeom>
              <a:avLst/>
              <a:gdLst/>
              <a:ahLst/>
              <a:cxnLst/>
              <a:rect l="l" t="t" r="r" b="b"/>
              <a:pathLst>
                <a:path w="4135" h="3872" extrusionOk="0">
                  <a:moveTo>
                    <a:pt x="3597" y="5"/>
                  </a:moveTo>
                  <a:lnTo>
                    <a:pt x="1" y="3870"/>
                  </a:lnTo>
                  <a:lnTo>
                    <a:pt x="568" y="3871"/>
                  </a:lnTo>
                  <a:lnTo>
                    <a:pt x="413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3158775" y="3677000"/>
              <a:ext cx="101675" cy="97075"/>
            </a:xfrm>
            <a:custGeom>
              <a:avLst/>
              <a:gdLst/>
              <a:ahLst/>
              <a:cxnLst/>
              <a:rect l="l" t="t" r="r" b="b"/>
              <a:pathLst>
                <a:path w="4067" h="3883" extrusionOk="0">
                  <a:moveTo>
                    <a:pt x="3529" y="4"/>
                  </a:moveTo>
                  <a:lnTo>
                    <a:pt x="1" y="3882"/>
                  </a:lnTo>
                  <a:lnTo>
                    <a:pt x="572" y="3883"/>
                  </a:lnTo>
                  <a:lnTo>
                    <a:pt x="406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3190225" y="3676400"/>
              <a:ext cx="100400" cy="97850"/>
            </a:xfrm>
            <a:custGeom>
              <a:avLst/>
              <a:gdLst/>
              <a:ahLst/>
              <a:cxnLst/>
              <a:rect l="l" t="t" r="r" b="b"/>
              <a:pathLst>
                <a:path w="4016" h="3914" extrusionOk="0">
                  <a:moveTo>
                    <a:pt x="3457" y="22"/>
                  </a:moveTo>
                  <a:lnTo>
                    <a:pt x="0" y="3910"/>
                  </a:lnTo>
                  <a:cubicBezTo>
                    <a:pt x="188" y="3914"/>
                    <a:pt x="393" y="3898"/>
                    <a:pt x="592" y="3891"/>
                  </a:cubicBezTo>
                  <a:lnTo>
                    <a:pt x="4016" y="1"/>
                  </a:lnTo>
                  <a:cubicBezTo>
                    <a:pt x="3828" y="8"/>
                    <a:pt x="3633" y="26"/>
                    <a:pt x="3457" y="2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3223025" y="3674725"/>
              <a:ext cx="98825" cy="98125"/>
            </a:xfrm>
            <a:custGeom>
              <a:avLst/>
              <a:gdLst/>
              <a:ahLst/>
              <a:cxnLst/>
              <a:rect l="l" t="t" r="r" b="b"/>
              <a:pathLst>
                <a:path w="3953" h="3925" extrusionOk="0">
                  <a:moveTo>
                    <a:pt x="3384" y="30"/>
                  </a:moveTo>
                  <a:lnTo>
                    <a:pt x="0" y="3924"/>
                  </a:lnTo>
                  <a:lnTo>
                    <a:pt x="604" y="3898"/>
                  </a:lnTo>
                  <a:lnTo>
                    <a:pt x="395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3256225" y="3673075"/>
              <a:ext cx="96975" cy="98275"/>
            </a:xfrm>
            <a:custGeom>
              <a:avLst/>
              <a:gdLst/>
              <a:ahLst/>
              <a:cxnLst/>
              <a:rect l="l" t="t" r="r" b="b"/>
              <a:pathLst>
                <a:path w="3879" h="3931" extrusionOk="0">
                  <a:moveTo>
                    <a:pt x="3308" y="29"/>
                  </a:moveTo>
                  <a:lnTo>
                    <a:pt x="0" y="3930"/>
                  </a:lnTo>
                  <a:lnTo>
                    <a:pt x="606" y="3904"/>
                  </a:lnTo>
                  <a:lnTo>
                    <a:pt x="387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p:nvPr/>
          </p:nvSpPr>
          <p:spPr>
            <a:xfrm>
              <a:off x="3289575" y="3670900"/>
              <a:ext cx="95575" cy="98975"/>
            </a:xfrm>
            <a:custGeom>
              <a:avLst/>
              <a:gdLst/>
              <a:ahLst/>
              <a:cxnLst/>
              <a:rect l="l" t="t" r="r" b="b"/>
              <a:pathLst>
                <a:path w="3823" h="3959" extrusionOk="0">
                  <a:moveTo>
                    <a:pt x="3230" y="52"/>
                  </a:moveTo>
                  <a:lnTo>
                    <a:pt x="1" y="3958"/>
                  </a:lnTo>
                  <a:cubicBezTo>
                    <a:pt x="201" y="3953"/>
                    <a:pt x="420" y="3924"/>
                    <a:pt x="628" y="3909"/>
                  </a:cubicBezTo>
                  <a:lnTo>
                    <a:pt x="3822" y="1"/>
                  </a:lnTo>
                  <a:cubicBezTo>
                    <a:pt x="3625" y="16"/>
                    <a:pt x="3419" y="45"/>
                    <a:pt x="3230" y="5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3"/>
            <p:cNvSpPr/>
            <p:nvPr/>
          </p:nvSpPr>
          <p:spPr>
            <a:xfrm>
              <a:off x="3324300" y="3667750"/>
              <a:ext cx="93725" cy="99175"/>
            </a:xfrm>
            <a:custGeom>
              <a:avLst/>
              <a:gdLst/>
              <a:ahLst/>
              <a:cxnLst/>
              <a:rect l="l" t="t" r="r" b="b"/>
              <a:pathLst>
                <a:path w="3749" h="3967" extrusionOk="0">
                  <a:moveTo>
                    <a:pt x="3149" y="57"/>
                  </a:moveTo>
                  <a:lnTo>
                    <a:pt x="1" y="3966"/>
                  </a:lnTo>
                  <a:lnTo>
                    <a:pt x="637" y="3909"/>
                  </a:lnTo>
                  <a:lnTo>
                    <a:pt x="374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3359350" y="3664600"/>
              <a:ext cx="91675" cy="99200"/>
            </a:xfrm>
            <a:custGeom>
              <a:avLst/>
              <a:gdLst/>
              <a:ahLst/>
              <a:cxnLst/>
              <a:rect l="l" t="t" r="r" b="b"/>
              <a:pathLst>
                <a:path w="3667" h="3968" extrusionOk="0">
                  <a:moveTo>
                    <a:pt x="3066" y="58"/>
                  </a:moveTo>
                  <a:lnTo>
                    <a:pt x="0" y="3968"/>
                  </a:lnTo>
                  <a:lnTo>
                    <a:pt x="638" y="3912"/>
                  </a:lnTo>
                  <a:lnTo>
                    <a:pt x="366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3394550" y="3660850"/>
              <a:ext cx="90125" cy="99850"/>
            </a:xfrm>
            <a:custGeom>
              <a:avLst/>
              <a:gdLst/>
              <a:ahLst/>
              <a:cxnLst/>
              <a:rect l="l" t="t" r="r" b="b"/>
              <a:pathLst>
                <a:path w="3605" h="3994" extrusionOk="0">
                  <a:moveTo>
                    <a:pt x="2981" y="83"/>
                  </a:moveTo>
                  <a:lnTo>
                    <a:pt x="0" y="3994"/>
                  </a:lnTo>
                  <a:lnTo>
                    <a:pt x="662" y="3910"/>
                  </a:lnTo>
                  <a:lnTo>
                    <a:pt x="36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3431075" y="3656175"/>
              <a:ext cx="88050" cy="99875"/>
            </a:xfrm>
            <a:custGeom>
              <a:avLst/>
              <a:gdLst/>
              <a:ahLst/>
              <a:cxnLst/>
              <a:rect l="l" t="t" r="r" b="b"/>
              <a:pathLst>
                <a:path w="3522" h="3995" extrusionOk="0">
                  <a:moveTo>
                    <a:pt x="2895" y="86"/>
                  </a:moveTo>
                  <a:lnTo>
                    <a:pt x="1" y="3994"/>
                  </a:lnTo>
                  <a:lnTo>
                    <a:pt x="668" y="3909"/>
                  </a:lnTo>
                  <a:lnTo>
                    <a:pt x="352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3467825" y="3651550"/>
              <a:ext cx="85875" cy="99775"/>
            </a:xfrm>
            <a:custGeom>
              <a:avLst/>
              <a:gdLst/>
              <a:ahLst/>
              <a:cxnLst/>
              <a:rect l="l" t="t" r="r" b="b"/>
              <a:pathLst>
                <a:path w="3435" h="3991" extrusionOk="0">
                  <a:moveTo>
                    <a:pt x="2805" y="85"/>
                  </a:moveTo>
                  <a:lnTo>
                    <a:pt x="1" y="3991"/>
                  </a:lnTo>
                  <a:lnTo>
                    <a:pt x="672" y="3904"/>
                  </a:lnTo>
                  <a:lnTo>
                    <a:pt x="343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3504825" y="3646150"/>
              <a:ext cx="84125" cy="100325"/>
            </a:xfrm>
            <a:custGeom>
              <a:avLst/>
              <a:gdLst/>
              <a:ahLst/>
              <a:cxnLst/>
              <a:rect l="l" t="t" r="r" b="b"/>
              <a:pathLst>
                <a:path w="3365" h="4013" extrusionOk="0">
                  <a:moveTo>
                    <a:pt x="2714" y="112"/>
                  </a:moveTo>
                  <a:lnTo>
                    <a:pt x="0" y="4013"/>
                  </a:lnTo>
                  <a:lnTo>
                    <a:pt x="694" y="3898"/>
                  </a:lnTo>
                  <a:lnTo>
                    <a:pt x="336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3543025" y="3640000"/>
              <a:ext cx="81850" cy="100150"/>
            </a:xfrm>
            <a:custGeom>
              <a:avLst/>
              <a:gdLst/>
              <a:ahLst/>
              <a:cxnLst/>
              <a:rect l="l" t="t" r="r" b="b"/>
              <a:pathLst>
                <a:path w="3274" h="4006" extrusionOk="0">
                  <a:moveTo>
                    <a:pt x="2620" y="112"/>
                  </a:moveTo>
                  <a:lnTo>
                    <a:pt x="0" y="4005"/>
                  </a:lnTo>
                  <a:lnTo>
                    <a:pt x="698" y="3890"/>
                  </a:lnTo>
                  <a:lnTo>
                    <a:pt x="327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3581400" y="3633850"/>
              <a:ext cx="79500" cy="99950"/>
            </a:xfrm>
            <a:custGeom>
              <a:avLst/>
              <a:gdLst/>
              <a:ahLst/>
              <a:cxnLst/>
              <a:rect l="l" t="t" r="r" b="b"/>
              <a:pathLst>
                <a:path w="3180" h="3998" extrusionOk="0">
                  <a:moveTo>
                    <a:pt x="2525" y="113"/>
                  </a:moveTo>
                  <a:lnTo>
                    <a:pt x="1" y="3997"/>
                  </a:lnTo>
                  <a:lnTo>
                    <a:pt x="701" y="3882"/>
                  </a:lnTo>
                  <a:lnTo>
                    <a:pt x="3180"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3620100" y="3626775"/>
              <a:ext cx="77600" cy="100375"/>
            </a:xfrm>
            <a:custGeom>
              <a:avLst/>
              <a:gdLst/>
              <a:ahLst/>
              <a:cxnLst/>
              <a:rect l="l" t="t" r="r" b="b"/>
              <a:pathLst>
                <a:path w="3104" h="4015" extrusionOk="0">
                  <a:moveTo>
                    <a:pt x="2427" y="140"/>
                  </a:moveTo>
                  <a:lnTo>
                    <a:pt x="1" y="4015"/>
                  </a:lnTo>
                  <a:lnTo>
                    <a:pt x="722" y="3870"/>
                  </a:lnTo>
                  <a:lnTo>
                    <a:pt x="310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a:off x="3659800" y="3619125"/>
              <a:ext cx="75150" cy="100050"/>
            </a:xfrm>
            <a:custGeom>
              <a:avLst/>
              <a:gdLst/>
              <a:ahLst/>
              <a:cxnLst/>
              <a:rect l="l" t="t" r="r" b="b"/>
              <a:pathLst>
                <a:path w="3006" h="4002" extrusionOk="0">
                  <a:moveTo>
                    <a:pt x="2328" y="139"/>
                  </a:moveTo>
                  <a:lnTo>
                    <a:pt x="1" y="4002"/>
                  </a:lnTo>
                  <a:lnTo>
                    <a:pt x="725" y="3857"/>
                  </a:lnTo>
                  <a:lnTo>
                    <a:pt x="30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a:off x="3699675" y="3611475"/>
              <a:ext cx="72650" cy="99725"/>
            </a:xfrm>
            <a:custGeom>
              <a:avLst/>
              <a:gdLst/>
              <a:ahLst/>
              <a:cxnLst/>
              <a:rect l="l" t="t" r="r" b="b"/>
              <a:pathLst>
                <a:path w="2906" h="3989" extrusionOk="0">
                  <a:moveTo>
                    <a:pt x="2225" y="140"/>
                  </a:moveTo>
                  <a:lnTo>
                    <a:pt x="0" y="3989"/>
                  </a:lnTo>
                  <a:lnTo>
                    <a:pt x="728" y="3842"/>
                  </a:lnTo>
                  <a:lnTo>
                    <a:pt x="290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a:off x="3739975" y="3602725"/>
              <a:ext cx="70500" cy="99975"/>
            </a:xfrm>
            <a:custGeom>
              <a:avLst/>
              <a:gdLst/>
              <a:ahLst/>
              <a:cxnLst/>
              <a:rect l="l" t="t" r="r" b="b"/>
              <a:pathLst>
                <a:path w="2820" h="3999" extrusionOk="0">
                  <a:moveTo>
                    <a:pt x="2121" y="167"/>
                  </a:moveTo>
                  <a:lnTo>
                    <a:pt x="0" y="3999"/>
                  </a:lnTo>
                  <a:lnTo>
                    <a:pt x="746" y="3825"/>
                  </a:lnTo>
                  <a:lnTo>
                    <a:pt x="281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3781025" y="3593575"/>
              <a:ext cx="67950" cy="99550"/>
            </a:xfrm>
            <a:custGeom>
              <a:avLst/>
              <a:gdLst/>
              <a:ahLst/>
              <a:cxnLst/>
              <a:rect l="l" t="t" r="r" b="b"/>
              <a:pathLst>
                <a:path w="2718" h="3982" extrusionOk="0">
                  <a:moveTo>
                    <a:pt x="2017" y="167"/>
                  </a:moveTo>
                  <a:lnTo>
                    <a:pt x="0" y="3981"/>
                  </a:lnTo>
                  <a:lnTo>
                    <a:pt x="748" y="3808"/>
                  </a:lnTo>
                  <a:lnTo>
                    <a:pt x="271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3822225" y="3584450"/>
              <a:ext cx="65300" cy="99075"/>
            </a:xfrm>
            <a:custGeom>
              <a:avLst/>
              <a:gdLst/>
              <a:ahLst/>
              <a:cxnLst/>
              <a:rect l="l" t="t" r="r" b="b"/>
              <a:pathLst>
                <a:path w="2612" h="3963" extrusionOk="0">
                  <a:moveTo>
                    <a:pt x="1909" y="167"/>
                  </a:moveTo>
                  <a:lnTo>
                    <a:pt x="0" y="3962"/>
                  </a:lnTo>
                  <a:lnTo>
                    <a:pt x="751" y="3787"/>
                  </a:lnTo>
                  <a:lnTo>
                    <a:pt x="2612"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a:off x="3863900" y="3574000"/>
              <a:ext cx="63025" cy="99200"/>
            </a:xfrm>
            <a:custGeom>
              <a:avLst/>
              <a:gdLst/>
              <a:ahLst/>
              <a:cxnLst/>
              <a:rect l="l" t="t" r="r" b="b"/>
              <a:pathLst>
                <a:path w="2521" h="3968" extrusionOk="0">
                  <a:moveTo>
                    <a:pt x="1802" y="193"/>
                  </a:moveTo>
                  <a:lnTo>
                    <a:pt x="0" y="3967"/>
                  </a:lnTo>
                  <a:lnTo>
                    <a:pt x="768" y="3764"/>
                  </a:lnTo>
                  <a:lnTo>
                    <a:pt x="252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a:off x="3906150" y="3563375"/>
              <a:ext cx="60300" cy="98625"/>
            </a:xfrm>
            <a:custGeom>
              <a:avLst/>
              <a:gdLst/>
              <a:ahLst/>
              <a:cxnLst/>
              <a:rect l="l" t="t" r="r" b="b"/>
              <a:pathLst>
                <a:path w="2412" h="3945" extrusionOk="0">
                  <a:moveTo>
                    <a:pt x="1692" y="194"/>
                  </a:moveTo>
                  <a:lnTo>
                    <a:pt x="0" y="3945"/>
                  </a:lnTo>
                  <a:lnTo>
                    <a:pt x="770" y="3741"/>
                  </a:lnTo>
                  <a:lnTo>
                    <a:pt x="241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3948525" y="3552700"/>
              <a:ext cx="57600" cy="98100"/>
            </a:xfrm>
            <a:custGeom>
              <a:avLst/>
              <a:gdLst/>
              <a:ahLst/>
              <a:cxnLst/>
              <a:rect l="l" t="t" r="r" b="b"/>
              <a:pathLst>
                <a:path w="2304" h="3924" extrusionOk="0">
                  <a:moveTo>
                    <a:pt x="1581" y="196"/>
                  </a:moveTo>
                  <a:lnTo>
                    <a:pt x="1" y="3923"/>
                  </a:lnTo>
                  <a:lnTo>
                    <a:pt x="775" y="3716"/>
                  </a:lnTo>
                  <a:lnTo>
                    <a:pt x="2304" y="0"/>
                  </a:lnTo>
                  <a:cubicBezTo>
                    <a:pt x="2061" y="72"/>
                    <a:pt x="1823" y="131"/>
                    <a:pt x="1581" y="19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3991425" y="3540650"/>
              <a:ext cx="55100" cy="98000"/>
            </a:xfrm>
            <a:custGeom>
              <a:avLst/>
              <a:gdLst/>
              <a:ahLst/>
              <a:cxnLst/>
              <a:rect l="l" t="t" r="r" b="b"/>
              <a:pathLst>
                <a:path w="2204" h="3920" extrusionOk="0">
                  <a:moveTo>
                    <a:pt x="1469" y="219"/>
                  </a:moveTo>
                  <a:lnTo>
                    <a:pt x="0" y="3920"/>
                  </a:lnTo>
                  <a:lnTo>
                    <a:pt x="787" y="3688"/>
                  </a:lnTo>
                  <a:lnTo>
                    <a:pt x="220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4034700" y="3528600"/>
              <a:ext cx="52275" cy="97300"/>
            </a:xfrm>
            <a:custGeom>
              <a:avLst/>
              <a:gdLst/>
              <a:ahLst/>
              <a:cxnLst/>
              <a:rect l="l" t="t" r="r" b="b"/>
              <a:pathLst>
                <a:path w="2091" h="3892" extrusionOk="0">
                  <a:moveTo>
                    <a:pt x="1355" y="220"/>
                  </a:moveTo>
                  <a:lnTo>
                    <a:pt x="0" y="3892"/>
                  </a:lnTo>
                  <a:lnTo>
                    <a:pt x="789" y="3659"/>
                  </a:lnTo>
                  <a:lnTo>
                    <a:pt x="209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4078100" y="3516225"/>
              <a:ext cx="49575" cy="96900"/>
            </a:xfrm>
            <a:custGeom>
              <a:avLst/>
              <a:gdLst/>
              <a:ahLst/>
              <a:cxnLst/>
              <a:rect l="l" t="t" r="r" b="b"/>
              <a:pathLst>
                <a:path w="1983" h="3876" extrusionOk="0">
                  <a:moveTo>
                    <a:pt x="1240" y="234"/>
                  </a:moveTo>
                  <a:lnTo>
                    <a:pt x="1" y="3875"/>
                  </a:lnTo>
                  <a:cubicBezTo>
                    <a:pt x="263" y="3800"/>
                    <a:pt x="529" y="3717"/>
                    <a:pt x="796" y="3629"/>
                  </a:cubicBezTo>
                  <a:lnTo>
                    <a:pt x="1983" y="1"/>
                  </a:lnTo>
                  <a:cubicBezTo>
                    <a:pt x="1734" y="84"/>
                    <a:pt x="1485" y="163"/>
                    <a:pt x="1240" y="23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4122025" y="3502775"/>
              <a:ext cx="46800" cy="96425"/>
            </a:xfrm>
            <a:custGeom>
              <a:avLst/>
              <a:gdLst/>
              <a:ahLst/>
              <a:cxnLst/>
              <a:rect l="l" t="t" r="r" b="b"/>
              <a:pathLst>
                <a:path w="1872" h="3857" extrusionOk="0">
                  <a:moveTo>
                    <a:pt x="1123" y="246"/>
                  </a:moveTo>
                  <a:lnTo>
                    <a:pt x="1" y="3856"/>
                  </a:lnTo>
                  <a:lnTo>
                    <a:pt x="802" y="3596"/>
                  </a:lnTo>
                  <a:lnTo>
                    <a:pt x="187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a:off x="4166175" y="3489350"/>
              <a:ext cx="43900" cy="95550"/>
            </a:xfrm>
            <a:custGeom>
              <a:avLst/>
              <a:gdLst/>
              <a:ahLst/>
              <a:cxnLst/>
              <a:rect l="l" t="t" r="r" b="b"/>
              <a:pathLst>
                <a:path w="1756" h="3822" extrusionOk="0">
                  <a:moveTo>
                    <a:pt x="1" y="3821"/>
                  </a:moveTo>
                  <a:lnTo>
                    <a:pt x="804" y="3561"/>
                  </a:lnTo>
                  <a:lnTo>
                    <a:pt x="1756" y="1"/>
                  </a:lnTo>
                  <a:lnTo>
                    <a:pt x="1005" y="2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4210425" y="3475350"/>
              <a:ext cx="41150" cy="95225"/>
            </a:xfrm>
            <a:custGeom>
              <a:avLst/>
              <a:gdLst/>
              <a:ahLst/>
              <a:cxnLst/>
              <a:rect l="l" t="t" r="r" b="b"/>
              <a:pathLst>
                <a:path w="1646" h="3809" extrusionOk="0">
                  <a:moveTo>
                    <a:pt x="1" y="3808"/>
                  </a:moveTo>
                  <a:lnTo>
                    <a:pt x="813" y="3524"/>
                  </a:lnTo>
                  <a:lnTo>
                    <a:pt x="1646" y="0"/>
                  </a:lnTo>
                  <a:lnTo>
                    <a:pt x="887" y="2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4326475" y="3436750"/>
              <a:ext cx="33550" cy="93050"/>
            </a:xfrm>
            <a:custGeom>
              <a:avLst/>
              <a:gdLst/>
              <a:ahLst/>
              <a:cxnLst/>
              <a:rect l="l" t="t" r="r" b="b"/>
              <a:pathLst>
                <a:path w="1342" h="3722" extrusionOk="0">
                  <a:moveTo>
                    <a:pt x="1" y="3721"/>
                  </a:moveTo>
                  <a:cubicBezTo>
                    <a:pt x="272" y="3627"/>
                    <a:pt x="545" y="3529"/>
                    <a:pt x="820" y="3423"/>
                  </a:cubicBezTo>
                  <a:lnTo>
                    <a:pt x="1341" y="1"/>
                  </a:lnTo>
                  <a:cubicBezTo>
                    <a:pt x="1085" y="101"/>
                    <a:pt x="830" y="192"/>
                    <a:pt x="578" y="28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4371625" y="3420650"/>
              <a:ext cx="30600" cy="92325"/>
            </a:xfrm>
            <a:custGeom>
              <a:avLst/>
              <a:gdLst/>
              <a:ahLst/>
              <a:cxnLst/>
              <a:rect l="l" t="t" r="r" b="b"/>
              <a:pathLst>
                <a:path w="1224" h="3693" extrusionOk="0">
                  <a:moveTo>
                    <a:pt x="1" y="3692"/>
                  </a:moveTo>
                  <a:lnTo>
                    <a:pt x="823" y="3381"/>
                  </a:lnTo>
                  <a:lnTo>
                    <a:pt x="1223" y="0"/>
                  </a:lnTo>
                  <a:lnTo>
                    <a:pt x="456" y="2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a:off x="4416900" y="3404525"/>
              <a:ext cx="27600" cy="91275"/>
            </a:xfrm>
            <a:custGeom>
              <a:avLst/>
              <a:gdLst/>
              <a:ahLst/>
              <a:cxnLst/>
              <a:rect l="l" t="t" r="r" b="b"/>
              <a:pathLst>
                <a:path w="1104" h="3651" extrusionOk="0">
                  <a:moveTo>
                    <a:pt x="825" y="3338"/>
                  </a:moveTo>
                  <a:lnTo>
                    <a:pt x="1103" y="1"/>
                  </a:lnTo>
                  <a:lnTo>
                    <a:pt x="334" y="293"/>
                  </a:lnTo>
                  <a:lnTo>
                    <a:pt x="1" y="365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a:off x="4462275" y="3387950"/>
              <a:ext cx="24575" cy="90625"/>
            </a:xfrm>
            <a:custGeom>
              <a:avLst/>
              <a:gdLst/>
              <a:ahLst/>
              <a:cxnLst/>
              <a:rect l="l" t="t" r="r" b="b"/>
              <a:pathLst>
                <a:path w="983" h="3625" extrusionOk="0">
                  <a:moveTo>
                    <a:pt x="0" y="3625"/>
                  </a:moveTo>
                  <a:lnTo>
                    <a:pt x="828" y="3291"/>
                  </a:lnTo>
                  <a:lnTo>
                    <a:pt x="983" y="0"/>
                  </a:lnTo>
                  <a:lnTo>
                    <a:pt x="212" y="3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a:off x="4507825" y="3370600"/>
              <a:ext cx="21525" cy="89525"/>
            </a:xfrm>
            <a:custGeom>
              <a:avLst/>
              <a:gdLst/>
              <a:ahLst/>
              <a:cxnLst/>
              <a:rect l="l" t="t" r="r" b="b"/>
              <a:pathLst>
                <a:path w="861" h="3581" extrusionOk="0">
                  <a:moveTo>
                    <a:pt x="829" y="3244"/>
                  </a:moveTo>
                  <a:lnTo>
                    <a:pt x="861" y="0"/>
                  </a:lnTo>
                  <a:lnTo>
                    <a:pt x="88" y="315"/>
                  </a:lnTo>
                  <a:lnTo>
                    <a:pt x="0" y="358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a:off x="4552550" y="3353250"/>
              <a:ext cx="21625" cy="88350"/>
            </a:xfrm>
            <a:custGeom>
              <a:avLst/>
              <a:gdLst/>
              <a:ahLst/>
              <a:cxnLst/>
              <a:rect l="l" t="t" r="r" b="b"/>
              <a:pathLst>
                <a:path w="865" h="3534" extrusionOk="0">
                  <a:moveTo>
                    <a:pt x="35" y="3533"/>
                  </a:moveTo>
                  <a:lnTo>
                    <a:pt x="865" y="3196"/>
                  </a:lnTo>
                  <a:lnTo>
                    <a:pt x="773" y="0"/>
                  </a:lnTo>
                  <a:lnTo>
                    <a:pt x="0" y="31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4595125" y="3335175"/>
              <a:ext cx="24700" cy="87675"/>
            </a:xfrm>
            <a:custGeom>
              <a:avLst/>
              <a:gdLst/>
              <a:ahLst/>
              <a:cxnLst/>
              <a:rect l="l" t="t" r="r" b="b"/>
              <a:pathLst>
                <a:path w="988" h="3507" extrusionOk="0">
                  <a:moveTo>
                    <a:pt x="158" y="3507"/>
                  </a:moveTo>
                  <a:lnTo>
                    <a:pt x="988" y="3146"/>
                  </a:lnTo>
                  <a:lnTo>
                    <a:pt x="774" y="1"/>
                  </a:lnTo>
                  <a:lnTo>
                    <a:pt x="0"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a:off x="4637675" y="3316650"/>
              <a:ext cx="27875" cy="86400"/>
            </a:xfrm>
            <a:custGeom>
              <a:avLst/>
              <a:gdLst/>
              <a:ahLst/>
              <a:cxnLst/>
              <a:rect l="l" t="t" r="r" b="b"/>
              <a:pathLst>
                <a:path w="1115" h="3456" extrusionOk="0">
                  <a:moveTo>
                    <a:pt x="283" y="3456"/>
                  </a:moveTo>
                  <a:lnTo>
                    <a:pt x="1114" y="3094"/>
                  </a:lnTo>
                  <a:lnTo>
                    <a:pt x="776" y="1"/>
                  </a:lnTo>
                  <a:lnTo>
                    <a:pt x="1"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4680325" y="3298150"/>
              <a:ext cx="30975" cy="85050"/>
            </a:xfrm>
            <a:custGeom>
              <a:avLst/>
              <a:gdLst/>
              <a:ahLst/>
              <a:cxnLst/>
              <a:rect l="l" t="t" r="r" b="b"/>
              <a:pathLst>
                <a:path w="1239" h="3402" extrusionOk="0">
                  <a:moveTo>
                    <a:pt x="406" y="3402"/>
                  </a:moveTo>
                  <a:lnTo>
                    <a:pt x="1238" y="3042"/>
                  </a:lnTo>
                  <a:lnTo>
                    <a:pt x="776" y="0"/>
                  </a:lnTo>
                  <a:lnTo>
                    <a:pt x="1" y="3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4722925" y="3278725"/>
              <a:ext cx="34025" cy="84225"/>
            </a:xfrm>
            <a:custGeom>
              <a:avLst/>
              <a:gdLst/>
              <a:ahLst/>
              <a:cxnLst/>
              <a:rect l="l" t="t" r="r" b="b"/>
              <a:pathLst>
                <a:path w="1361" h="3369" extrusionOk="0">
                  <a:moveTo>
                    <a:pt x="530" y="3369"/>
                  </a:moveTo>
                  <a:lnTo>
                    <a:pt x="1360" y="2987"/>
                  </a:lnTo>
                  <a:lnTo>
                    <a:pt x="775" y="0"/>
                  </a:lnTo>
                  <a:lnTo>
                    <a:pt x="1" y="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a:off x="4765475" y="3259075"/>
              <a:ext cx="37100" cy="82850"/>
            </a:xfrm>
            <a:custGeom>
              <a:avLst/>
              <a:gdLst/>
              <a:ahLst/>
              <a:cxnLst/>
              <a:rect l="l" t="t" r="r" b="b"/>
              <a:pathLst>
                <a:path w="1484" h="3314" extrusionOk="0">
                  <a:moveTo>
                    <a:pt x="653" y="3313"/>
                  </a:moveTo>
                  <a:lnTo>
                    <a:pt x="1483" y="2931"/>
                  </a:lnTo>
                  <a:lnTo>
                    <a:pt x="775" y="1"/>
                  </a:lnTo>
                  <a:lnTo>
                    <a:pt x="1" y="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a:off x="4808050" y="3239425"/>
              <a:ext cx="40200" cy="81475"/>
            </a:xfrm>
            <a:custGeom>
              <a:avLst/>
              <a:gdLst/>
              <a:ahLst/>
              <a:cxnLst/>
              <a:rect l="l" t="t" r="r" b="b"/>
              <a:pathLst>
                <a:path w="1608" h="3259" extrusionOk="0">
                  <a:moveTo>
                    <a:pt x="776" y="3258"/>
                  </a:moveTo>
                  <a:lnTo>
                    <a:pt x="1607" y="2875"/>
                  </a:lnTo>
                  <a:lnTo>
                    <a:pt x="774" y="1"/>
                  </a:lnTo>
                  <a:lnTo>
                    <a:pt x="0" y="3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4850475" y="3218750"/>
              <a:ext cx="43125" cy="80475"/>
            </a:xfrm>
            <a:custGeom>
              <a:avLst/>
              <a:gdLst/>
              <a:ahLst/>
              <a:cxnLst/>
              <a:rect l="l" t="t" r="r" b="b"/>
              <a:pathLst>
                <a:path w="1725" h="3219" extrusionOk="0">
                  <a:moveTo>
                    <a:pt x="1" y="376"/>
                  </a:moveTo>
                  <a:lnTo>
                    <a:pt x="900" y="3218"/>
                  </a:lnTo>
                  <a:lnTo>
                    <a:pt x="1725" y="2816"/>
                  </a:lnTo>
                  <a:lnTo>
                    <a:pt x="77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4892800" y="3198100"/>
              <a:ext cx="46200" cy="78975"/>
            </a:xfrm>
            <a:custGeom>
              <a:avLst/>
              <a:gdLst/>
              <a:ahLst/>
              <a:cxnLst/>
              <a:rect l="l" t="t" r="r" b="b"/>
              <a:pathLst>
                <a:path w="1848" h="3159" extrusionOk="0">
                  <a:moveTo>
                    <a:pt x="1847" y="2755"/>
                  </a:moveTo>
                  <a:lnTo>
                    <a:pt x="769" y="1"/>
                  </a:lnTo>
                  <a:lnTo>
                    <a:pt x="0" y="375"/>
                  </a:lnTo>
                  <a:lnTo>
                    <a:pt x="1023" y="3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4935125" y="3177225"/>
              <a:ext cx="49175" cy="77700"/>
            </a:xfrm>
            <a:custGeom>
              <a:avLst/>
              <a:gdLst/>
              <a:ahLst/>
              <a:cxnLst/>
              <a:rect l="l" t="t" r="r" b="b"/>
              <a:pathLst>
                <a:path w="1967" h="3108" extrusionOk="0">
                  <a:moveTo>
                    <a:pt x="1967" y="2695"/>
                  </a:moveTo>
                  <a:lnTo>
                    <a:pt x="766" y="1"/>
                  </a:lnTo>
                  <a:cubicBezTo>
                    <a:pt x="512" y="133"/>
                    <a:pt x="257" y="262"/>
                    <a:pt x="0" y="385"/>
                  </a:cubicBezTo>
                  <a:lnTo>
                    <a:pt x="1145" y="3107"/>
                  </a:lnTo>
                  <a:cubicBezTo>
                    <a:pt x="1421" y="2975"/>
                    <a:pt x="1695" y="2837"/>
                    <a:pt x="1967" y="269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a:off x="4977125" y="3155575"/>
              <a:ext cx="52125" cy="76375"/>
            </a:xfrm>
            <a:custGeom>
              <a:avLst/>
              <a:gdLst/>
              <a:ahLst/>
              <a:cxnLst/>
              <a:rect l="l" t="t" r="r" b="b"/>
              <a:pathLst>
                <a:path w="2085" h="3055" extrusionOk="0">
                  <a:moveTo>
                    <a:pt x="2084" y="2634"/>
                  </a:moveTo>
                  <a:lnTo>
                    <a:pt x="762" y="1"/>
                  </a:lnTo>
                  <a:lnTo>
                    <a:pt x="0" y="394"/>
                  </a:lnTo>
                  <a:lnTo>
                    <a:pt x="1267" y="305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a:off x="5019025" y="3133975"/>
              <a:ext cx="55150" cy="74825"/>
            </a:xfrm>
            <a:custGeom>
              <a:avLst/>
              <a:gdLst/>
              <a:ahLst/>
              <a:cxnLst/>
              <a:rect l="l" t="t" r="r" b="b"/>
              <a:pathLst>
                <a:path w="2206" h="2993" extrusionOk="0">
                  <a:moveTo>
                    <a:pt x="2206" y="2570"/>
                  </a:moveTo>
                  <a:lnTo>
                    <a:pt x="762" y="0"/>
                  </a:lnTo>
                  <a:lnTo>
                    <a:pt x="1" y="393"/>
                  </a:lnTo>
                  <a:lnTo>
                    <a:pt x="1389" y="29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5060950" y="3112000"/>
              <a:ext cx="57900" cy="73600"/>
            </a:xfrm>
            <a:custGeom>
              <a:avLst/>
              <a:gdLst/>
              <a:ahLst/>
              <a:cxnLst/>
              <a:rect l="l" t="t" r="r" b="b"/>
              <a:pathLst>
                <a:path w="2316" h="2944" extrusionOk="0">
                  <a:moveTo>
                    <a:pt x="2316" y="2505"/>
                  </a:moveTo>
                  <a:lnTo>
                    <a:pt x="752" y="0"/>
                  </a:lnTo>
                  <a:lnTo>
                    <a:pt x="0" y="409"/>
                  </a:lnTo>
                  <a:lnTo>
                    <a:pt x="1509" y="29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a:off x="5102300" y="3089500"/>
              <a:ext cx="60900" cy="71975"/>
            </a:xfrm>
            <a:custGeom>
              <a:avLst/>
              <a:gdLst/>
              <a:ahLst/>
              <a:cxnLst/>
              <a:rect l="l" t="t" r="r" b="b"/>
              <a:pathLst>
                <a:path w="2436" h="2879" extrusionOk="0">
                  <a:moveTo>
                    <a:pt x="2435" y="2440"/>
                  </a:moveTo>
                  <a:lnTo>
                    <a:pt x="751" y="1"/>
                  </a:lnTo>
                  <a:lnTo>
                    <a:pt x="0" y="409"/>
                  </a:lnTo>
                  <a:lnTo>
                    <a:pt x="1630" y="28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a:off x="5143625" y="3067050"/>
              <a:ext cx="63875" cy="70300"/>
            </a:xfrm>
            <a:custGeom>
              <a:avLst/>
              <a:gdLst/>
              <a:ahLst/>
              <a:cxnLst/>
              <a:rect l="l" t="t" r="r" b="b"/>
              <a:pathLst>
                <a:path w="2555" h="2812" extrusionOk="0">
                  <a:moveTo>
                    <a:pt x="2554" y="2373"/>
                  </a:moveTo>
                  <a:lnTo>
                    <a:pt x="752" y="0"/>
                  </a:lnTo>
                  <a:lnTo>
                    <a:pt x="1" y="408"/>
                  </a:lnTo>
                  <a:lnTo>
                    <a:pt x="1749" y="28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5184825" y="3044050"/>
              <a:ext cx="66500" cy="69025"/>
            </a:xfrm>
            <a:custGeom>
              <a:avLst/>
              <a:gdLst/>
              <a:ahLst/>
              <a:cxnLst/>
              <a:rect l="l" t="t" r="r" b="b"/>
              <a:pathLst>
                <a:path w="2660" h="2761" extrusionOk="0">
                  <a:moveTo>
                    <a:pt x="2660" y="2306"/>
                  </a:moveTo>
                  <a:lnTo>
                    <a:pt x="739" y="0"/>
                  </a:lnTo>
                  <a:lnTo>
                    <a:pt x="1" y="423"/>
                  </a:lnTo>
                  <a:lnTo>
                    <a:pt x="1868" y="276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5225425" y="3020800"/>
              <a:ext cx="69425" cy="67275"/>
            </a:xfrm>
            <a:custGeom>
              <a:avLst/>
              <a:gdLst/>
              <a:ahLst/>
              <a:cxnLst/>
              <a:rect l="l" t="t" r="r" b="b"/>
              <a:pathLst>
                <a:path w="2777" h="2691" extrusionOk="0">
                  <a:moveTo>
                    <a:pt x="2777" y="2237"/>
                  </a:moveTo>
                  <a:lnTo>
                    <a:pt x="739" y="0"/>
                  </a:lnTo>
                  <a:lnTo>
                    <a:pt x="1" y="422"/>
                  </a:lnTo>
                  <a:lnTo>
                    <a:pt x="1986" y="26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5266025" y="2997575"/>
              <a:ext cx="72325" cy="65550"/>
            </a:xfrm>
            <a:custGeom>
              <a:avLst/>
              <a:gdLst/>
              <a:ahLst/>
              <a:cxnLst/>
              <a:rect l="l" t="t" r="r" b="b"/>
              <a:pathLst>
                <a:path w="2893" h="2622" extrusionOk="0">
                  <a:moveTo>
                    <a:pt x="2892" y="2169"/>
                  </a:moveTo>
                  <a:lnTo>
                    <a:pt x="739" y="0"/>
                  </a:lnTo>
                  <a:lnTo>
                    <a:pt x="0" y="423"/>
                  </a:lnTo>
                  <a:lnTo>
                    <a:pt x="2101" y="262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a:off x="5306275" y="2973700"/>
              <a:ext cx="74775" cy="64175"/>
            </a:xfrm>
            <a:custGeom>
              <a:avLst/>
              <a:gdLst/>
              <a:ahLst/>
              <a:cxnLst/>
              <a:rect l="l" t="t" r="r" b="b"/>
              <a:pathLst>
                <a:path w="2991" h="2567" extrusionOk="0">
                  <a:moveTo>
                    <a:pt x="2990" y="2099"/>
                  </a:moveTo>
                  <a:lnTo>
                    <a:pt x="723" y="0"/>
                  </a:lnTo>
                  <a:lnTo>
                    <a:pt x="1" y="436"/>
                  </a:lnTo>
                  <a:lnTo>
                    <a:pt x="2216" y="256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a:off x="5346000" y="2949775"/>
              <a:ext cx="77600" cy="62375"/>
            </a:xfrm>
            <a:custGeom>
              <a:avLst/>
              <a:gdLst/>
              <a:ahLst/>
              <a:cxnLst/>
              <a:rect l="l" t="t" r="r" b="b"/>
              <a:pathLst>
                <a:path w="3104" h="2495" extrusionOk="0">
                  <a:moveTo>
                    <a:pt x="3103" y="2028"/>
                  </a:moveTo>
                  <a:lnTo>
                    <a:pt x="722" y="0"/>
                  </a:lnTo>
                  <a:lnTo>
                    <a:pt x="1" y="435"/>
                  </a:lnTo>
                  <a:lnTo>
                    <a:pt x="2330" y="24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5385675" y="2925850"/>
              <a:ext cx="80350" cy="60625"/>
            </a:xfrm>
            <a:custGeom>
              <a:avLst/>
              <a:gdLst/>
              <a:ahLst/>
              <a:cxnLst/>
              <a:rect l="l" t="t" r="r" b="b"/>
              <a:pathLst>
                <a:path w="3214" h="2425" extrusionOk="0">
                  <a:moveTo>
                    <a:pt x="3214" y="1956"/>
                  </a:moveTo>
                  <a:lnTo>
                    <a:pt x="720" y="1"/>
                  </a:lnTo>
                  <a:lnTo>
                    <a:pt x="1" y="436"/>
                  </a:lnTo>
                  <a:lnTo>
                    <a:pt x="2443" y="242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5424775" y="2901300"/>
              <a:ext cx="82700" cy="59075"/>
            </a:xfrm>
            <a:custGeom>
              <a:avLst/>
              <a:gdLst/>
              <a:ahLst/>
              <a:cxnLst/>
              <a:rect l="l" t="t" r="r" b="b"/>
              <a:pathLst>
                <a:path w="3308" h="2363" extrusionOk="0">
                  <a:moveTo>
                    <a:pt x="3307" y="1883"/>
                  </a:moveTo>
                  <a:lnTo>
                    <a:pt x="703" y="0"/>
                  </a:lnTo>
                  <a:lnTo>
                    <a:pt x="0" y="446"/>
                  </a:lnTo>
                  <a:lnTo>
                    <a:pt x="2554" y="23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5463425" y="2876775"/>
              <a:ext cx="85425" cy="57275"/>
            </a:xfrm>
            <a:custGeom>
              <a:avLst/>
              <a:gdLst/>
              <a:ahLst/>
              <a:cxnLst/>
              <a:rect l="l" t="t" r="r" b="b"/>
              <a:pathLst>
                <a:path w="3417" h="2291" extrusionOk="0">
                  <a:moveTo>
                    <a:pt x="3417" y="1812"/>
                  </a:moveTo>
                  <a:lnTo>
                    <a:pt x="703" y="1"/>
                  </a:lnTo>
                  <a:lnTo>
                    <a:pt x="0" y="446"/>
                  </a:lnTo>
                  <a:lnTo>
                    <a:pt x="2665" y="229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502050" y="2852175"/>
              <a:ext cx="87825" cy="55575"/>
            </a:xfrm>
            <a:custGeom>
              <a:avLst/>
              <a:gdLst/>
              <a:ahLst/>
              <a:cxnLst/>
              <a:rect l="l" t="t" r="r" b="b"/>
              <a:pathLst>
                <a:path w="3513" h="2223" extrusionOk="0">
                  <a:moveTo>
                    <a:pt x="3512" y="1738"/>
                  </a:moveTo>
                  <a:lnTo>
                    <a:pt x="691" y="0"/>
                  </a:lnTo>
                  <a:cubicBezTo>
                    <a:pt x="465" y="153"/>
                    <a:pt x="237" y="305"/>
                    <a:pt x="0" y="451"/>
                  </a:cubicBezTo>
                  <a:lnTo>
                    <a:pt x="2773" y="2222"/>
                  </a:lnTo>
                  <a:cubicBezTo>
                    <a:pt x="3026" y="2065"/>
                    <a:pt x="3269" y="1902"/>
                    <a:pt x="3512" y="173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539775" y="2827125"/>
              <a:ext cx="90225" cy="53850"/>
            </a:xfrm>
            <a:custGeom>
              <a:avLst/>
              <a:gdLst/>
              <a:ahLst/>
              <a:cxnLst/>
              <a:rect l="l" t="t" r="r" b="b"/>
              <a:pathLst>
                <a:path w="3609" h="2154" extrusionOk="0">
                  <a:moveTo>
                    <a:pt x="3608" y="1665"/>
                  </a:moveTo>
                  <a:lnTo>
                    <a:pt x="682" y="1"/>
                  </a:lnTo>
                  <a:lnTo>
                    <a:pt x="0" y="456"/>
                  </a:lnTo>
                  <a:lnTo>
                    <a:pt x="2879" y="215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77225" y="2802175"/>
              <a:ext cx="92800" cy="51950"/>
            </a:xfrm>
            <a:custGeom>
              <a:avLst/>
              <a:gdLst/>
              <a:ahLst/>
              <a:cxnLst/>
              <a:rect l="l" t="t" r="r" b="b"/>
              <a:pathLst>
                <a:path w="3712" h="2078" extrusionOk="0">
                  <a:moveTo>
                    <a:pt x="3712" y="1590"/>
                  </a:moveTo>
                  <a:lnTo>
                    <a:pt x="681" y="1"/>
                  </a:lnTo>
                  <a:lnTo>
                    <a:pt x="1" y="453"/>
                  </a:lnTo>
                  <a:lnTo>
                    <a:pt x="2984" y="20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614650" y="2777000"/>
              <a:ext cx="94800" cy="50325"/>
            </a:xfrm>
            <a:custGeom>
              <a:avLst/>
              <a:gdLst/>
              <a:ahLst/>
              <a:cxnLst/>
              <a:rect l="l" t="t" r="r" b="b"/>
              <a:pathLst>
                <a:path w="3792" h="2013" extrusionOk="0">
                  <a:moveTo>
                    <a:pt x="3791" y="1515"/>
                  </a:moveTo>
                  <a:lnTo>
                    <a:pt x="657" y="1"/>
                  </a:lnTo>
                  <a:lnTo>
                    <a:pt x="0" y="463"/>
                  </a:lnTo>
                  <a:lnTo>
                    <a:pt x="3088" y="20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650800" y="2751575"/>
              <a:ext cx="97300" cy="48425"/>
            </a:xfrm>
            <a:custGeom>
              <a:avLst/>
              <a:gdLst/>
              <a:ahLst/>
              <a:cxnLst/>
              <a:rect l="l" t="t" r="r" b="b"/>
              <a:pathLst>
                <a:path w="3892" h="1937" extrusionOk="0">
                  <a:moveTo>
                    <a:pt x="3891" y="1440"/>
                  </a:moveTo>
                  <a:lnTo>
                    <a:pt x="657" y="1"/>
                  </a:lnTo>
                  <a:lnTo>
                    <a:pt x="0" y="463"/>
                  </a:lnTo>
                  <a:lnTo>
                    <a:pt x="3190" y="19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686900" y="2726250"/>
              <a:ext cx="99750" cy="46500"/>
            </a:xfrm>
            <a:custGeom>
              <a:avLst/>
              <a:gdLst/>
              <a:ahLst/>
              <a:cxnLst/>
              <a:rect l="l" t="t" r="r" b="b"/>
              <a:pathLst>
                <a:path w="3990" h="1860" extrusionOk="0">
                  <a:moveTo>
                    <a:pt x="3990" y="1365"/>
                  </a:moveTo>
                  <a:lnTo>
                    <a:pt x="656" y="0"/>
                  </a:lnTo>
                  <a:lnTo>
                    <a:pt x="1" y="461"/>
                  </a:lnTo>
                  <a:lnTo>
                    <a:pt x="3290" y="18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5722725" y="2700650"/>
              <a:ext cx="101550" cy="44825"/>
            </a:xfrm>
            <a:custGeom>
              <a:avLst/>
              <a:gdLst/>
              <a:ahLst/>
              <a:cxnLst/>
              <a:rect l="l" t="t" r="r" b="b"/>
              <a:pathLst>
                <a:path w="4062" h="1793" extrusionOk="0">
                  <a:moveTo>
                    <a:pt x="4062" y="1290"/>
                  </a:moveTo>
                  <a:lnTo>
                    <a:pt x="631" y="1"/>
                  </a:lnTo>
                  <a:lnTo>
                    <a:pt x="0" y="469"/>
                  </a:lnTo>
                  <a:lnTo>
                    <a:pt x="3387" y="17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5757375" y="2675000"/>
              <a:ext cx="103925" cy="42850"/>
            </a:xfrm>
            <a:custGeom>
              <a:avLst/>
              <a:gdLst/>
              <a:ahLst/>
              <a:cxnLst/>
              <a:rect l="l" t="t" r="r" b="b"/>
              <a:pathLst>
                <a:path w="4157" h="1714" extrusionOk="0">
                  <a:moveTo>
                    <a:pt x="4156" y="1213"/>
                  </a:moveTo>
                  <a:lnTo>
                    <a:pt x="631" y="0"/>
                  </a:lnTo>
                  <a:lnTo>
                    <a:pt x="1" y="467"/>
                  </a:lnTo>
                  <a:lnTo>
                    <a:pt x="3483" y="17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5792000" y="2649400"/>
              <a:ext cx="106200" cy="40950"/>
            </a:xfrm>
            <a:custGeom>
              <a:avLst/>
              <a:gdLst/>
              <a:ahLst/>
              <a:cxnLst/>
              <a:rect l="l" t="t" r="r" b="b"/>
              <a:pathLst>
                <a:path w="4248" h="1638" extrusionOk="0">
                  <a:moveTo>
                    <a:pt x="4248" y="1138"/>
                  </a:moveTo>
                  <a:lnTo>
                    <a:pt x="629" y="1"/>
                  </a:lnTo>
                  <a:lnTo>
                    <a:pt x="1" y="465"/>
                  </a:lnTo>
                  <a:lnTo>
                    <a:pt x="3577" y="16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5826050" y="2623550"/>
              <a:ext cx="107800" cy="39175"/>
            </a:xfrm>
            <a:custGeom>
              <a:avLst/>
              <a:gdLst/>
              <a:ahLst/>
              <a:cxnLst/>
              <a:rect l="l" t="t" r="r" b="b"/>
              <a:pathLst>
                <a:path w="4312" h="1567" extrusionOk="0">
                  <a:moveTo>
                    <a:pt x="4312" y="1061"/>
                  </a:moveTo>
                  <a:lnTo>
                    <a:pt x="602" y="0"/>
                  </a:lnTo>
                  <a:lnTo>
                    <a:pt x="0" y="471"/>
                  </a:lnTo>
                  <a:lnTo>
                    <a:pt x="3669" y="156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a:off x="5859100" y="2597700"/>
              <a:ext cx="109975" cy="37250"/>
            </a:xfrm>
            <a:custGeom>
              <a:avLst/>
              <a:gdLst/>
              <a:ahLst/>
              <a:cxnLst/>
              <a:rect l="l" t="t" r="r" b="b"/>
              <a:pathLst>
                <a:path w="4399" h="1490" extrusionOk="0">
                  <a:moveTo>
                    <a:pt x="4399" y="985"/>
                  </a:moveTo>
                  <a:lnTo>
                    <a:pt x="601" y="0"/>
                  </a:lnTo>
                  <a:lnTo>
                    <a:pt x="1" y="470"/>
                  </a:lnTo>
                  <a:lnTo>
                    <a:pt x="3758" y="14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a:off x="5892100" y="2571950"/>
              <a:ext cx="112125" cy="35300"/>
            </a:xfrm>
            <a:custGeom>
              <a:avLst/>
              <a:gdLst/>
              <a:ahLst/>
              <a:cxnLst/>
              <a:rect l="l" t="t" r="r" b="b"/>
              <a:pathLst>
                <a:path w="4485" h="1412" extrusionOk="0">
                  <a:moveTo>
                    <a:pt x="4484" y="909"/>
                  </a:moveTo>
                  <a:lnTo>
                    <a:pt x="600" y="0"/>
                  </a:lnTo>
                  <a:lnTo>
                    <a:pt x="0" y="468"/>
                  </a:lnTo>
                  <a:lnTo>
                    <a:pt x="3846" y="14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5911425" y="2556575"/>
              <a:ext cx="112625" cy="34325"/>
            </a:xfrm>
            <a:custGeom>
              <a:avLst/>
              <a:gdLst/>
              <a:ahLst/>
              <a:cxnLst/>
              <a:rect l="l" t="t" r="r" b="b"/>
              <a:pathLst>
                <a:path w="4505" h="1373" extrusionOk="0">
                  <a:moveTo>
                    <a:pt x="4504" y="865"/>
                  </a:moveTo>
                  <a:lnTo>
                    <a:pt x="571" y="0"/>
                  </a:lnTo>
                  <a:lnTo>
                    <a:pt x="0" y="473"/>
                  </a:lnTo>
                  <a:lnTo>
                    <a:pt x="3896" y="13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a:off x="5942775" y="2530625"/>
              <a:ext cx="114675" cy="32375"/>
            </a:xfrm>
            <a:custGeom>
              <a:avLst/>
              <a:gdLst/>
              <a:ahLst/>
              <a:cxnLst/>
              <a:rect l="l" t="t" r="r" b="b"/>
              <a:pathLst>
                <a:path w="4587" h="1295" extrusionOk="0">
                  <a:moveTo>
                    <a:pt x="4587" y="789"/>
                  </a:moveTo>
                  <a:lnTo>
                    <a:pt x="570" y="0"/>
                  </a:lnTo>
                  <a:lnTo>
                    <a:pt x="1" y="472"/>
                  </a:lnTo>
                  <a:lnTo>
                    <a:pt x="3980" y="12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a:off x="5974075" y="2504750"/>
              <a:ext cx="116650" cy="30475"/>
            </a:xfrm>
            <a:custGeom>
              <a:avLst/>
              <a:gdLst/>
              <a:ahLst/>
              <a:cxnLst/>
              <a:rect l="l" t="t" r="r" b="b"/>
              <a:pathLst>
                <a:path w="4666" h="1219" extrusionOk="0">
                  <a:moveTo>
                    <a:pt x="1" y="471"/>
                  </a:moveTo>
                  <a:lnTo>
                    <a:pt x="4061" y="1218"/>
                  </a:lnTo>
                  <a:lnTo>
                    <a:pt x="4666" y="715"/>
                  </a:lnTo>
                  <a:lnTo>
                    <a:pt x="56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6004875" y="2478825"/>
              <a:ext cx="117850" cy="28650"/>
            </a:xfrm>
            <a:custGeom>
              <a:avLst/>
              <a:gdLst/>
              <a:ahLst/>
              <a:cxnLst/>
              <a:rect l="l" t="t" r="r" b="b"/>
              <a:pathLst>
                <a:path w="4714" h="1146" extrusionOk="0">
                  <a:moveTo>
                    <a:pt x="1" y="474"/>
                  </a:moveTo>
                  <a:lnTo>
                    <a:pt x="4141" y="1145"/>
                  </a:lnTo>
                  <a:lnTo>
                    <a:pt x="4713" y="639"/>
                  </a:lnTo>
                  <a:lnTo>
                    <a:pt x="53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a:off x="6034425" y="2452925"/>
              <a:ext cx="119675" cy="26725"/>
            </a:xfrm>
            <a:custGeom>
              <a:avLst/>
              <a:gdLst/>
              <a:ahLst/>
              <a:cxnLst/>
              <a:rect l="l" t="t" r="r" b="b"/>
              <a:pathLst>
                <a:path w="4787" h="1069" extrusionOk="0">
                  <a:moveTo>
                    <a:pt x="0" y="471"/>
                  </a:moveTo>
                  <a:lnTo>
                    <a:pt x="4217" y="1068"/>
                  </a:lnTo>
                  <a:lnTo>
                    <a:pt x="4787" y="564"/>
                  </a:lnTo>
                  <a:lnTo>
                    <a:pt x="53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a:off x="6063875" y="2427125"/>
              <a:ext cx="121500" cy="24800"/>
            </a:xfrm>
            <a:custGeom>
              <a:avLst/>
              <a:gdLst/>
              <a:ahLst/>
              <a:cxnLst/>
              <a:rect l="l" t="t" r="r" b="b"/>
              <a:pathLst>
                <a:path w="4860" h="992" extrusionOk="0">
                  <a:moveTo>
                    <a:pt x="1" y="469"/>
                  </a:moveTo>
                  <a:lnTo>
                    <a:pt x="4291" y="991"/>
                  </a:lnTo>
                  <a:lnTo>
                    <a:pt x="4860" y="489"/>
                  </a:lnTo>
                  <a:lnTo>
                    <a:pt x="53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3"/>
            <p:cNvSpPr/>
            <p:nvPr/>
          </p:nvSpPr>
          <p:spPr>
            <a:xfrm>
              <a:off x="6092600" y="2401275"/>
              <a:ext cx="122425" cy="22975"/>
            </a:xfrm>
            <a:custGeom>
              <a:avLst/>
              <a:gdLst/>
              <a:ahLst/>
              <a:cxnLst/>
              <a:rect l="l" t="t" r="r" b="b"/>
              <a:pathLst>
                <a:path w="4897" h="919" extrusionOk="0">
                  <a:moveTo>
                    <a:pt x="1" y="470"/>
                  </a:moveTo>
                  <a:lnTo>
                    <a:pt x="4364" y="919"/>
                  </a:lnTo>
                  <a:lnTo>
                    <a:pt x="4896" y="415"/>
                  </a:lnTo>
                  <a:lnTo>
                    <a:pt x="50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6120200" y="2375500"/>
              <a:ext cx="124100" cy="21075"/>
            </a:xfrm>
            <a:custGeom>
              <a:avLst/>
              <a:gdLst/>
              <a:ahLst/>
              <a:cxnLst/>
              <a:rect l="l" t="t" r="r" b="b"/>
              <a:pathLst>
                <a:path w="4964" h="843" extrusionOk="0">
                  <a:moveTo>
                    <a:pt x="4963" y="342"/>
                  </a:moveTo>
                  <a:lnTo>
                    <a:pt x="502" y="0"/>
                  </a:lnTo>
                  <a:lnTo>
                    <a:pt x="0" y="468"/>
                  </a:lnTo>
                  <a:lnTo>
                    <a:pt x="4432" y="8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3"/>
            <p:cNvSpPr/>
            <p:nvPr/>
          </p:nvSpPr>
          <p:spPr>
            <a:xfrm>
              <a:off x="6147725" y="2349825"/>
              <a:ext cx="115425" cy="19225"/>
            </a:xfrm>
            <a:custGeom>
              <a:avLst/>
              <a:gdLst/>
              <a:ahLst/>
              <a:cxnLst/>
              <a:rect l="l" t="t" r="r" b="b"/>
              <a:pathLst>
                <a:path w="4617" h="769" extrusionOk="0">
                  <a:moveTo>
                    <a:pt x="1" y="467"/>
                  </a:moveTo>
                  <a:lnTo>
                    <a:pt x="4499" y="768"/>
                  </a:lnTo>
                  <a:lnTo>
                    <a:pt x="4616" y="658"/>
                  </a:lnTo>
                  <a:lnTo>
                    <a:pt x="4616" y="245"/>
                  </a:lnTo>
                  <a:lnTo>
                    <a:pt x="50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3"/>
            <p:cNvSpPr/>
            <p:nvPr/>
          </p:nvSpPr>
          <p:spPr>
            <a:xfrm>
              <a:off x="6174300" y="2324200"/>
              <a:ext cx="88850" cy="16100"/>
            </a:xfrm>
            <a:custGeom>
              <a:avLst/>
              <a:gdLst/>
              <a:ahLst/>
              <a:cxnLst/>
              <a:rect l="l" t="t" r="r" b="b"/>
              <a:pathLst>
                <a:path w="3554" h="644" extrusionOk="0">
                  <a:moveTo>
                    <a:pt x="0" y="465"/>
                  </a:moveTo>
                  <a:lnTo>
                    <a:pt x="3553" y="643"/>
                  </a:lnTo>
                  <a:lnTo>
                    <a:pt x="3553" y="132"/>
                  </a:lnTo>
                  <a:lnTo>
                    <a:pt x="466"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6199875" y="2298650"/>
              <a:ext cx="63275" cy="13775"/>
            </a:xfrm>
            <a:custGeom>
              <a:avLst/>
              <a:gdLst/>
              <a:ahLst/>
              <a:cxnLst/>
              <a:rect l="l" t="t" r="r" b="b"/>
              <a:pathLst>
                <a:path w="2531" h="551" extrusionOk="0">
                  <a:moveTo>
                    <a:pt x="1" y="464"/>
                  </a:moveTo>
                  <a:lnTo>
                    <a:pt x="2530" y="550"/>
                  </a:lnTo>
                  <a:lnTo>
                    <a:pt x="2530" y="55"/>
                  </a:lnTo>
                  <a:lnTo>
                    <a:pt x="46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3"/>
            <p:cNvSpPr/>
            <p:nvPr/>
          </p:nvSpPr>
          <p:spPr>
            <a:xfrm>
              <a:off x="6225425" y="2273225"/>
              <a:ext cx="37725" cy="12250"/>
            </a:xfrm>
            <a:custGeom>
              <a:avLst/>
              <a:gdLst/>
              <a:ahLst/>
              <a:cxnLst/>
              <a:rect l="l" t="t" r="r" b="b"/>
              <a:pathLst>
                <a:path w="1509" h="490" extrusionOk="0">
                  <a:moveTo>
                    <a:pt x="0" y="463"/>
                  </a:moveTo>
                  <a:lnTo>
                    <a:pt x="1508" y="490"/>
                  </a:lnTo>
                  <a:lnTo>
                    <a:pt x="1508" y="13"/>
                  </a:lnTo>
                  <a:lnTo>
                    <a:pt x="46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3"/>
            <p:cNvSpPr/>
            <p:nvPr/>
          </p:nvSpPr>
          <p:spPr>
            <a:xfrm>
              <a:off x="6249775" y="2247900"/>
              <a:ext cx="13375" cy="11575"/>
            </a:xfrm>
            <a:custGeom>
              <a:avLst/>
              <a:gdLst/>
              <a:ahLst/>
              <a:cxnLst/>
              <a:rect l="l" t="t" r="r" b="b"/>
              <a:pathLst>
                <a:path w="535" h="463" extrusionOk="0">
                  <a:moveTo>
                    <a:pt x="0" y="460"/>
                  </a:moveTo>
                  <a:lnTo>
                    <a:pt x="534" y="463"/>
                  </a:lnTo>
                  <a:lnTo>
                    <a:pt x="534" y="0"/>
                  </a:lnTo>
                  <a:lnTo>
                    <a:pt x="42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p:nvPr/>
          </p:nvSpPr>
          <p:spPr>
            <a:xfrm>
              <a:off x="5333200" y="1007475"/>
              <a:ext cx="929950" cy="165550"/>
            </a:xfrm>
            <a:custGeom>
              <a:avLst/>
              <a:gdLst/>
              <a:ahLst/>
              <a:cxnLst/>
              <a:rect l="l" t="t" r="r" b="b"/>
              <a:pathLst>
                <a:path w="37198" h="6622" extrusionOk="0">
                  <a:moveTo>
                    <a:pt x="33384" y="1453"/>
                  </a:moveTo>
                  <a:cubicBezTo>
                    <a:pt x="33662" y="971"/>
                    <a:pt x="33928" y="489"/>
                    <a:pt x="34180" y="9"/>
                  </a:cubicBezTo>
                  <a:lnTo>
                    <a:pt x="33213" y="1"/>
                  </a:lnTo>
                  <a:lnTo>
                    <a:pt x="32203" y="28"/>
                  </a:lnTo>
                  <a:cubicBezTo>
                    <a:pt x="31211" y="511"/>
                    <a:pt x="30231" y="992"/>
                    <a:pt x="29265" y="1473"/>
                  </a:cubicBezTo>
                  <a:cubicBezTo>
                    <a:pt x="28563" y="1479"/>
                    <a:pt x="27812" y="1528"/>
                    <a:pt x="27069" y="1572"/>
                  </a:cubicBezTo>
                  <a:cubicBezTo>
                    <a:pt x="26320" y="1624"/>
                    <a:pt x="25618" y="1637"/>
                    <a:pt x="24839" y="1718"/>
                  </a:cubicBezTo>
                  <a:cubicBezTo>
                    <a:pt x="24988" y="1291"/>
                    <a:pt x="25124" y="864"/>
                    <a:pt x="25247" y="442"/>
                  </a:cubicBezTo>
                  <a:cubicBezTo>
                    <a:pt x="24539" y="511"/>
                    <a:pt x="23854" y="562"/>
                    <a:pt x="23117" y="661"/>
                  </a:cubicBezTo>
                  <a:cubicBezTo>
                    <a:pt x="22193" y="1167"/>
                    <a:pt x="21281" y="1671"/>
                    <a:pt x="20383" y="2174"/>
                  </a:cubicBezTo>
                  <a:cubicBezTo>
                    <a:pt x="18860" y="2337"/>
                    <a:pt x="17226" y="2611"/>
                    <a:pt x="15654" y="2838"/>
                  </a:cubicBezTo>
                  <a:cubicBezTo>
                    <a:pt x="15680" y="2467"/>
                    <a:pt x="15693" y="2101"/>
                    <a:pt x="15692" y="1737"/>
                  </a:cubicBezTo>
                  <a:lnTo>
                    <a:pt x="13452" y="2135"/>
                  </a:lnTo>
                  <a:cubicBezTo>
                    <a:pt x="12603" y="2657"/>
                    <a:pt x="11766" y="3176"/>
                    <a:pt x="10941" y="3693"/>
                  </a:cubicBezTo>
                  <a:cubicBezTo>
                    <a:pt x="10119" y="3860"/>
                    <a:pt x="9315" y="4009"/>
                    <a:pt x="8483" y="4191"/>
                  </a:cubicBezTo>
                  <a:lnTo>
                    <a:pt x="5993" y="4746"/>
                  </a:lnTo>
                  <a:cubicBezTo>
                    <a:pt x="5921" y="4428"/>
                    <a:pt x="5824" y="4115"/>
                    <a:pt x="5703" y="3812"/>
                  </a:cubicBezTo>
                  <a:lnTo>
                    <a:pt x="3370" y="4390"/>
                  </a:lnTo>
                  <a:cubicBezTo>
                    <a:pt x="2613" y="4901"/>
                    <a:pt x="1857" y="5425"/>
                    <a:pt x="1112" y="5950"/>
                  </a:cubicBezTo>
                  <a:lnTo>
                    <a:pt x="343" y="6156"/>
                  </a:lnTo>
                  <a:lnTo>
                    <a:pt x="1" y="6621"/>
                  </a:lnTo>
                  <a:cubicBezTo>
                    <a:pt x="4042" y="5548"/>
                    <a:pt x="7998" y="4647"/>
                    <a:pt x="11831" y="3926"/>
                  </a:cubicBezTo>
                  <a:cubicBezTo>
                    <a:pt x="15701" y="3215"/>
                    <a:pt x="19448" y="2687"/>
                    <a:pt x="23014" y="2363"/>
                  </a:cubicBezTo>
                  <a:cubicBezTo>
                    <a:pt x="26641" y="2033"/>
                    <a:pt x="30102" y="1908"/>
                    <a:pt x="33307" y="2017"/>
                  </a:cubicBezTo>
                  <a:cubicBezTo>
                    <a:pt x="34646" y="2066"/>
                    <a:pt x="35943" y="2153"/>
                    <a:pt x="37197" y="2281"/>
                  </a:cubicBezTo>
                  <a:lnTo>
                    <a:pt x="37197" y="1644"/>
                  </a:lnTo>
                  <a:cubicBezTo>
                    <a:pt x="36632" y="1588"/>
                    <a:pt x="36013" y="1570"/>
                    <a:pt x="35426" y="1532"/>
                  </a:cubicBezTo>
                  <a:cubicBezTo>
                    <a:pt x="34755" y="1496"/>
                    <a:pt x="34099" y="1452"/>
                    <a:pt x="33384" y="1453"/>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6248075" y="1141450"/>
              <a:ext cx="15075" cy="11650"/>
            </a:xfrm>
            <a:custGeom>
              <a:avLst/>
              <a:gdLst/>
              <a:ahLst/>
              <a:cxnLst/>
              <a:rect l="l" t="t" r="r" b="b"/>
              <a:pathLst>
                <a:path w="603" h="466" extrusionOk="0">
                  <a:moveTo>
                    <a:pt x="340" y="465"/>
                  </a:moveTo>
                  <a:lnTo>
                    <a:pt x="602" y="298"/>
                  </a:lnTo>
                  <a:lnTo>
                    <a:pt x="602" y="1"/>
                  </a:lnTo>
                  <a:lnTo>
                    <a:pt x="0" y="38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p:nvPr/>
          </p:nvSpPr>
          <p:spPr>
            <a:xfrm>
              <a:off x="6228175" y="1124900"/>
              <a:ext cx="34975" cy="24400"/>
            </a:xfrm>
            <a:custGeom>
              <a:avLst/>
              <a:gdLst/>
              <a:ahLst/>
              <a:cxnLst/>
              <a:rect l="l" t="t" r="r" b="b"/>
              <a:pathLst>
                <a:path w="1399" h="976" extrusionOk="0">
                  <a:moveTo>
                    <a:pt x="364" y="976"/>
                  </a:moveTo>
                  <a:lnTo>
                    <a:pt x="1398" y="303"/>
                  </a:lnTo>
                  <a:lnTo>
                    <a:pt x="1398" y="1"/>
                  </a:lnTo>
                  <a:lnTo>
                    <a:pt x="1" y="9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3"/>
            <p:cNvSpPr/>
            <p:nvPr/>
          </p:nvSpPr>
          <p:spPr>
            <a:xfrm>
              <a:off x="6208300" y="1108050"/>
              <a:ext cx="54850" cy="37975"/>
            </a:xfrm>
            <a:custGeom>
              <a:avLst/>
              <a:gdLst/>
              <a:ahLst/>
              <a:cxnLst/>
              <a:rect l="l" t="t" r="r" b="b"/>
              <a:pathLst>
                <a:path w="2194" h="1519" extrusionOk="0">
                  <a:moveTo>
                    <a:pt x="361" y="1518"/>
                  </a:moveTo>
                  <a:lnTo>
                    <a:pt x="2193" y="309"/>
                  </a:lnTo>
                  <a:lnTo>
                    <a:pt x="2193" y="1"/>
                  </a:lnTo>
                  <a:lnTo>
                    <a:pt x="1" y="14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6188450" y="1090925"/>
              <a:ext cx="74700" cy="51800"/>
            </a:xfrm>
            <a:custGeom>
              <a:avLst/>
              <a:gdLst/>
              <a:ahLst/>
              <a:cxnLst/>
              <a:rect l="l" t="t" r="r" b="b"/>
              <a:pathLst>
                <a:path w="2988" h="2072" extrusionOk="0">
                  <a:moveTo>
                    <a:pt x="363" y="2071"/>
                  </a:moveTo>
                  <a:lnTo>
                    <a:pt x="2987" y="314"/>
                  </a:lnTo>
                  <a:lnTo>
                    <a:pt x="2987" y="0"/>
                  </a:lnTo>
                  <a:lnTo>
                    <a:pt x="1" y="2015"/>
                  </a:lnTo>
                  <a:cubicBezTo>
                    <a:pt x="129" y="2028"/>
                    <a:pt x="242" y="2052"/>
                    <a:pt x="363" y="207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3"/>
            <p:cNvSpPr/>
            <p:nvPr/>
          </p:nvSpPr>
          <p:spPr>
            <a:xfrm>
              <a:off x="6167500" y="1078800"/>
              <a:ext cx="95650" cy="61200"/>
            </a:xfrm>
            <a:custGeom>
              <a:avLst/>
              <a:gdLst/>
              <a:ahLst/>
              <a:cxnLst/>
              <a:rect l="l" t="t" r="r" b="b"/>
              <a:pathLst>
                <a:path w="3826" h="2448" extrusionOk="0">
                  <a:moveTo>
                    <a:pt x="1" y="2406"/>
                  </a:moveTo>
                  <a:lnTo>
                    <a:pt x="381" y="2448"/>
                  </a:lnTo>
                  <a:lnTo>
                    <a:pt x="3825" y="106"/>
                  </a:lnTo>
                  <a:lnTo>
                    <a:pt x="3825" y="33"/>
                  </a:lnTo>
                  <a:lnTo>
                    <a:pt x="351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6146675" y="1076525"/>
              <a:ext cx="96500" cy="61150"/>
            </a:xfrm>
            <a:custGeom>
              <a:avLst/>
              <a:gdLst/>
              <a:ahLst/>
              <a:cxnLst/>
              <a:rect l="l" t="t" r="r" b="b"/>
              <a:pathLst>
                <a:path w="3860" h="2446" extrusionOk="0">
                  <a:moveTo>
                    <a:pt x="3859" y="41"/>
                  </a:moveTo>
                  <a:lnTo>
                    <a:pt x="3457" y="0"/>
                  </a:lnTo>
                  <a:lnTo>
                    <a:pt x="1" y="2402"/>
                  </a:lnTo>
                  <a:lnTo>
                    <a:pt x="379" y="24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6125700" y="1074425"/>
              <a:ext cx="95350" cy="60875"/>
            </a:xfrm>
            <a:custGeom>
              <a:avLst/>
              <a:gdLst/>
              <a:ahLst/>
              <a:cxnLst/>
              <a:rect l="l" t="t" r="r" b="b"/>
              <a:pathLst>
                <a:path w="3814" h="2435" extrusionOk="0">
                  <a:moveTo>
                    <a:pt x="3814" y="33"/>
                  </a:moveTo>
                  <a:cubicBezTo>
                    <a:pt x="3683" y="18"/>
                    <a:pt x="3543" y="8"/>
                    <a:pt x="3400" y="1"/>
                  </a:cubicBezTo>
                  <a:lnTo>
                    <a:pt x="0" y="2401"/>
                  </a:lnTo>
                  <a:cubicBezTo>
                    <a:pt x="135" y="2408"/>
                    <a:pt x="267" y="2418"/>
                    <a:pt x="389" y="243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6103875" y="1073100"/>
              <a:ext cx="94125" cy="60575"/>
            </a:xfrm>
            <a:custGeom>
              <a:avLst/>
              <a:gdLst/>
              <a:ahLst/>
              <a:cxnLst/>
              <a:rect l="l" t="t" r="r" b="b"/>
              <a:pathLst>
                <a:path w="3765" h="2423" extrusionOk="0">
                  <a:moveTo>
                    <a:pt x="3764" y="24"/>
                  </a:moveTo>
                  <a:lnTo>
                    <a:pt x="3343" y="0"/>
                  </a:lnTo>
                  <a:lnTo>
                    <a:pt x="0" y="2396"/>
                  </a:lnTo>
                  <a:lnTo>
                    <a:pt x="396" y="24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6082175" y="1071750"/>
              <a:ext cx="92650" cy="60475"/>
            </a:xfrm>
            <a:custGeom>
              <a:avLst/>
              <a:gdLst/>
              <a:ahLst/>
              <a:cxnLst/>
              <a:rect l="l" t="t" r="r" b="b"/>
              <a:pathLst>
                <a:path w="3706" h="2419" extrusionOk="0">
                  <a:moveTo>
                    <a:pt x="3705" y="25"/>
                  </a:moveTo>
                  <a:lnTo>
                    <a:pt x="3286" y="0"/>
                  </a:lnTo>
                  <a:lnTo>
                    <a:pt x="1" y="2392"/>
                  </a:lnTo>
                  <a:lnTo>
                    <a:pt x="394" y="24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6060150" y="1070775"/>
              <a:ext cx="91650" cy="59975"/>
            </a:xfrm>
            <a:custGeom>
              <a:avLst/>
              <a:gdLst/>
              <a:ahLst/>
              <a:cxnLst/>
              <a:rect l="l" t="t" r="r" b="b"/>
              <a:pathLst>
                <a:path w="3666" h="2399" extrusionOk="0">
                  <a:moveTo>
                    <a:pt x="3666" y="10"/>
                  </a:moveTo>
                  <a:lnTo>
                    <a:pt x="3228" y="0"/>
                  </a:lnTo>
                  <a:lnTo>
                    <a:pt x="0" y="2387"/>
                  </a:lnTo>
                  <a:lnTo>
                    <a:pt x="412" y="23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6037475" y="1070375"/>
              <a:ext cx="90225" cy="59800"/>
            </a:xfrm>
            <a:custGeom>
              <a:avLst/>
              <a:gdLst/>
              <a:ahLst/>
              <a:cxnLst/>
              <a:rect l="l" t="t" r="r" b="b"/>
              <a:pathLst>
                <a:path w="3609" h="2392" extrusionOk="0">
                  <a:moveTo>
                    <a:pt x="3608" y="8"/>
                  </a:moveTo>
                  <a:lnTo>
                    <a:pt x="3171" y="1"/>
                  </a:lnTo>
                  <a:lnTo>
                    <a:pt x="1" y="2382"/>
                  </a:lnTo>
                  <a:lnTo>
                    <a:pt x="412" y="23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6015000" y="1069950"/>
              <a:ext cx="88700" cy="59650"/>
            </a:xfrm>
            <a:custGeom>
              <a:avLst/>
              <a:gdLst/>
              <a:ahLst/>
              <a:cxnLst/>
              <a:rect l="l" t="t" r="r" b="b"/>
              <a:pathLst>
                <a:path w="3548" h="2386" extrusionOk="0">
                  <a:moveTo>
                    <a:pt x="3548" y="8"/>
                  </a:moveTo>
                  <a:lnTo>
                    <a:pt x="3113" y="1"/>
                  </a:lnTo>
                  <a:lnTo>
                    <a:pt x="0" y="2375"/>
                  </a:lnTo>
                  <a:lnTo>
                    <a:pt x="409" y="238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5991950" y="1069825"/>
              <a:ext cx="87775" cy="59475"/>
            </a:xfrm>
            <a:custGeom>
              <a:avLst/>
              <a:gdLst/>
              <a:ahLst/>
              <a:cxnLst/>
              <a:rect l="l" t="t" r="r" b="b"/>
              <a:pathLst>
                <a:path w="3511" h="2379" extrusionOk="0">
                  <a:moveTo>
                    <a:pt x="3511" y="1"/>
                  </a:moveTo>
                  <a:lnTo>
                    <a:pt x="3056" y="10"/>
                  </a:lnTo>
                  <a:lnTo>
                    <a:pt x="1" y="2378"/>
                  </a:lnTo>
                  <a:lnTo>
                    <a:pt x="429" y="23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5968550" y="1070350"/>
              <a:ext cx="86250" cy="59300"/>
            </a:xfrm>
            <a:custGeom>
              <a:avLst/>
              <a:gdLst/>
              <a:ahLst/>
              <a:cxnLst/>
              <a:rect l="l" t="t" r="r" b="b"/>
              <a:pathLst>
                <a:path w="3450" h="2372" extrusionOk="0">
                  <a:moveTo>
                    <a:pt x="3449" y="1"/>
                  </a:moveTo>
                  <a:lnTo>
                    <a:pt x="2998" y="9"/>
                  </a:lnTo>
                  <a:lnTo>
                    <a:pt x="1" y="2371"/>
                  </a:lnTo>
                  <a:lnTo>
                    <a:pt x="426" y="236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5945300" y="1070850"/>
              <a:ext cx="84700" cy="59075"/>
            </a:xfrm>
            <a:custGeom>
              <a:avLst/>
              <a:gdLst/>
              <a:ahLst/>
              <a:cxnLst/>
              <a:rect l="l" t="t" r="r" b="b"/>
              <a:pathLst>
                <a:path w="3388" h="2363" extrusionOk="0">
                  <a:moveTo>
                    <a:pt x="3387" y="1"/>
                  </a:moveTo>
                  <a:lnTo>
                    <a:pt x="2939" y="9"/>
                  </a:lnTo>
                  <a:lnTo>
                    <a:pt x="1" y="2363"/>
                  </a:lnTo>
                  <a:lnTo>
                    <a:pt x="423" y="2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5921375" y="1071575"/>
              <a:ext cx="83725" cy="59300"/>
            </a:xfrm>
            <a:custGeom>
              <a:avLst/>
              <a:gdLst/>
              <a:ahLst/>
              <a:cxnLst/>
              <a:rect l="l" t="t" r="r" b="b"/>
              <a:pathLst>
                <a:path w="3349" h="2372" extrusionOk="0">
                  <a:moveTo>
                    <a:pt x="3348" y="0"/>
                  </a:moveTo>
                  <a:lnTo>
                    <a:pt x="2882" y="26"/>
                  </a:lnTo>
                  <a:lnTo>
                    <a:pt x="0" y="2372"/>
                  </a:lnTo>
                  <a:lnTo>
                    <a:pt x="442" y="234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5897250" y="1072975"/>
              <a:ext cx="82200" cy="59075"/>
            </a:xfrm>
            <a:custGeom>
              <a:avLst/>
              <a:gdLst/>
              <a:ahLst/>
              <a:cxnLst/>
              <a:rect l="l" t="t" r="r" b="b"/>
              <a:pathLst>
                <a:path w="3288" h="2363" extrusionOk="0">
                  <a:moveTo>
                    <a:pt x="3288" y="1"/>
                  </a:moveTo>
                  <a:lnTo>
                    <a:pt x="2823" y="26"/>
                  </a:lnTo>
                  <a:lnTo>
                    <a:pt x="1" y="2363"/>
                  </a:lnTo>
                  <a:lnTo>
                    <a:pt x="439" y="23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3"/>
            <p:cNvSpPr/>
            <p:nvPr/>
          </p:nvSpPr>
          <p:spPr>
            <a:xfrm>
              <a:off x="5873275" y="1074375"/>
              <a:ext cx="80675" cy="58850"/>
            </a:xfrm>
            <a:custGeom>
              <a:avLst/>
              <a:gdLst/>
              <a:ahLst/>
              <a:cxnLst/>
              <a:rect l="l" t="t" r="r" b="b"/>
              <a:pathLst>
                <a:path w="3227" h="2354" extrusionOk="0">
                  <a:moveTo>
                    <a:pt x="3226" y="1"/>
                  </a:moveTo>
                  <a:lnTo>
                    <a:pt x="2765" y="26"/>
                  </a:lnTo>
                  <a:lnTo>
                    <a:pt x="1" y="2353"/>
                  </a:lnTo>
                  <a:lnTo>
                    <a:pt x="437" y="23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5848575" y="1076100"/>
              <a:ext cx="79650" cy="59025"/>
            </a:xfrm>
            <a:custGeom>
              <a:avLst/>
              <a:gdLst/>
              <a:ahLst/>
              <a:cxnLst/>
              <a:rect l="l" t="t" r="r" b="b"/>
              <a:pathLst>
                <a:path w="3186" h="2361" extrusionOk="0">
                  <a:moveTo>
                    <a:pt x="3185" y="0"/>
                  </a:moveTo>
                  <a:lnTo>
                    <a:pt x="2706" y="42"/>
                  </a:lnTo>
                  <a:lnTo>
                    <a:pt x="1" y="2360"/>
                  </a:lnTo>
                  <a:lnTo>
                    <a:pt x="453" y="23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a:off x="5823775" y="1078400"/>
              <a:ext cx="78125" cy="58775"/>
            </a:xfrm>
            <a:custGeom>
              <a:avLst/>
              <a:gdLst/>
              <a:ahLst/>
              <a:cxnLst/>
              <a:rect l="l" t="t" r="r" b="b"/>
              <a:pathLst>
                <a:path w="3125" h="2351" extrusionOk="0">
                  <a:moveTo>
                    <a:pt x="3124" y="1"/>
                  </a:moveTo>
                  <a:lnTo>
                    <a:pt x="2648" y="42"/>
                  </a:lnTo>
                  <a:lnTo>
                    <a:pt x="1" y="2350"/>
                  </a:lnTo>
                  <a:lnTo>
                    <a:pt x="450" y="23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5799150" y="1080700"/>
              <a:ext cx="76575" cy="58475"/>
            </a:xfrm>
            <a:custGeom>
              <a:avLst/>
              <a:gdLst/>
              <a:ahLst/>
              <a:cxnLst/>
              <a:rect l="l" t="t" r="r" b="b"/>
              <a:pathLst>
                <a:path w="3063" h="2339" extrusionOk="0">
                  <a:moveTo>
                    <a:pt x="3062" y="0"/>
                  </a:moveTo>
                  <a:lnTo>
                    <a:pt x="2589" y="42"/>
                  </a:lnTo>
                  <a:lnTo>
                    <a:pt x="0" y="2338"/>
                  </a:lnTo>
                  <a:lnTo>
                    <a:pt x="448" y="23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5773700" y="1083350"/>
              <a:ext cx="75550" cy="58600"/>
            </a:xfrm>
            <a:custGeom>
              <a:avLst/>
              <a:gdLst/>
              <a:ahLst/>
              <a:cxnLst/>
              <a:rect l="l" t="t" r="r" b="b"/>
              <a:pathLst>
                <a:path w="3022" h="2344" extrusionOk="0">
                  <a:moveTo>
                    <a:pt x="3021" y="1"/>
                  </a:moveTo>
                  <a:lnTo>
                    <a:pt x="2531" y="59"/>
                  </a:lnTo>
                  <a:lnTo>
                    <a:pt x="1" y="2344"/>
                  </a:lnTo>
                  <a:lnTo>
                    <a:pt x="465" y="22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5748325" y="1086550"/>
              <a:ext cx="74000" cy="58275"/>
            </a:xfrm>
            <a:custGeom>
              <a:avLst/>
              <a:gdLst/>
              <a:ahLst/>
              <a:cxnLst/>
              <a:rect l="l" t="t" r="r" b="b"/>
              <a:pathLst>
                <a:path w="2960" h="2331" extrusionOk="0">
                  <a:moveTo>
                    <a:pt x="2960" y="0"/>
                  </a:moveTo>
                  <a:lnTo>
                    <a:pt x="2472" y="57"/>
                  </a:lnTo>
                  <a:lnTo>
                    <a:pt x="1" y="2331"/>
                  </a:lnTo>
                  <a:lnTo>
                    <a:pt x="461" y="22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5723050" y="1089675"/>
              <a:ext cx="72500" cy="58000"/>
            </a:xfrm>
            <a:custGeom>
              <a:avLst/>
              <a:gdLst/>
              <a:ahLst/>
              <a:cxnLst/>
              <a:rect l="l" t="t" r="r" b="b"/>
              <a:pathLst>
                <a:path w="2900" h="2320" extrusionOk="0">
                  <a:moveTo>
                    <a:pt x="2900" y="1"/>
                  </a:moveTo>
                  <a:lnTo>
                    <a:pt x="2414" y="57"/>
                  </a:lnTo>
                  <a:lnTo>
                    <a:pt x="1" y="2319"/>
                  </a:lnTo>
                  <a:lnTo>
                    <a:pt x="460" y="22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5697000" y="1093250"/>
              <a:ext cx="71425" cy="58100"/>
            </a:xfrm>
            <a:custGeom>
              <a:avLst/>
              <a:gdLst/>
              <a:ahLst/>
              <a:cxnLst/>
              <a:rect l="l" t="t" r="r" b="b"/>
              <a:pathLst>
                <a:path w="2857" h="2324" extrusionOk="0">
                  <a:moveTo>
                    <a:pt x="2856" y="1"/>
                  </a:moveTo>
                  <a:lnTo>
                    <a:pt x="2356" y="73"/>
                  </a:lnTo>
                  <a:lnTo>
                    <a:pt x="0" y="2324"/>
                  </a:lnTo>
                  <a:lnTo>
                    <a:pt x="474" y="22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5671025" y="1097250"/>
              <a:ext cx="69900" cy="57775"/>
            </a:xfrm>
            <a:custGeom>
              <a:avLst/>
              <a:gdLst/>
              <a:ahLst/>
              <a:cxnLst/>
              <a:rect l="l" t="t" r="r" b="b"/>
              <a:pathLst>
                <a:path w="2796" h="2311" extrusionOk="0">
                  <a:moveTo>
                    <a:pt x="2796" y="1"/>
                  </a:moveTo>
                  <a:lnTo>
                    <a:pt x="2299" y="73"/>
                  </a:lnTo>
                  <a:lnTo>
                    <a:pt x="1" y="2310"/>
                  </a:lnTo>
                  <a:lnTo>
                    <a:pt x="473" y="224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5645200" y="1101250"/>
              <a:ext cx="68400" cy="57425"/>
            </a:xfrm>
            <a:custGeom>
              <a:avLst/>
              <a:gdLst/>
              <a:ahLst/>
              <a:cxnLst/>
              <a:rect l="l" t="t" r="r" b="b"/>
              <a:pathLst>
                <a:path w="2736" h="2297" extrusionOk="0">
                  <a:moveTo>
                    <a:pt x="2736" y="1"/>
                  </a:moveTo>
                  <a:lnTo>
                    <a:pt x="2240" y="72"/>
                  </a:lnTo>
                  <a:lnTo>
                    <a:pt x="1" y="2297"/>
                  </a:lnTo>
                  <a:lnTo>
                    <a:pt x="469" y="22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5618600" y="1105700"/>
              <a:ext cx="67300" cy="57475"/>
            </a:xfrm>
            <a:custGeom>
              <a:avLst/>
              <a:gdLst/>
              <a:ahLst/>
              <a:cxnLst/>
              <a:rect l="l" t="t" r="r" b="b"/>
              <a:pathLst>
                <a:path w="2692" h="2299" extrusionOk="0">
                  <a:moveTo>
                    <a:pt x="2692" y="1"/>
                  </a:moveTo>
                  <a:lnTo>
                    <a:pt x="2182" y="88"/>
                  </a:lnTo>
                  <a:lnTo>
                    <a:pt x="0" y="2299"/>
                  </a:lnTo>
                  <a:lnTo>
                    <a:pt x="484" y="221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5592100" y="1110525"/>
              <a:ext cx="65825" cy="57125"/>
            </a:xfrm>
            <a:custGeom>
              <a:avLst/>
              <a:gdLst/>
              <a:ahLst/>
              <a:cxnLst/>
              <a:rect l="l" t="t" r="r" b="b"/>
              <a:pathLst>
                <a:path w="2633" h="2285" extrusionOk="0">
                  <a:moveTo>
                    <a:pt x="2632" y="1"/>
                  </a:moveTo>
                  <a:lnTo>
                    <a:pt x="2126" y="88"/>
                  </a:lnTo>
                  <a:lnTo>
                    <a:pt x="1" y="2285"/>
                  </a:lnTo>
                  <a:lnTo>
                    <a:pt x="482" y="220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5565750" y="1115325"/>
              <a:ext cx="64325" cy="56750"/>
            </a:xfrm>
            <a:custGeom>
              <a:avLst/>
              <a:gdLst/>
              <a:ahLst/>
              <a:cxnLst/>
              <a:rect l="l" t="t" r="r" b="b"/>
              <a:pathLst>
                <a:path w="2573" h="2270" extrusionOk="0">
                  <a:moveTo>
                    <a:pt x="2572" y="0"/>
                  </a:moveTo>
                  <a:lnTo>
                    <a:pt x="2068" y="88"/>
                  </a:lnTo>
                  <a:lnTo>
                    <a:pt x="1" y="2270"/>
                  </a:lnTo>
                  <a:lnTo>
                    <a:pt x="480" y="219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5538700" y="1120575"/>
              <a:ext cx="63200" cy="56800"/>
            </a:xfrm>
            <a:custGeom>
              <a:avLst/>
              <a:gdLst/>
              <a:ahLst/>
              <a:cxnLst/>
              <a:rect l="l" t="t" r="r" b="b"/>
              <a:pathLst>
                <a:path w="2528" h="2272" extrusionOk="0">
                  <a:moveTo>
                    <a:pt x="2527" y="1"/>
                  </a:moveTo>
                  <a:lnTo>
                    <a:pt x="2010" y="104"/>
                  </a:lnTo>
                  <a:lnTo>
                    <a:pt x="0" y="2271"/>
                  </a:lnTo>
                  <a:lnTo>
                    <a:pt x="492" y="217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5511750" y="1126225"/>
              <a:ext cx="61725" cy="56375"/>
            </a:xfrm>
            <a:custGeom>
              <a:avLst/>
              <a:gdLst/>
              <a:ahLst/>
              <a:cxnLst/>
              <a:rect l="l" t="t" r="r" b="b"/>
              <a:pathLst>
                <a:path w="2469" h="2255" extrusionOk="0">
                  <a:moveTo>
                    <a:pt x="2468" y="0"/>
                  </a:moveTo>
                  <a:lnTo>
                    <a:pt x="1953" y="102"/>
                  </a:lnTo>
                  <a:lnTo>
                    <a:pt x="1" y="2255"/>
                  </a:lnTo>
                  <a:lnTo>
                    <a:pt x="490" y="216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5484950" y="1131800"/>
              <a:ext cx="60250" cy="56025"/>
            </a:xfrm>
            <a:custGeom>
              <a:avLst/>
              <a:gdLst/>
              <a:ahLst/>
              <a:cxnLst/>
              <a:rect l="l" t="t" r="r" b="b"/>
              <a:pathLst>
                <a:path w="2410" h="2241" extrusionOk="0">
                  <a:moveTo>
                    <a:pt x="2409" y="0"/>
                  </a:moveTo>
                  <a:lnTo>
                    <a:pt x="1895" y="103"/>
                  </a:lnTo>
                  <a:lnTo>
                    <a:pt x="1" y="2240"/>
                  </a:lnTo>
                  <a:lnTo>
                    <a:pt x="488" y="214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5457525" y="1137850"/>
              <a:ext cx="59050" cy="55975"/>
            </a:xfrm>
            <a:custGeom>
              <a:avLst/>
              <a:gdLst/>
              <a:ahLst/>
              <a:cxnLst/>
              <a:rect l="l" t="t" r="r" b="b"/>
              <a:pathLst>
                <a:path w="2362" h="2239" extrusionOk="0">
                  <a:moveTo>
                    <a:pt x="2361" y="1"/>
                  </a:moveTo>
                  <a:lnTo>
                    <a:pt x="1837" y="118"/>
                  </a:lnTo>
                  <a:lnTo>
                    <a:pt x="1" y="2238"/>
                  </a:lnTo>
                  <a:lnTo>
                    <a:pt x="499" y="212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5430225" y="1144250"/>
              <a:ext cx="57550" cy="55550"/>
            </a:xfrm>
            <a:custGeom>
              <a:avLst/>
              <a:gdLst/>
              <a:ahLst/>
              <a:cxnLst/>
              <a:rect l="l" t="t" r="r" b="b"/>
              <a:pathLst>
                <a:path w="2302" h="2222" extrusionOk="0">
                  <a:moveTo>
                    <a:pt x="2301" y="1"/>
                  </a:moveTo>
                  <a:lnTo>
                    <a:pt x="1779" y="116"/>
                  </a:lnTo>
                  <a:lnTo>
                    <a:pt x="0" y="2221"/>
                  </a:lnTo>
                  <a:lnTo>
                    <a:pt x="496" y="21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5403000" y="1150600"/>
              <a:ext cx="56100" cy="55175"/>
            </a:xfrm>
            <a:custGeom>
              <a:avLst/>
              <a:gdLst/>
              <a:ahLst/>
              <a:cxnLst/>
              <a:rect l="l" t="t" r="r" b="b"/>
              <a:pathLst>
                <a:path w="2244" h="2207" extrusionOk="0">
                  <a:moveTo>
                    <a:pt x="2244" y="0"/>
                  </a:moveTo>
                  <a:lnTo>
                    <a:pt x="1721" y="118"/>
                  </a:lnTo>
                  <a:lnTo>
                    <a:pt x="1" y="2207"/>
                  </a:lnTo>
                  <a:lnTo>
                    <a:pt x="496" y="20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5375225" y="1157450"/>
              <a:ext cx="54900" cy="55075"/>
            </a:xfrm>
            <a:custGeom>
              <a:avLst/>
              <a:gdLst/>
              <a:ahLst/>
              <a:cxnLst/>
              <a:rect l="l" t="t" r="r" b="b"/>
              <a:pathLst>
                <a:path w="2196" h="2203" extrusionOk="0">
                  <a:moveTo>
                    <a:pt x="2195" y="0"/>
                  </a:moveTo>
                  <a:lnTo>
                    <a:pt x="1664" y="130"/>
                  </a:lnTo>
                  <a:lnTo>
                    <a:pt x="1" y="2202"/>
                  </a:lnTo>
                  <a:lnTo>
                    <a:pt x="505" y="20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5347600" y="1164575"/>
              <a:ext cx="53375" cy="54625"/>
            </a:xfrm>
            <a:custGeom>
              <a:avLst/>
              <a:gdLst/>
              <a:ahLst/>
              <a:cxnLst/>
              <a:rect l="l" t="t" r="r" b="b"/>
              <a:pathLst>
                <a:path w="2135" h="2185" extrusionOk="0">
                  <a:moveTo>
                    <a:pt x="2134" y="1"/>
                  </a:moveTo>
                  <a:lnTo>
                    <a:pt x="1606" y="130"/>
                  </a:lnTo>
                  <a:lnTo>
                    <a:pt x="1" y="2185"/>
                  </a:lnTo>
                  <a:lnTo>
                    <a:pt x="502" y="206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5320000" y="1171675"/>
              <a:ext cx="51925" cy="54300"/>
            </a:xfrm>
            <a:custGeom>
              <a:avLst/>
              <a:gdLst/>
              <a:ahLst/>
              <a:cxnLst/>
              <a:rect l="l" t="t" r="r" b="b"/>
              <a:pathLst>
                <a:path w="2077" h="2172" extrusionOk="0">
                  <a:moveTo>
                    <a:pt x="2077" y="1"/>
                  </a:moveTo>
                  <a:cubicBezTo>
                    <a:pt x="1900" y="45"/>
                    <a:pt x="1728" y="83"/>
                    <a:pt x="1547" y="134"/>
                  </a:cubicBezTo>
                  <a:lnTo>
                    <a:pt x="0" y="2171"/>
                  </a:lnTo>
                  <a:cubicBezTo>
                    <a:pt x="173" y="2123"/>
                    <a:pt x="335" y="2088"/>
                    <a:pt x="504" y="204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5291950" y="1179300"/>
              <a:ext cx="50650" cy="54100"/>
            </a:xfrm>
            <a:custGeom>
              <a:avLst/>
              <a:gdLst/>
              <a:ahLst/>
              <a:cxnLst/>
              <a:rect l="l" t="t" r="r" b="b"/>
              <a:pathLst>
                <a:path w="2026" h="2164" extrusionOk="0">
                  <a:moveTo>
                    <a:pt x="2026" y="0"/>
                  </a:moveTo>
                  <a:lnTo>
                    <a:pt x="1490" y="143"/>
                  </a:lnTo>
                  <a:lnTo>
                    <a:pt x="1" y="2163"/>
                  </a:lnTo>
                  <a:lnTo>
                    <a:pt x="510" y="202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5275450" y="1183950"/>
              <a:ext cx="49750" cy="53800"/>
            </a:xfrm>
            <a:custGeom>
              <a:avLst/>
              <a:gdLst/>
              <a:ahLst/>
              <a:cxnLst/>
              <a:rect l="l" t="t" r="r" b="b"/>
              <a:pathLst>
                <a:path w="1990" h="2152" extrusionOk="0">
                  <a:moveTo>
                    <a:pt x="1990" y="1"/>
                  </a:moveTo>
                  <a:lnTo>
                    <a:pt x="1455" y="143"/>
                  </a:lnTo>
                  <a:lnTo>
                    <a:pt x="0" y="2152"/>
                  </a:lnTo>
                  <a:lnTo>
                    <a:pt x="508" y="201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5247600" y="1191800"/>
              <a:ext cx="48225" cy="53300"/>
            </a:xfrm>
            <a:custGeom>
              <a:avLst/>
              <a:gdLst/>
              <a:ahLst/>
              <a:cxnLst/>
              <a:rect l="l" t="t" r="r" b="b"/>
              <a:pathLst>
                <a:path w="1929" h="2132" extrusionOk="0">
                  <a:moveTo>
                    <a:pt x="1929" y="0"/>
                  </a:moveTo>
                  <a:lnTo>
                    <a:pt x="1397" y="142"/>
                  </a:lnTo>
                  <a:lnTo>
                    <a:pt x="0" y="2132"/>
                  </a:lnTo>
                  <a:lnTo>
                    <a:pt x="506" y="19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5219375" y="1199875"/>
              <a:ext cx="47025" cy="53175"/>
            </a:xfrm>
            <a:custGeom>
              <a:avLst/>
              <a:gdLst/>
              <a:ahLst/>
              <a:cxnLst/>
              <a:rect l="l" t="t" r="r" b="b"/>
              <a:pathLst>
                <a:path w="1881" h="2127" extrusionOk="0">
                  <a:moveTo>
                    <a:pt x="1880" y="1"/>
                  </a:moveTo>
                  <a:lnTo>
                    <a:pt x="1339" y="157"/>
                  </a:lnTo>
                  <a:lnTo>
                    <a:pt x="0" y="2127"/>
                  </a:lnTo>
                  <a:lnTo>
                    <a:pt x="515" y="19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5191150" y="1208425"/>
              <a:ext cx="45525" cy="52725"/>
            </a:xfrm>
            <a:custGeom>
              <a:avLst/>
              <a:gdLst/>
              <a:ahLst/>
              <a:cxnLst/>
              <a:rect l="l" t="t" r="r" b="b"/>
              <a:pathLst>
                <a:path w="1821" h="2109" extrusionOk="0">
                  <a:moveTo>
                    <a:pt x="1820" y="1"/>
                  </a:moveTo>
                  <a:lnTo>
                    <a:pt x="1281" y="156"/>
                  </a:lnTo>
                  <a:lnTo>
                    <a:pt x="1" y="2108"/>
                  </a:lnTo>
                  <a:lnTo>
                    <a:pt x="513" y="19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5163050" y="1216975"/>
              <a:ext cx="44000" cy="52200"/>
            </a:xfrm>
            <a:custGeom>
              <a:avLst/>
              <a:gdLst/>
              <a:ahLst/>
              <a:cxnLst/>
              <a:rect l="l" t="t" r="r" b="b"/>
              <a:pathLst>
                <a:path w="1760" h="2088" extrusionOk="0">
                  <a:moveTo>
                    <a:pt x="1760" y="0"/>
                  </a:moveTo>
                  <a:lnTo>
                    <a:pt x="1223" y="155"/>
                  </a:lnTo>
                  <a:lnTo>
                    <a:pt x="1" y="2087"/>
                  </a:lnTo>
                  <a:lnTo>
                    <a:pt x="512" y="19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5134575" y="1225800"/>
              <a:ext cx="42750" cy="52050"/>
            </a:xfrm>
            <a:custGeom>
              <a:avLst/>
              <a:gdLst/>
              <a:ahLst/>
              <a:cxnLst/>
              <a:rect l="l" t="t" r="r" b="b"/>
              <a:pathLst>
                <a:path w="1710" h="2082" extrusionOk="0">
                  <a:moveTo>
                    <a:pt x="1710" y="1"/>
                  </a:moveTo>
                  <a:lnTo>
                    <a:pt x="1165" y="169"/>
                  </a:lnTo>
                  <a:lnTo>
                    <a:pt x="1" y="2082"/>
                  </a:lnTo>
                  <a:lnTo>
                    <a:pt x="519" y="19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5106175" y="1235050"/>
              <a:ext cx="41250" cy="51525"/>
            </a:xfrm>
            <a:custGeom>
              <a:avLst/>
              <a:gdLst/>
              <a:ahLst/>
              <a:cxnLst/>
              <a:rect l="l" t="t" r="r" b="b"/>
              <a:pathLst>
                <a:path w="1650" h="2061" extrusionOk="0">
                  <a:moveTo>
                    <a:pt x="1649" y="1"/>
                  </a:moveTo>
                  <a:lnTo>
                    <a:pt x="1107" y="168"/>
                  </a:lnTo>
                  <a:lnTo>
                    <a:pt x="0" y="2060"/>
                  </a:lnTo>
                  <a:lnTo>
                    <a:pt x="516" y="190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a:off x="5077825" y="1244250"/>
              <a:ext cx="39775" cy="51025"/>
            </a:xfrm>
            <a:custGeom>
              <a:avLst/>
              <a:gdLst/>
              <a:ahLst/>
              <a:cxnLst/>
              <a:rect l="l" t="t" r="r" b="b"/>
              <a:pathLst>
                <a:path w="1591" h="2041" extrusionOk="0">
                  <a:moveTo>
                    <a:pt x="1590" y="0"/>
                  </a:moveTo>
                  <a:lnTo>
                    <a:pt x="1049" y="169"/>
                  </a:lnTo>
                  <a:lnTo>
                    <a:pt x="0" y="2041"/>
                  </a:lnTo>
                  <a:lnTo>
                    <a:pt x="516" y="188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p:nvPr/>
          </p:nvSpPr>
          <p:spPr>
            <a:xfrm>
              <a:off x="5049175" y="1253850"/>
              <a:ext cx="38450" cy="50800"/>
            </a:xfrm>
            <a:custGeom>
              <a:avLst/>
              <a:gdLst/>
              <a:ahLst/>
              <a:cxnLst/>
              <a:rect l="l" t="t" r="r" b="b"/>
              <a:pathLst>
                <a:path w="1538" h="2032" extrusionOk="0">
                  <a:moveTo>
                    <a:pt x="1538" y="0"/>
                  </a:moveTo>
                  <a:lnTo>
                    <a:pt x="991" y="179"/>
                  </a:lnTo>
                  <a:lnTo>
                    <a:pt x="0" y="2032"/>
                  </a:lnTo>
                  <a:lnTo>
                    <a:pt x="521" y="186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5020600" y="1263725"/>
              <a:ext cx="37000" cy="50275"/>
            </a:xfrm>
            <a:custGeom>
              <a:avLst/>
              <a:gdLst/>
              <a:ahLst/>
              <a:cxnLst/>
              <a:rect l="l" t="t" r="r" b="b"/>
              <a:pathLst>
                <a:path w="1480" h="2011" extrusionOk="0">
                  <a:moveTo>
                    <a:pt x="1479" y="0"/>
                  </a:moveTo>
                  <a:lnTo>
                    <a:pt x="934" y="179"/>
                  </a:lnTo>
                  <a:lnTo>
                    <a:pt x="1" y="2011"/>
                  </a:lnTo>
                  <a:lnTo>
                    <a:pt x="519" y="18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a:off x="4992025" y="1273575"/>
              <a:ext cx="35575" cy="49850"/>
            </a:xfrm>
            <a:custGeom>
              <a:avLst/>
              <a:gdLst/>
              <a:ahLst/>
              <a:cxnLst/>
              <a:rect l="l" t="t" r="r" b="b"/>
              <a:pathLst>
                <a:path w="1423" h="1994" extrusionOk="0">
                  <a:moveTo>
                    <a:pt x="1423" y="0"/>
                  </a:moveTo>
                  <a:cubicBezTo>
                    <a:pt x="1242" y="58"/>
                    <a:pt x="1061" y="118"/>
                    <a:pt x="876" y="185"/>
                  </a:cubicBezTo>
                  <a:lnTo>
                    <a:pt x="0" y="1994"/>
                  </a:lnTo>
                  <a:cubicBezTo>
                    <a:pt x="176" y="1932"/>
                    <a:pt x="349" y="1876"/>
                    <a:pt x="521" y="181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a:off x="4963275" y="1283925"/>
              <a:ext cx="34200" cy="49475"/>
            </a:xfrm>
            <a:custGeom>
              <a:avLst/>
              <a:gdLst/>
              <a:ahLst/>
              <a:cxnLst/>
              <a:rect l="l" t="t" r="r" b="b"/>
              <a:pathLst>
                <a:path w="1368" h="1979" extrusionOk="0">
                  <a:moveTo>
                    <a:pt x="1367" y="0"/>
                  </a:moveTo>
                  <a:lnTo>
                    <a:pt x="818" y="191"/>
                  </a:lnTo>
                  <a:lnTo>
                    <a:pt x="0" y="1979"/>
                  </a:lnTo>
                  <a:lnTo>
                    <a:pt x="523" y="17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4934575" y="1294400"/>
              <a:ext cx="32725" cy="48925"/>
            </a:xfrm>
            <a:custGeom>
              <a:avLst/>
              <a:gdLst/>
              <a:ahLst/>
              <a:cxnLst/>
              <a:rect l="l" t="t" r="r" b="b"/>
              <a:pathLst>
                <a:path w="1309" h="1957" extrusionOk="0">
                  <a:moveTo>
                    <a:pt x="1308" y="0"/>
                  </a:moveTo>
                  <a:lnTo>
                    <a:pt x="761" y="191"/>
                  </a:lnTo>
                  <a:lnTo>
                    <a:pt x="0" y="1957"/>
                  </a:lnTo>
                  <a:lnTo>
                    <a:pt x="522" y="17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a:off x="4905850" y="1304850"/>
              <a:ext cx="31350" cy="48650"/>
            </a:xfrm>
            <a:custGeom>
              <a:avLst/>
              <a:gdLst/>
              <a:ahLst/>
              <a:cxnLst/>
              <a:rect l="l" t="t" r="r" b="b"/>
              <a:pathLst>
                <a:path w="1254" h="1946" extrusionOk="0">
                  <a:moveTo>
                    <a:pt x="1254" y="0"/>
                  </a:moveTo>
                  <a:cubicBezTo>
                    <a:pt x="1073" y="63"/>
                    <a:pt x="887" y="134"/>
                    <a:pt x="704" y="200"/>
                  </a:cubicBezTo>
                  <a:lnTo>
                    <a:pt x="0" y="1945"/>
                  </a:lnTo>
                  <a:cubicBezTo>
                    <a:pt x="174" y="1882"/>
                    <a:pt x="351" y="1815"/>
                    <a:pt x="524" y="175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4877000" y="1315900"/>
              <a:ext cx="29925" cy="48125"/>
            </a:xfrm>
            <a:custGeom>
              <a:avLst/>
              <a:gdLst/>
              <a:ahLst/>
              <a:cxnLst/>
              <a:rect l="l" t="t" r="r" b="b"/>
              <a:pathLst>
                <a:path w="1197" h="1925" extrusionOk="0">
                  <a:moveTo>
                    <a:pt x="0" y="1925"/>
                  </a:moveTo>
                  <a:lnTo>
                    <a:pt x="525" y="1733"/>
                  </a:lnTo>
                  <a:lnTo>
                    <a:pt x="1197" y="1"/>
                  </a:lnTo>
                  <a:lnTo>
                    <a:pt x="647" y="2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4848225" y="1326975"/>
              <a:ext cx="28475" cy="47575"/>
            </a:xfrm>
            <a:custGeom>
              <a:avLst/>
              <a:gdLst/>
              <a:ahLst/>
              <a:cxnLst/>
              <a:rect l="l" t="t" r="r" b="b"/>
              <a:pathLst>
                <a:path w="1139" h="1903" extrusionOk="0">
                  <a:moveTo>
                    <a:pt x="523" y="1711"/>
                  </a:moveTo>
                  <a:lnTo>
                    <a:pt x="1139" y="1"/>
                  </a:lnTo>
                  <a:lnTo>
                    <a:pt x="590" y="202"/>
                  </a:lnTo>
                  <a:lnTo>
                    <a:pt x="0" y="19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4819375" y="1338100"/>
              <a:ext cx="27125" cy="47275"/>
            </a:xfrm>
            <a:custGeom>
              <a:avLst/>
              <a:gdLst/>
              <a:ahLst/>
              <a:cxnLst/>
              <a:rect l="l" t="t" r="r" b="b"/>
              <a:pathLst>
                <a:path w="1085" h="1891" extrusionOk="0">
                  <a:moveTo>
                    <a:pt x="527" y="1688"/>
                  </a:moveTo>
                  <a:lnTo>
                    <a:pt x="1085" y="0"/>
                  </a:lnTo>
                  <a:lnTo>
                    <a:pt x="533" y="213"/>
                  </a:lnTo>
                  <a:lnTo>
                    <a:pt x="0" y="18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4790475" y="1349775"/>
              <a:ext cx="25700" cy="46700"/>
            </a:xfrm>
            <a:custGeom>
              <a:avLst/>
              <a:gdLst/>
              <a:ahLst/>
              <a:cxnLst/>
              <a:rect l="l" t="t" r="r" b="b"/>
              <a:pathLst>
                <a:path w="1028" h="1868" extrusionOk="0">
                  <a:moveTo>
                    <a:pt x="525" y="1666"/>
                  </a:moveTo>
                  <a:lnTo>
                    <a:pt x="1028" y="1"/>
                  </a:lnTo>
                  <a:lnTo>
                    <a:pt x="477" y="214"/>
                  </a:lnTo>
                  <a:lnTo>
                    <a:pt x="1" y="18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4761650" y="1361450"/>
              <a:ext cx="24250" cy="46100"/>
            </a:xfrm>
            <a:custGeom>
              <a:avLst/>
              <a:gdLst/>
              <a:ahLst/>
              <a:cxnLst/>
              <a:rect l="l" t="t" r="r" b="b"/>
              <a:pathLst>
                <a:path w="970" h="1844" extrusionOk="0">
                  <a:moveTo>
                    <a:pt x="524" y="1642"/>
                  </a:moveTo>
                  <a:lnTo>
                    <a:pt x="970" y="0"/>
                  </a:lnTo>
                  <a:lnTo>
                    <a:pt x="421" y="212"/>
                  </a:lnTo>
                  <a:lnTo>
                    <a:pt x="1" y="18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4732750" y="1373275"/>
              <a:ext cx="22900" cy="45775"/>
            </a:xfrm>
            <a:custGeom>
              <a:avLst/>
              <a:gdLst/>
              <a:ahLst/>
              <a:cxnLst/>
              <a:rect l="l" t="t" r="r" b="b"/>
              <a:pathLst>
                <a:path w="916" h="1831" extrusionOk="0">
                  <a:moveTo>
                    <a:pt x="526" y="1618"/>
                  </a:moveTo>
                  <a:lnTo>
                    <a:pt x="916" y="0"/>
                  </a:lnTo>
                  <a:lnTo>
                    <a:pt x="365" y="222"/>
                  </a:lnTo>
                  <a:lnTo>
                    <a:pt x="1" y="18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4646100" y="1410175"/>
              <a:ext cx="18700" cy="44225"/>
            </a:xfrm>
            <a:custGeom>
              <a:avLst/>
              <a:gdLst/>
              <a:ahLst/>
              <a:cxnLst/>
              <a:rect l="l" t="t" r="r" b="b"/>
              <a:pathLst>
                <a:path w="748" h="1769" extrusionOk="0">
                  <a:moveTo>
                    <a:pt x="748" y="1"/>
                  </a:moveTo>
                  <a:lnTo>
                    <a:pt x="197" y="233"/>
                  </a:lnTo>
                  <a:lnTo>
                    <a:pt x="1" y="1769"/>
                  </a:lnTo>
                  <a:lnTo>
                    <a:pt x="526" y="15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4617225" y="1422950"/>
              <a:ext cx="17300" cy="43625"/>
            </a:xfrm>
            <a:custGeom>
              <a:avLst/>
              <a:gdLst/>
              <a:ahLst/>
              <a:cxnLst/>
              <a:rect l="l" t="t" r="r" b="b"/>
              <a:pathLst>
                <a:path w="692" h="1745" extrusionOk="0">
                  <a:moveTo>
                    <a:pt x="692" y="0"/>
                  </a:moveTo>
                  <a:lnTo>
                    <a:pt x="141" y="232"/>
                  </a:lnTo>
                  <a:lnTo>
                    <a:pt x="1" y="1744"/>
                  </a:lnTo>
                  <a:lnTo>
                    <a:pt x="525" y="15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4588400" y="1435700"/>
              <a:ext cx="15875" cy="43025"/>
            </a:xfrm>
            <a:custGeom>
              <a:avLst/>
              <a:gdLst/>
              <a:ahLst/>
              <a:cxnLst/>
              <a:rect l="l" t="t" r="r" b="b"/>
              <a:pathLst>
                <a:path w="635" h="1721" extrusionOk="0">
                  <a:moveTo>
                    <a:pt x="635" y="0"/>
                  </a:moveTo>
                  <a:cubicBezTo>
                    <a:pt x="451" y="79"/>
                    <a:pt x="268" y="153"/>
                    <a:pt x="85" y="235"/>
                  </a:cubicBezTo>
                  <a:lnTo>
                    <a:pt x="1" y="1721"/>
                  </a:lnTo>
                  <a:cubicBezTo>
                    <a:pt x="175" y="1642"/>
                    <a:pt x="349" y="1573"/>
                    <a:pt x="524" y="149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4559550" y="1448800"/>
              <a:ext cx="14500" cy="42625"/>
            </a:xfrm>
            <a:custGeom>
              <a:avLst/>
              <a:gdLst/>
              <a:ahLst/>
              <a:cxnLst/>
              <a:rect l="l" t="t" r="r" b="b"/>
              <a:pathLst>
                <a:path w="580" h="1705" extrusionOk="0">
                  <a:moveTo>
                    <a:pt x="580" y="0"/>
                  </a:moveTo>
                  <a:lnTo>
                    <a:pt x="30" y="242"/>
                  </a:lnTo>
                  <a:lnTo>
                    <a:pt x="0" y="1704"/>
                  </a:lnTo>
                  <a:lnTo>
                    <a:pt x="525" y="14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4530100" y="1462075"/>
              <a:ext cx="13750" cy="41975"/>
            </a:xfrm>
            <a:custGeom>
              <a:avLst/>
              <a:gdLst/>
              <a:ahLst/>
              <a:cxnLst/>
              <a:rect l="l" t="t" r="r" b="b"/>
              <a:pathLst>
                <a:path w="550" h="1679" extrusionOk="0">
                  <a:moveTo>
                    <a:pt x="550" y="1449"/>
                  </a:moveTo>
                  <a:lnTo>
                    <a:pt x="550" y="0"/>
                  </a:lnTo>
                  <a:lnTo>
                    <a:pt x="0" y="242"/>
                  </a:lnTo>
                  <a:lnTo>
                    <a:pt x="26" y="16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4499925" y="1475325"/>
              <a:ext cx="15125" cy="41525"/>
            </a:xfrm>
            <a:custGeom>
              <a:avLst/>
              <a:gdLst/>
              <a:ahLst/>
              <a:cxnLst/>
              <a:rect l="l" t="t" r="r" b="b"/>
              <a:pathLst>
                <a:path w="605" h="1661" extrusionOk="0">
                  <a:moveTo>
                    <a:pt x="605" y="1425"/>
                  </a:moveTo>
                  <a:lnTo>
                    <a:pt x="549" y="1"/>
                  </a:lnTo>
                  <a:cubicBezTo>
                    <a:pt x="366" y="80"/>
                    <a:pt x="183" y="166"/>
                    <a:pt x="0" y="248"/>
                  </a:cubicBezTo>
                  <a:lnTo>
                    <a:pt x="81" y="1661"/>
                  </a:lnTo>
                  <a:cubicBezTo>
                    <a:pt x="256" y="1582"/>
                    <a:pt x="430" y="1499"/>
                    <a:pt x="605" y="142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4469825" y="1489050"/>
              <a:ext cx="16475" cy="40975"/>
            </a:xfrm>
            <a:custGeom>
              <a:avLst/>
              <a:gdLst/>
              <a:ahLst/>
              <a:cxnLst/>
              <a:rect l="l" t="t" r="r" b="b"/>
              <a:pathLst>
                <a:path w="659" h="1639" extrusionOk="0">
                  <a:moveTo>
                    <a:pt x="659" y="1399"/>
                  </a:moveTo>
                  <a:lnTo>
                    <a:pt x="548" y="1"/>
                  </a:lnTo>
                  <a:lnTo>
                    <a:pt x="1" y="251"/>
                  </a:lnTo>
                  <a:lnTo>
                    <a:pt x="135" y="16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4439725" y="1502825"/>
              <a:ext cx="17825" cy="40300"/>
            </a:xfrm>
            <a:custGeom>
              <a:avLst/>
              <a:gdLst/>
              <a:ahLst/>
              <a:cxnLst/>
              <a:rect l="l" t="t" r="r" b="b"/>
              <a:pathLst>
                <a:path w="713" h="1612" extrusionOk="0">
                  <a:moveTo>
                    <a:pt x="713" y="1374"/>
                  </a:moveTo>
                  <a:lnTo>
                    <a:pt x="547" y="0"/>
                  </a:lnTo>
                  <a:lnTo>
                    <a:pt x="1" y="251"/>
                  </a:lnTo>
                  <a:lnTo>
                    <a:pt x="190" y="16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4409700" y="1516625"/>
              <a:ext cx="19150" cy="39875"/>
            </a:xfrm>
            <a:custGeom>
              <a:avLst/>
              <a:gdLst/>
              <a:ahLst/>
              <a:cxnLst/>
              <a:rect l="l" t="t" r="r" b="b"/>
              <a:pathLst>
                <a:path w="766" h="1595" extrusionOk="0">
                  <a:moveTo>
                    <a:pt x="766" y="1347"/>
                  </a:moveTo>
                  <a:lnTo>
                    <a:pt x="546" y="0"/>
                  </a:lnTo>
                  <a:lnTo>
                    <a:pt x="0" y="260"/>
                  </a:lnTo>
                  <a:lnTo>
                    <a:pt x="245" y="15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4379700" y="1530875"/>
              <a:ext cx="20525" cy="39225"/>
            </a:xfrm>
            <a:custGeom>
              <a:avLst/>
              <a:gdLst/>
              <a:ahLst/>
              <a:cxnLst/>
              <a:rect l="l" t="t" r="r" b="b"/>
              <a:pathLst>
                <a:path w="821" h="1569" extrusionOk="0">
                  <a:moveTo>
                    <a:pt x="820" y="1321"/>
                  </a:moveTo>
                  <a:lnTo>
                    <a:pt x="546" y="1"/>
                  </a:lnTo>
                  <a:lnTo>
                    <a:pt x="1" y="260"/>
                  </a:lnTo>
                  <a:lnTo>
                    <a:pt x="300" y="15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4349750" y="1545125"/>
              <a:ext cx="21875" cy="38575"/>
            </a:xfrm>
            <a:custGeom>
              <a:avLst/>
              <a:gdLst/>
              <a:ahLst/>
              <a:cxnLst/>
              <a:rect l="l" t="t" r="r" b="b"/>
              <a:pathLst>
                <a:path w="875" h="1543" extrusionOk="0">
                  <a:moveTo>
                    <a:pt x="875" y="1296"/>
                  </a:moveTo>
                  <a:lnTo>
                    <a:pt x="545" y="1"/>
                  </a:lnTo>
                  <a:lnTo>
                    <a:pt x="1" y="260"/>
                  </a:lnTo>
                  <a:lnTo>
                    <a:pt x="354" y="15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4319900" y="1559500"/>
              <a:ext cx="23125" cy="38125"/>
            </a:xfrm>
            <a:custGeom>
              <a:avLst/>
              <a:gdLst/>
              <a:ahLst/>
              <a:cxnLst/>
              <a:rect l="l" t="t" r="r" b="b"/>
              <a:pathLst>
                <a:path w="925" h="1525" extrusionOk="0">
                  <a:moveTo>
                    <a:pt x="925" y="1268"/>
                  </a:moveTo>
                  <a:lnTo>
                    <a:pt x="543" y="1"/>
                  </a:lnTo>
                  <a:lnTo>
                    <a:pt x="0" y="269"/>
                  </a:lnTo>
                  <a:lnTo>
                    <a:pt x="408" y="152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4290075" y="1574250"/>
              <a:ext cx="24500" cy="37425"/>
            </a:xfrm>
            <a:custGeom>
              <a:avLst/>
              <a:gdLst/>
              <a:ahLst/>
              <a:cxnLst/>
              <a:rect l="l" t="t" r="r" b="b"/>
              <a:pathLst>
                <a:path w="980" h="1497" extrusionOk="0">
                  <a:moveTo>
                    <a:pt x="980" y="1241"/>
                  </a:moveTo>
                  <a:lnTo>
                    <a:pt x="543" y="0"/>
                  </a:lnTo>
                  <a:lnTo>
                    <a:pt x="0" y="268"/>
                  </a:lnTo>
                  <a:lnTo>
                    <a:pt x="463" y="14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4260275" y="1588925"/>
              <a:ext cx="25850" cy="36775"/>
            </a:xfrm>
            <a:custGeom>
              <a:avLst/>
              <a:gdLst/>
              <a:ahLst/>
              <a:cxnLst/>
              <a:rect l="l" t="t" r="r" b="b"/>
              <a:pathLst>
                <a:path w="1034" h="1471" extrusionOk="0">
                  <a:moveTo>
                    <a:pt x="1033" y="1216"/>
                  </a:moveTo>
                  <a:lnTo>
                    <a:pt x="542" y="1"/>
                  </a:lnTo>
                  <a:lnTo>
                    <a:pt x="0" y="268"/>
                  </a:lnTo>
                  <a:lnTo>
                    <a:pt x="516" y="147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4230650" y="1603875"/>
              <a:ext cx="27125" cy="36300"/>
            </a:xfrm>
            <a:custGeom>
              <a:avLst/>
              <a:gdLst/>
              <a:ahLst/>
              <a:cxnLst/>
              <a:rect l="l" t="t" r="r" b="b"/>
              <a:pathLst>
                <a:path w="1085" h="1452" extrusionOk="0">
                  <a:moveTo>
                    <a:pt x="1084" y="1188"/>
                  </a:moveTo>
                  <a:lnTo>
                    <a:pt x="539" y="0"/>
                  </a:lnTo>
                  <a:lnTo>
                    <a:pt x="0" y="276"/>
                  </a:lnTo>
                  <a:lnTo>
                    <a:pt x="570" y="145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4201025" y="1619025"/>
              <a:ext cx="28475" cy="35625"/>
            </a:xfrm>
            <a:custGeom>
              <a:avLst/>
              <a:gdLst/>
              <a:ahLst/>
              <a:cxnLst/>
              <a:rect l="l" t="t" r="r" b="b"/>
              <a:pathLst>
                <a:path w="1139" h="1425" extrusionOk="0">
                  <a:moveTo>
                    <a:pt x="1138" y="1161"/>
                  </a:moveTo>
                  <a:lnTo>
                    <a:pt x="539" y="1"/>
                  </a:lnTo>
                  <a:lnTo>
                    <a:pt x="1" y="276"/>
                  </a:lnTo>
                  <a:lnTo>
                    <a:pt x="624" y="142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4171450" y="1634200"/>
              <a:ext cx="29775" cy="34975"/>
            </a:xfrm>
            <a:custGeom>
              <a:avLst/>
              <a:gdLst/>
              <a:ahLst/>
              <a:cxnLst/>
              <a:rect l="l" t="t" r="r" b="b"/>
              <a:pathLst>
                <a:path w="1191" h="1399" extrusionOk="0">
                  <a:moveTo>
                    <a:pt x="1190" y="1132"/>
                  </a:moveTo>
                  <a:lnTo>
                    <a:pt x="537" y="0"/>
                  </a:lnTo>
                  <a:cubicBezTo>
                    <a:pt x="357" y="93"/>
                    <a:pt x="177" y="183"/>
                    <a:pt x="0" y="279"/>
                  </a:cubicBezTo>
                  <a:lnTo>
                    <a:pt x="677" y="1399"/>
                  </a:lnTo>
                  <a:cubicBezTo>
                    <a:pt x="847" y="1307"/>
                    <a:pt x="1018" y="1221"/>
                    <a:pt x="1190" y="113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4142050" y="1649650"/>
              <a:ext cx="31050" cy="34400"/>
            </a:xfrm>
            <a:custGeom>
              <a:avLst/>
              <a:gdLst/>
              <a:ahLst/>
              <a:cxnLst/>
              <a:rect l="l" t="t" r="r" b="b"/>
              <a:pathLst>
                <a:path w="1242" h="1376" extrusionOk="0">
                  <a:moveTo>
                    <a:pt x="1241" y="1105"/>
                  </a:moveTo>
                  <a:lnTo>
                    <a:pt x="535" y="0"/>
                  </a:lnTo>
                  <a:lnTo>
                    <a:pt x="1" y="285"/>
                  </a:lnTo>
                  <a:lnTo>
                    <a:pt x="732" y="13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4112650" y="1665250"/>
              <a:ext cx="32400" cy="33700"/>
            </a:xfrm>
            <a:custGeom>
              <a:avLst/>
              <a:gdLst/>
              <a:ahLst/>
              <a:cxnLst/>
              <a:rect l="l" t="t" r="r" b="b"/>
              <a:pathLst>
                <a:path w="1296" h="1348" extrusionOk="0">
                  <a:moveTo>
                    <a:pt x="1296" y="1076"/>
                  </a:moveTo>
                  <a:lnTo>
                    <a:pt x="536" y="1"/>
                  </a:lnTo>
                  <a:lnTo>
                    <a:pt x="1" y="284"/>
                  </a:lnTo>
                  <a:lnTo>
                    <a:pt x="785" y="13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4095275" y="1674450"/>
              <a:ext cx="33200" cy="33300"/>
            </a:xfrm>
            <a:custGeom>
              <a:avLst/>
              <a:gdLst/>
              <a:ahLst/>
              <a:cxnLst/>
              <a:rect l="l" t="t" r="r" b="b"/>
              <a:pathLst>
                <a:path w="1328" h="1332" extrusionOk="0">
                  <a:moveTo>
                    <a:pt x="817" y="1331"/>
                  </a:moveTo>
                  <a:lnTo>
                    <a:pt x="1327" y="1061"/>
                  </a:lnTo>
                  <a:lnTo>
                    <a:pt x="536" y="0"/>
                  </a:lnTo>
                  <a:lnTo>
                    <a:pt x="1" y="28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4066150" y="1690250"/>
              <a:ext cx="34400" cy="32750"/>
            </a:xfrm>
            <a:custGeom>
              <a:avLst/>
              <a:gdLst/>
              <a:ahLst/>
              <a:cxnLst/>
              <a:rect l="l" t="t" r="r" b="b"/>
              <a:pathLst>
                <a:path w="1376" h="1310" extrusionOk="0">
                  <a:moveTo>
                    <a:pt x="1" y="292"/>
                  </a:moveTo>
                  <a:lnTo>
                    <a:pt x="871" y="1309"/>
                  </a:lnTo>
                  <a:lnTo>
                    <a:pt x="1375" y="1031"/>
                  </a:lnTo>
                  <a:lnTo>
                    <a:pt x="53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4037050" y="1706250"/>
              <a:ext cx="35725" cy="32025"/>
            </a:xfrm>
            <a:custGeom>
              <a:avLst/>
              <a:gdLst/>
              <a:ahLst/>
              <a:cxnLst/>
              <a:rect l="l" t="t" r="r" b="b"/>
              <a:pathLst>
                <a:path w="1429" h="1281" extrusionOk="0">
                  <a:moveTo>
                    <a:pt x="0" y="291"/>
                  </a:moveTo>
                  <a:lnTo>
                    <a:pt x="923" y="1281"/>
                  </a:lnTo>
                  <a:lnTo>
                    <a:pt x="1428" y="1003"/>
                  </a:lnTo>
                  <a:lnTo>
                    <a:pt x="53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4007925" y="1722250"/>
              <a:ext cx="37050" cy="31350"/>
            </a:xfrm>
            <a:custGeom>
              <a:avLst/>
              <a:gdLst/>
              <a:ahLst/>
              <a:cxnLst/>
              <a:rect l="l" t="t" r="r" b="b"/>
              <a:pathLst>
                <a:path w="1482" h="1254" extrusionOk="0">
                  <a:moveTo>
                    <a:pt x="1" y="294"/>
                  </a:moveTo>
                  <a:lnTo>
                    <a:pt x="977" y="1254"/>
                  </a:lnTo>
                  <a:cubicBezTo>
                    <a:pt x="1143" y="1158"/>
                    <a:pt x="1313" y="1067"/>
                    <a:pt x="1481" y="974"/>
                  </a:cubicBezTo>
                  <a:lnTo>
                    <a:pt x="529" y="1"/>
                  </a:lnTo>
                  <a:cubicBezTo>
                    <a:pt x="352" y="98"/>
                    <a:pt x="174" y="194"/>
                    <a:pt x="1" y="29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3979125" y="1738525"/>
              <a:ext cx="38250" cy="30750"/>
            </a:xfrm>
            <a:custGeom>
              <a:avLst/>
              <a:gdLst/>
              <a:ahLst/>
              <a:cxnLst/>
              <a:rect l="l" t="t" r="r" b="b"/>
              <a:pathLst>
                <a:path w="1530" h="1230" extrusionOk="0">
                  <a:moveTo>
                    <a:pt x="0" y="298"/>
                  </a:moveTo>
                  <a:lnTo>
                    <a:pt x="1030" y="1229"/>
                  </a:lnTo>
                  <a:lnTo>
                    <a:pt x="1530" y="945"/>
                  </a:lnTo>
                  <a:lnTo>
                    <a:pt x="52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3950300" y="1754925"/>
              <a:ext cx="39600" cy="30000"/>
            </a:xfrm>
            <a:custGeom>
              <a:avLst/>
              <a:gdLst/>
              <a:ahLst/>
              <a:cxnLst/>
              <a:rect l="l" t="t" r="r" b="b"/>
              <a:pathLst>
                <a:path w="1584" h="1200" extrusionOk="0">
                  <a:moveTo>
                    <a:pt x="0" y="299"/>
                  </a:moveTo>
                  <a:lnTo>
                    <a:pt x="1083" y="1200"/>
                  </a:lnTo>
                  <a:lnTo>
                    <a:pt x="1583" y="916"/>
                  </a:lnTo>
                  <a:lnTo>
                    <a:pt x="52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3921575" y="1771325"/>
              <a:ext cx="40775" cy="29400"/>
            </a:xfrm>
            <a:custGeom>
              <a:avLst/>
              <a:gdLst/>
              <a:ahLst/>
              <a:cxnLst/>
              <a:rect l="l" t="t" r="r" b="b"/>
              <a:pathLst>
                <a:path w="1631" h="1176" extrusionOk="0">
                  <a:moveTo>
                    <a:pt x="0" y="304"/>
                  </a:moveTo>
                  <a:lnTo>
                    <a:pt x="1136" y="1176"/>
                  </a:lnTo>
                  <a:cubicBezTo>
                    <a:pt x="1301" y="1079"/>
                    <a:pt x="1463" y="980"/>
                    <a:pt x="1631" y="886"/>
                  </a:cubicBezTo>
                  <a:lnTo>
                    <a:pt x="520" y="1"/>
                  </a:lnTo>
                  <a:cubicBezTo>
                    <a:pt x="344" y="100"/>
                    <a:pt x="173" y="203"/>
                    <a:pt x="0" y="30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3893100" y="1788075"/>
              <a:ext cx="42075" cy="28675"/>
            </a:xfrm>
            <a:custGeom>
              <a:avLst/>
              <a:gdLst/>
              <a:ahLst/>
              <a:cxnLst/>
              <a:rect l="l" t="t" r="r" b="b"/>
              <a:pathLst>
                <a:path w="1683" h="1147" extrusionOk="0">
                  <a:moveTo>
                    <a:pt x="0" y="305"/>
                  </a:moveTo>
                  <a:lnTo>
                    <a:pt x="1189" y="1146"/>
                  </a:lnTo>
                  <a:lnTo>
                    <a:pt x="1683" y="855"/>
                  </a:lnTo>
                  <a:lnTo>
                    <a:pt x="51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3864575" y="1804850"/>
              <a:ext cx="43450" cy="27925"/>
            </a:xfrm>
            <a:custGeom>
              <a:avLst/>
              <a:gdLst/>
              <a:ahLst/>
              <a:cxnLst/>
              <a:rect l="l" t="t" r="r" b="b"/>
              <a:pathLst>
                <a:path w="1738" h="1117" extrusionOk="0">
                  <a:moveTo>
                    <a:pt x="1" y="306"/>
                  </a:moveTo>
                  <a:lnTo>
                    <a:pt x="1242" y="1116"/>
                  </a:lnTo>
                  <a:lnTo>
                    <a:pt x="1737" y="825"/>
                  </a:lnTo>
                  <a:lnTo>
                    <a:pt x="51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3836275" y="1821675"/>
              <a:ext cx="44575" cy="27325"/>
            </a:xfrm>
            <a:custGeom>
              <a:avLst/>
              <a:gdLst/>
              <a:ahLst/>
              <a:cxnLst/>
              <a:rect l="l" t="t" r="r" b="b"/>
              <a:pathLst>
                <a:path w="1783" h="1093" extrusionOk="0">
                  <a:moveTo>
                    <a:pt x="1" y="312"/>
                  </a:moveTo>
                  <a:lnTo>
                    <a:pt x="1296" y="1092"/>
                  </a:lnTo>
                  <a:lnTo>
                    <a:pt x="1782" y="794"/>
                  </a:lnTo>
                  <a:lnTo>
                    <a:pt x="51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3808150" y="1838800"/>
              <a:ext cx="45925" cy="26550"/>
            </a:xfrm>
            <a:custGeom>
              <a:avLst/>
              <a:gdLst/>
              <a:ahLst/>
              <a:cxnLst/>
              <a:rect l="l" t="t" r="r" b="b"/>
              <a:pathLst>
                <a:path w="1837" h="1062" extrusionOk="0">
                  <a:moveTo>
                    <a:pt x="1" y="312"/>
                  </a:moveTo>
                  <a:lnTo>
                    <a:pt x="1349" y="1061"/>
                  </a:lnTo>
                  <a:lnTo>
                    <a:pt x="1836" y="764"/>
                  </a:lnTo>
                  <a:lnTo>
                    <a:pt x="51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3780025" y="1855950"/>
              <a:ext cx="47225" cy="25775"/>
            </a:xfrm>
            <a:custGeom>
              <a:avLst/>
              <a:gdLst/>
              <a:ahLst/>
              <a:cxnLst/>
              <a:rect l="l" t="t" r="r" b="b"/>
              <a:pathLst>
                <a:path w="1889" h="1031" extrusionOk="0">
                  <a:moveTo>
                    <a:pt x="0" y="313"/>
                  </a:moveTo>
                  <a:lnTo>
                    <a:pt x="1400" y="1030"/>
                  </a:lnTo>
                  <a:lnTo>
                    <a:pt x="1888" y="733"/>
                  </a:lnTo>
                  <a:lnTo>
                    <a:pt x="512"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3752200" y="1873200"/>
              <a:ext cx="48325" cy="25125"/>
            </a:xfrm>
            <a:custGeom>
              <a:avLst/>
              <a:gdLst/>
              <a:ahLst/>
              <a:cxnLst/>
              <a:rect l="l" t="t" r="r" b="b"/>
              <a:pathLst>
                <a:path w="1933" h="1005" extrusionOk="0">
                  <a:moveTo>
                    <a:pt x="0" y="318"/>
                  </a:moveTo>
                  <a:lnTo>
                    <a:pt x="1453" y="1005"/>
                  </a:lnTo>
                  <a:lnTo>
                    <a:pt x="1932" y="701"/>
                  </a:lnTo>
                  <a:lnTo>
                    <a:pt x="50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3724500" y="1890700"/>
              <a:ext cx="49650" cy="24325"/>
            </a:xfrm>
            <a:custGeom>
              <a:avLst/>
              <a:gdLst/>
              <a:ahLst/>
              <a:cxnLst/>
              <a:rect l="l" t="t" r="r" b="b"/>
              <a:pathLst>
                <a:path w="1986" h="973" extrusionOk="0">
                  <a:moveTo>
                    <a:pt x="0" y="318"/>
                  </a:moveTo>
                  <a:lnTo>
                    <a:pt x="1505" y="972"/>
                  </a:lnTo>
                  <a:lnTo>
                    <a:pt x="1985" y="669"/>
                  </a:lnTo>
                  <a:lnTo>
                    <a:pt x="50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3696725" y="1908175"/>
              <a:ext cx="50975" cy="23550"/>
            </a:xfrm>
            <a:custGeom>
              <a:avLst/>
              <a:gdLst/>
              <a:ahLst/>
              <a:cxnLst/>
              <a:rect l="l" t="t" r="r" b="b"/>
              <a:pathLst>
                <a:path w="2039" h="942" extrusionOk="0">
                  <a:moveTo>
                    <a:pt x="0" y="320"/>
                  </a:moveTo>
                  <a:lnTo>
                    <a:pt x="1558" y="942"/>
                  </a:lnTo>
                  <a:lnTo>
                    <a:pt x="2039" y="638"/>
                  </a:lnTo>
                  <a:lnTo>
                    <a:pt x="5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3669450" y="1925850"/>
              <a:ext cx="52075" cy="22875"/>
            </a:xfrm>
            <a:custGeom>
              <a:avLst/>
              <a:gdLst/>
              <a:ahLst/>
              <a:cxnLst/>
              <a:rect l="l" t="t" r="r" b="b"/>
              <a:pathLst>
                <a:path w="2083" h="915" extrusionOk="0">
                  <a:moveTo>
                    <a:pt x="0" y="323"/>
                  </a:moveTo>
                  <a:lnTo>
                    <a:pt x="1610" y="914"/>
                  </a:lnTo>
                  <a:lnTo>
                    <a:pt x="2082" y="604"/>
                  </a:lnTo>
                  <a:lnTo>
                    <a:pt x="49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642175" y="1943625"/>
              <a:ext cx="53375" cy="22100"/>
            </a:xfrm>
            <a:custGeom>
              <a:avLst/>
              <a:gdLst/>
              <a:ahLst/>
              <a:cxnLst/>
              <a:rect l="l" t="t" r="r" b="b"/>
              <a:pathLst>
                <a:path w="2135" h="884" extrusionOk="0">
                  <a:moveTo>
                    <a:pt x="0" y="325"/>
                  </a:moveTo>
                  <a:lnTo>
                    <a:pt x="1663" y="883"/>
                  </a:lnTo>
                  <a:lnTo>
                    <a:pt x="2135" y="574"/>
                  </a:lnTo>
                  <a:lnTo>
                    <a:pt x="49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614875" y="1961475"/>
              <a:ext cx="54675" cy="21300"/>
            </a:xfrm>
            <a:custGeom>
              <a:avLst/>
              <a:gdLst/>
              <a:ahLst/>
              <a:cxnLst/>
              <a:rect l="l" t="t" r="r" b="b"/>
              <a:pathLst>
                <a:path w="2187" h="852" extrusionOk="0">
                  <a:moveTo>
                    <a:pt x="0" y="326"/>
                  </a:moveTo>
                  <a:lnTo>
                    <a:pt x="1716" y="852"/>
                  </a:lnTo>
                  <a:cubicBezTo>
                    <a:pt x="1868" y="746"/>
                    <a:pt x="2031" y="644"/>
                    <a:pt x="2186" y="541"/>
                  </a:cubicBezTo>
                  <a:lnTo>
                    <a:pt x="495" y="1"/>
                  </a:lnTo>
                  <a:cubicBezTo>
                    <a:pt x="331" y="109"/>
                    <a:pt x="161" y="217"/>
                    <a:pt x="0" y="32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588150" y="1979500"/>
              <a:ext cx="55750" cy="20550"/>
            </a:xfrm>
            <a:custGeom>
              <a:avLst/>
              <a:gdLst/>
              <a:ahLst/>
              <a:cxnLst/>
              <a:rect l="l" t="t" r="r" b="b"/>
              <a:pathLst>
                <a:path w="2230" h="822" extrusionOk="0">
                  <a:moveTo>
                    <a:pt x="0" y="330"/>
                  </a:moveTo>
                  <a:lnTo>
                    <a:pt x="1767" y="822"/>
                  </a:lnTo>
                  <a:lnTo>
                    <a:pt x="2230" y="508"/>
                  </a:lnTo>
                  <a:lnTo>
                    <a:pt x="48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3561325" y="1997625"/>
              <a:ext cx="57125" cy="19750"/>
            </a:xfrm>
            <a:custGeom>
              <a:avLst/>
              <a:gdLst/>
              <a:ahLst/>
              <a:cxnLst/>
              <a:rect l="l" t="t" r="r" b="b"/>
              <a:pathLst>
                <a:path w="2285" h="790" extrusionOk="0">
                  <a:moveTo>
                    <a:pt x="0" y="330"/>
                  </a:moveTo>
                  <a:lnTo>
                    <a:pt x="1820" y="789"/>
                  </a:lnTo>
                  <a:lnTo>
                    <a:pt x="2284" y="475"/>
                  </a:lnTo>
                  <a:lnTo>
                    <a:pt x="48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3534650" y="2015800"/>
              <a:ext cx="58225" cy="18950"/>
            </a:xfrm>
            <a:custGeom>
              <a:avLst/>
              <a:gdLst/>
              <a:ahLst/>
              <a:cxnLst/>
              <a:rect l="l" t="t" r="r" b="b"/>
              <a:pathLst>
                <a:path w="2329" h="758" extrusionOk="0">
                  <a:moveTo>
                    <a:pt x="1" y="333"/>
                  </a:moveTo>
                  <a:lnTo>
                    <a:pt x="1872" y="758"/>
                  </a:lnTo>
                  <a:cubicBezTo>
                    <a:pt x="2021" y="651"/>
                    <a:pt x="2172" y="545"/>
                    <a:pt x="2329" y="441"/>
                  </a:cubicBezTo>
                  <a:lnTo>
                    <a:pt x="482" y="0"/>
                  </a:lnTo>
                  <a:cubicBezTo>
                    <a:pt x="316" y="110"/>
                    <a:pt x="158" y="222"/>
                    <a:pt x="1" y="333"/>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3508425" y="2034150"/>
              <a:ext cx="59450" cy="18150"/>
            </a:xfrm>
            <a:custGeom>
              <a:avLst/>
              <a:gdLst/>
              <a:ahLst/>
              <a:cxnLst/>
              <a:rect l="l" t="t" r="r" b="b"/>
              <a:pathLst>
                <a:path w="2378" h="726" extrusionOk="0">
                  <a:moveTo>
                    <a:pt x="1" y="335"/>
                  </a:moveTo>
                  <a:lnTo>
                    <a:pt x="1924" y="726"/>
                  </a:lnTo>
                  <a:lnTo>
                    <a:pt x="2377" y="407"/>
                  </a:lnTo>
                  <a:lnTo>
                    <a:pt x="47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3482125" y="2052575"/>
              <a:ext cx="60775" cy="17325"/>
            </a:xfrm>
            <a:custGeom>
              <a:avLst/>
              <a:gdLst/>
              <a:ahLst/>
              <a:cxnLst/>
              <a:rect l="l" t="t" r="r" b="b"/>
              <a:pathLst>
                <a:path w="2431" h="693" extrusionOk="0">
                  <a:moveTo>
                    <a:pt x="1" y="336"/>
                  </a:moveTo>
                  <a:lnTo>
                    <a:pt x="1975" y="692"/>
                  </a:lnTo>
                  <a:lnTo>
                    <a:pt x="2430" y="372"/>
                  </a:lnTo>
                  <a:lnTo>
                    <a:pt x="47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3456075" y="2071050"/>
              <a:ext cx="61775" cy="16550"/>
            </a:xfrm>
            <a:custGeom>
              <a:avLst/>
              <a:gdLst/>
              <a:ahLst/>
              <a:cxnLst/>
              <a:rect l="l" t="t" r="r" b="b"/>
              <a:pathLst>
                <a:path w="2471" h="662" extrusionOk="0">
                  <a:moveTo>
                    <a:pt x="0" y="340"/>
                  </a:moveTo>
                  <a:lnTo>
                    <a:pt x="2027" y="661"/>
                  </a:lnTo>
                  <a:lnTo>
                    <a:pt x="2471" y="339"/>
                  </a:lnTo>
                  <a:lnTo>
                    <a:pt x="46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430425" y="2089725"/>
              <a:ext cx="63050" cy="15675"/>
            </a:xfrm>
            <a:custGeom>
              <a:avLst/>
              <a:gdLst/>
              <a:ahLst/>
              <a:cxnLst/>
              <a:rect l="l" t="t" r="r" b="b"/>
              <a:pathLst>
                <a:path w="2522" h="627" extrusionOk="0">
                  <a:moveTo>
                    <a:pt x="0" y="339"/>
                  </a:moveTo>
                  <a:lnTo>
                    <a:pt x="2078" y="627"/>
                  </a:lnTo>
                  <a:lnTo>
                    <a:pt x="2521" y="303"/>
                  </a:lnTo>
                  <a:lnTo>
                    <a:pt x="46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3404675" y="2108425"/>
              <a:ext cx="64400" cy="14850"/>
            </a:xfrm>
            <a:custGeom>
              <a:avLst/>
              <a:gdLst/>
              <a:ahLst/>
              <a:cxnLst/>
              <a:rect l="l" t="t" r="r" b="b"/>
              <a:pathLst>
                <a:path w="2576" h="594" extrusionOk="0">
                  <a:moveTo>
                    <a:pt x="1" y="341"/>
                  </a:moveTo>
                  <a:lnTo>
                    <a:pt x="2130" y="594"/>
                  </a:lnTo>
                  <a:lnTo>
                    <a:pt x="2575" y="269"/>
                  </a:lnTo>
                  <a:lnTo>
                    <a:pt x="46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3379325" y="2127200"/>
              <a:ext cx="65275" cy="14050"/>
            </a:xfrm>
            <a:custGeom>
              <a:avLst/>
              <a:gdLst/>
              <a:ahLst/>
              <a:cxnLst/>
              <a:rect l="l" t="t" r="r" b="b"/>
              <a:pathLst>
                <a:path w="2611" h="562" extrusionOk="0">
                  <a:moveTo>
                    <a:pt x="0" y="344"/>
                  </a:moveTo>
                  <a:lnTo>
                    <a:pt x="2180" y="561"/>
                  </a:lnTo>
                  <a:lnTo>
                    <a:pt x="2611" y="234"/>
                  </a:lnTo>
                  <a:lnTo>
                    <a:pt x="454"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3354250" y="2146125"/>
              <a:ext cx="66650" cy="13175"/>
            </a:xfrm>
            <a:custGeom>
              <a:avLst/>
              <a:gdLst/>
              <a:ahLst/>
              <a:cxnLst/>
              <a:rect l="l" t="t" r="r" b="b"/>
              <a:pathLst>
                <a:path w="2666" h="527" extrusionOk="0">
                  <a:moveTo>
                    <a:pt x="1" y="344"/>
                  </a:moveTo>
                  <a:lnTo>
                    <a:pt x="2232" y="527"/>
                  </a:lnTo>
                  <a:lnTo>
                    <a:pt x="2665" y="198"/>
                  </a:lnTo>
                  <a:lnTo>
                    <a:pt x="45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3329125" y="2165100"/>
              <a:ext cx="67950" cy="12325"/>
            </a:xfrm>
            <a:custGeom>
              <a:avLst/>
              <a:gdLst/>
              <a:ahLst/>
              <a:cxnLst/>
              <a:rect l="l" t="t" r="r" b="b"/>
              <a:pathLst>
                <a:path w="2718" h="493" extrusionOk="0">
                  <a:moveTo>
                    <a:pt x="0" y="346"/>
                  </a:moveTo>
                  <a:lnTo>
                    <a:pt x="2282" y="492"/>
                  </a:lnTo>
                  <a:lnTo>
                    <a:pt x="2717" y="162"/>
                  </a:lnTo>
                  <a:lnTo>
                    <a:pt x="45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3304500" y="2184150"/>
              <a:ext cx="68825" cy="11450"/>
            </a:xfrm>
            <a:custGeom>
              <a:avLst/>
              <a:gdLst/>
              <a:ahLst/>
              <a:cxnLst/>
              <a:rect l="l" t="t" r="r" b="b"/>
              <a:pathLst>
                <a:path w="2753" h="458" extrusionOk="0">
                  <a:moveTo>
                    <a:pt x="1" y="348"/>
                  </a:moveTo>
                  <a:lnTo>
                    <a:pt x="2333" y="458"/>
                  </a:lnTo>
                  <a:lnTo>
                    <a:pt x="2752" y="126"/>
                  </a:lnTo>
                  <a:lnTo>
                    <a:pt x="44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280100" y="2203300"/>
              <a:ext cx="70100" cy="10600"/>
            </a:xfrm>
            <a:custGeom>
              <a:avLst/>
              <a:gdLst/>
              <a:ahLst/>
              <a:cxnLst/>
              <a:rect l="l" t="t" r="r" b="b"/>
              <a:pathLst>
                <a:path w="2804" h="424" extrusionOk="0">
                  <a:moveTo>
                    <a:pt x="0" y="350"/>
                  </a:moveTo>
                  <a:lnTo>
                    <a:pt x="2382" y="424"/>
                  </a:lnTo>
                  <a:lnTo>
                    <a:pt x="2804" y="91"/>
                  </a:lnTo>
                  <a:lnTo>
                    <a:pt x="44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255625" y="2222525"/>
              <a:ext cx="71375" cy="9700"/>
            </a:xfrm>
            <a:custGeom>
              <a:avLst/>
              <a:gdLst/>
              <a:ahLst/>
              <a:cxnLst/>
              <a:rect l="l" t="t" r="r" b="b"/>
              <a:pathLst>
                <a:path w="2855" h="388" extrusionOk="0">
                  <a:moveTo>
                    <a:pt x="0" y="351"/>
                  </a:moveTo>
                  <a:lnTo>
                    <a:pt x="2432" y="388"/>
                  </a:lnTo>
                  <a:lnTo>
                    <a:pt x="2855" y="54"/>
                  </a:lnTo>
                  <a:lnTo>
                    <a:pt x="446"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231750" y="2241800"/>
              <a:ext cx="72250" cy="8850"/>
            </a:xfrm>
            <a:custGeom>
              <a:avLst/>
              <a:gdLst/>
              <a:ahLst/>
              <a:cxnLst/>
              <a:rect l="l" t="t" r="r" b="b"/>
              <a:pathLst>
                <a:path w="2890" h="354" extrusionOk="0">
                  <a:moveTo>
                    <a:pt x="1" y="353"/>
                  </a:moveTo>
                  <a:lnTo>
                    <a:pt x="2483" y="354"/>
                  </a:lnTo>
                  <a:lnTo>
                    <a:pt x="2890" y="19"/>
                  </a:lnTo>
                  <a:lnTo>
                    <a:pt x="43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3208050" y="2260725"/>
              <a:ext cx="73550" cy="9300"/>
            </a:xfrm>
            <a:custGeom>
              <a:avLst/>
              <a:gdLst/>
              <a:ahLst/>
              <a:cxnLst/>
              <a:rect l="l" t="t" r="r" b="b"/>
              <a:pathLst>
                <a:path w="2942" h="372" extrusionOk="0">
                  <a:moveTo>
                    <a:pt x="0" y="372"/>
                  </a:moveTo>
                  <a:lnTo>
                    <a:pt x="2532" y="336"/>
                  </a:lnTo>
                  <a:lnTo>
                    <a:pt x="2941" y="0"/>
                  </a:lnTo>
                  <a:lnTo>
                    <a:pt x="432" y="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184250" y="2279225"/>
              <a:ext cx="74800" cy="10300"/>
            </a:xfrm>
            <a:custGeom>
              <a:avLst/>
              <a:gdLst/>
              <a:ahLst/>
              <a:cxnLst/>
              <a:rect l="l" t="t" r="r" b="b"/>
              <a:pathLst>
                <a:path w="2992" h="412" extrusionOk="0">
                  <a:moveTo>
                    <a:pt x="0" y="411"/>
                  </a:moveTo>
                  <a:lnTo>
                    <a:pt x="2581" y="338"/>
                  </a:lnTo>
                  <a:lnTo>
                    <a:pt x="2992" y="0"/>
                  </a:lnTo>
                  <a:lnTo>
                    <a:pt x="434" y="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161200" y="2297800"/>
              <a:ext cx="75625" cy="11250"/>
            </a:xfrm>
            <a:custGeom>
              <a:avLst/>
              <a:gdLst/>
              <a:ahLst/>
              <a:cxnLst/>
              <a:rect l="l" t="t" r="r" b="b"/>
              <a:pathLst>
                <a:path w="3025" h="450" extrusionOk="0">
                  <a:moveTo>
                    <a:pt x="1" y="449"/>
                  </a:moveTo>
                  <a:lnTo>
                    <a:pt x="2630" y="339"/>
                  </a:lnTo>
                  <a:lnTo>
                    <a:pt x="3024" y="1"/>
                  </a:lnTo>
                  <a:lnTo>
                    <a:pt x="417" y="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8250" y="2316450"/>
              <a:ext cx="76875" cy="12175"/>
            </a:xfrm>
            <a:custGeom>
              <a:avLst/>
              <a:gdLst/>
              <a:ahLst/>
              <a:cxnLst/>
              <a:rect l="l" t="t" r="r" b="b"/>
              <a:pathLst>
                <a:path w="3075" h="487" extrusionOk="0">
                  <a:moveTo>
                    <a:pt x="0" y="487"/>
                  </a:moveTo>
                  <a:lnTo>
                    <a:pt x="2678" y="339"/>
                  </a:lnTo>
                  <a:lnTo>
                    <a:pt x="3074" y="0"/>
                  </a:lnTo>
                  <a:lnTo>
                    <a:pt x="419" y="13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3115225" y="2335150"/>
              <a:ext cx="78100" cy="13175"/>
            </a:xfrm>
            <a:custGeom>
              <a:avLst/>
              <a:gdLst/>
              <a:ahLst/>
              <a:cxnLst/>
              <a:rect l="l" t="t" r="r" b="b"/>
              <a:pathLst>
                <a:path w="3124" h="527" extrusionOk="0">
                  <a:moveTo>
                    <a:pt x="0" y="527"/>
                  </a:moveTo>
                  <a:lnTo>
                    <a:pt x="2725" y="341"/>
                  </a:lnTo>
                  <a:lnTo>
                    <a:pt x="3123" y="0"/>
                  </a:lnTo>
                  <a:lnTo>
                    <a:pt x="419" y="1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3093000" y="2353900"/>
              <a:ext cx="78875" cy="14125"/>
            </a:xfrm>
            <a:custGeom>
              <a:avLst/>
              <a:gdLst/>
              <a:ahLst/>
              <a:cxnLst/>
              <a:rect l="l" t="t" r="r" b="b"/>
              <a:pathLst>
                <a:path w="3155" h="565" extrusionOk="0">
                  <a:moveTo>
                    <a:pt x="0" y="564"/>
                  </a:moveTo>
                  <a:lnTo>
                    <a:pt x="2774" y="342"/>
                  </a:lnTo>
                  <a:lnTo>
                    <a:pt x="3154" y="1"/>
                  </a:lnTo>
                  <a:lnTo>
                    <a:pt x="401" y="20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3070850" y="2372700"/>
              <a:ext cx="80100" cy="15100"/>
            </a:xfrm>
            <a:custGeom>
              <a:avLst/>
              <a:gdLst/>
              <a:ahLst/>
              <a:cxnLst/>
              <a:rect l="l" t="t" r="r" b="b"/>
              <a:pathLst>
                <a:path w="3204" h="604" extrusionOk="0">
                  <a:moveTo>
                    <a:pt x="1" y="603"/>
                  </a:moveTo>
                  <a:lnTo>
                    <a:pt x="2821" y="343"/>
                  </a:lnTo>
                  <a:lnTo>
                    <a:pt x="3203" y="1"/>
                  </a:lnTo>
                  <a:lnTo>
                    <a:pt x="404" y="2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5750825" y="897650"/>
              <a:ext cx="512325" cy="79375"/>
            </a:xfrm>
            <a:custGeom>
              <a:avLst/>
              <a:gdLst/>
              <a:ahLst/>
              <a:cxnLst/>
              <a:rect l="l" t="t" r="r" b="b"/>
              <a:pathLst>
                <a:path w="20493" h="3175" extrusionOk="0">
                  <a:moveTo>
                    <a:pt x="685" y="2452"/>
                  </a:moveTo>
                  <a:lnTo>
                    <a:pt x="1" y="3174"/>
                  </a:lnTo>
                  <a:cubicBezTo>
                    <a:pt x="6541" y="1928"/>
                    <a:pt x="12851" y="1091"/>
                    <a:pt x="18607" y="827"/>
                  </a:cubicBezTo>
                  <a:cubicBezTo>
                    <a:pt x="19241" y="799"/>
                    <a:pt x="19869" y="777"/>
                    <a:pt x="20492" y="760"/>
                  </a:cubicBezTo>
                  <a:lnTo>
                    <a:pt x="20492" y="0"/>
                  </a:lnTo>
                  <a:cubicBezTo>
                    <a:pt x="20194" y="12"/>
                    <a:pt x="19896" y="24"/>
                    <a:pt x="19597" y="38"/>
                  </a:cubicBezTo>
                  <a:cubicBezTo>
                    <a:pt x="13739" y="320"/>
                    <a:pt x="7327" y="1178"/>
                    <a:pt x="685" y="245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5710350" y="930525"/>
              <a:ext cx="552800" cy="89225"/>
            </a:xfrm>
            <a:custGeom>
              <a:avLst/>
              <a:gdLst/>
              <a:ahLst/>
              <a:cxnLst/>
              <a:rect l="l" t="t" r="r" b="b"/>
              <a:pathLst>
                <a:path w="22112" h="3569" extrusionOk="0">
                  <a:moveTo>
                    <a:pt x="1127" y="2380"/>
                  </a:moveTo>
                  <a:lnTo>
                    <a:pt x="0" y="3569"/>
                  </a:lnTo>
                  <a:cubicBezTo>
                    <a:pt x="6303" y="2386"/>
                    <a:pt x="12369" y="1602"/>
                    <a:pt x="17890" y="1376"/>
                  </a:cubicBezTo>
                  <a:cubicBezTo>
                    <a:pt x="19327" y="1318"/>
                    <a:pt x="20734" y="1293"/>
                    <a:pt x="22111" y="1300"/>
                  </a:cubicBezTo>
                  <a:lnTo>
                    <a:pt x="22111" y="1"/>
                  </a:lnTo>
                  <a:cubicBezTo>
                    <a:pt x="21255" y="17"/>
                    <a:pt x="20391" y="43"/>
                    <a:pt x="19514" y="80"/>
                  </a:cubicBezTo>
                  <a:cubicBezTo>
                    <a:pt x="13830" y="332"/>
                    <a:pt x="7595" y="1153"/>
                    <a:pt x="1127" y="238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1356525" y="651475"/>
              <a:ext cx="4906625" cy="4411225"/>
            </a:xfrm>
            <a:custGeom>
              <a:avLst/>
              <a:gdLst/>
              <a:ahLst/>
              <a:cxnLst/>
              <a:rect l="l" t="t" r="r" b="b"/>
              <a:pathLst>
                <a:path w="196265" h="176449" extrusionOk="0">
                  <a:moveTo>
                    <a:pt x="194304" y="5862"/>
                  </a:moveTo>
                  <a:cubicBezTo>
                    <a:pt x="194207" y="6220"/>
                    <a:pt x="194105" y="6578"/>
                    <a:pt x="193994" y="6938"/>
                  </a:cubicBezTo>
                  <a:cubicBezTo>
                    <a:pt x="192220" y="7118"/>
                    <a:pt x="190411" y="7338"/>
                    <a:pt x="188552" y="7618"/>
                  </a:cubicBezTo>
                  <a:lnTo>
                    <a:pt x="189822" y="6443"/>
                  </a:lnTo>
                  <a:cubicBezTo>
                    <a:pt x="190310" y="6375"/>
                    <a:pt x="190798" y="6310"/>
                    <a:pt x="191294" y="6239"/>
                  </a:cubicBezTo>
                  <a:lnTo>
                    <a:pt x="192819" y="6028"/>
                  </a:lnTo>
                  <a:lnTo>
                    <a:pt x="194304" y="5862"/>
                  </a:lnTo>
                  <a:close/>
                  <a:moveTo>
                    <a:pt x="189041" y="6553"/>
                  </a:moveTo>
                  <a:lnTo>
                    <a:pt x="187792" y="7720"/>
                  </a:lnTo>
                  <a:cubicBezTo>
                    <a:pt x="187174" y="7813"/>
                    <a:pt x="186545" y="7918"/>
                    <a:pt x="185917" y="8020"/>
                  </a:cubicBezTo>
                  <a:cubicBezTo>
                    <a:pt x="186689" y="7573"/>
                    <a:pt x="187467" y="7125"/>
                    <a:pt x="188253" y="6676"/>
                  </a:cubicBezTo>
                  <a:cubicBezTo>
                    <a:pt x="188518" y="6632"/>
                    <a:pt x="188780" y="6591"/>
                    <a:pt x="189041" y="6553"/>
                  </a:cubicBezTo>
                  <a:close/>
                  <a:moveTo>
                    <a:pt x="192291" y="3517"/>
                  </a:moveTo>
                  <a:lnTo>
                    <a:pt x="189854" y="5794"/>
                  </a:lnTo>
                  <a:cubicBezTo>
                    <a:pt x="189345" y="5869"/>
                    <a:pt x="188831" y="5949"/>
                    <a:pt x="188303" y="6042"/>
                  </a:cubicBezTo>
                  <a:cubicBezTo>
                    <a:pt x="186999" y="6787"/>
                    <a:pt x="185727" y="7521"/>
                    <a:pt x="184473" y="8256"/>
                  </a:cubicBezTo>
                  <a:cubicBezTo>
                    <a:pt x="183594" y="8397"/>
                    <a:pt x="182687" y="8567"/>
                    <a:pt x="181778" y="8742"/>
                  </a:cubicBezTo>
                  <a:lnTo>
                    <a:pt x="185779" y="4667"/>
                  </a:lnTo>
                  <a:cubicBezTo>
                    <a:pt x="186882" y="4449"/>
                    <a:pt x="187982" y="4236"/>
                    <a:pt x="189045" y="4064"/>
                  </a:cubicBezTo>
                  <a:cubicBezTo>
                    <a:pt x="190121" y="3884"/>
                    <a:pt x="191219" y="3687"/>
                    <a:pt x="192291" y="3517"/>
                  </a:cubicBezTo>
                  <a:close/>
                  <a:moveTo>
                    <a:pt x="186165" y="3575"/>
                  </a:moveTo>
                  <a:lnTo>
                    <a:pt x="185400" y="4365"/>
                  </a:lnTo>
                  <a:lnTo>
                    <a:pt x="181010" y="8885"/>
                  </a:lnTo>
                  <a:cubicBezTo>
                    <a:pt x="179660" y="9125"/>
                    <a:pt x="178252" y="9430"/>
                    <a:pt x="176858" y="9727"/>
                  </a:cubicBezTo>
                  <a:cubicBezTo>
                    <a:pt x="176352" y="9830"/>
                    <a:pt x="175837" y="9942"/>
                    <a:pt x="175320" y="10058"/>
                  </a:cubicBezTo>
                  <a:cubicBezTo>
                    <a:pt x="175314" y="10022"/>
                    <a:pt x="175308" y="9985"/>
                    <a:pt x="175301" y="9949"/>
                  </a:cubicBezTo>
                  <a:cubicBezTo>
                    <a:pt x="175209" y="9530"/>
                    <a:pt x="175097" y="9117"/>
                    <a:pt x="174963" y="8710"/>
                  </a:cubicBezTo>
                  <a:lnTo>
                    <a:pt x="174174" y="8897"/>
                  </a:lnTo>
                  <a:lnTo>
                    <a:pt x="174174" y="8897"/>
                  </a:lnTo>
                  <a:lnTo>
                    <a:pt x="176956" y="5620"/>
                  </a:lnTo>
                  <a:cubicBezTo>
                    <a:pt x="178506" y="5245"/>
                    <a:pt x="180069" y="4861"/>
                    <a:pt x="181581" y="4542"/>
                  </a:cubicBezTo>
                  <a:cubicBezTo>
                    <a:pt x="183119" y="4203"/>
                    <a:pt x="184670" y="3857"/>
                    <a:pt x="186165" y="3575"/>
                  </a:cubicBezTo>
                  <a:close/>
                  <a:moveTo>
                    <a:pt x="173591" y="9595"/>
                  </a:moveTo>
                  <a:cubicBezTo>
                    <a:pt x="173673" y="9864"/>
                    <a:pt x="173749" y="10132"/>
                    <a:pt x="173817" y="10403"/>
                  </a:cubicBezTo>
                  <a:cubicBezTo>
                    <a:pt x="173433" y="10493"/>
                    <a:pt x="173048" y="10584"/>
                    <a:pt x="172664" y="10675"/>
                  </a:cubicBezTo>
                  <a:lnTo>
                    <a:pt x="172664" y="10674"/>
                  </a:lnTo>
                  <a:lnTo>
                    <a:pt x="173578" y="9598"/>
                  </a:lnTo>
                  <a:lnTo>
                    <a:pt x="173591" y="9595"/>
                  </a:lnTo>
                  <a:close/>
                  <a:moveTo>
                    <a:pt x="171983" y="9976"/>
                  </a:moveTo>
                  <a:lnTo>
                    <a:pt x="171103" y="11040"/>
                  </a:lnTo>
                  <a:cubicBezTo>
                    <a:pt x="169158" y="11525"/>
                    <a:pt x="167201" y="12039"/>
                    <a:pt x="165229" y="12582"/>
                  </a:cubicBezTo>
                  <a:cubicBezTo>
                    <a:pt x="165870" y="12132"/>
                    <a:pt x="166515" y="11680"/>
                    <a:pt x="167171" y="11226"/>
                  </a:cubicBezTo>
                  <a:cubicBezTo>
                    <a:pt x="168258" y="10924"/>
                    <a:pt x="169312" y="10667"/>
                    <a:pt x="170389" y="10385"/>
                  </a:cubicBezTo>
                  <a:lnTo>
                    <a:pt x="171983" y="9976"/>
                  </a:lnTo>
                  <a:close/>
                  <a:moveTo>
                    <a:pt x="176511" y="4492"/>
                  </a:moveTo>
                  <a:lnTo>
                    <a:pt x="172551" y="9287"/>
                  </a:lnTo>
                  <a:cubicBezTo>
                    <a:pt x="172019" y="9419"/>
                    <a:pt x="171483" y="9553"/>
                    <a:pt x="170940" y="9697"/>
                  </a:cubicBezTo>
                  <a:cubicBezTo>
                    <a:pt x="169589" y="10050"/>
                    <a:pt x="168262" y="10378"/>
                    <a:pt x="166888" y="10772"/>
                  </a:cubicBezTo>
                  <a:cubicBezTo>
                    <a:pt x="165799" y="11527"/>
                    <a:pt x="164741" y="12267"/>
                    <a:pt x="163700" y="13008"/>
                  </a:cubicBezTo>
                  <a:cubicBezTo>
                    <a:pt x="161967" y="13497"/>
                    <a:pt x="160226" y="14008"/>
                    <a:pt x="158477" y="14540"/>
                  </a:cubicBezTo>
                  <a:lnTo>
                    <a:pt x="162240" y="8552"/>
                  </a:lnTo>
                  <a:cubicBezTo>
                    <a:pt x="167047" y="7055"/>
                    <a:pt x="171805" y="5702"/>
                    <a:pt x="176511" y="4492"/>
                  </a:cubicBezTo>
                  <a:close/>
                  <a:moveTo>
                    <a:pt x="159787" y="11324"/>
                  </a:moveTo>
                  <a:lnTo>
                    <a:pt x="157648" y="14803"/>
                  </a:lnTo>
                  <a:lnTo>
                    <a:pt x="154471" y="15809"/>
                  </a:lnTo>
                  <a:lnTo>
                    <a:pt x="153033" y="16292"/>
                  </a:lnTo>
                  <a:cubicBezTo>
                    <a:pt x="152698" y="16023"/>
                    <a:pt x="152344" y="15761"/>
                    <a:pt x="151971" y="15509"/>
                  </a:cubicBezTo>
                  <a:lnTo>
                    <a:pt x="151970" y="15508"/>
                  </a:lnTo>
                  <a:lnTo>
                    <a:pt x="152946" y="13577"/>
                  </a:lnTo>
                  <a:lnTo>
                    <a:pt x="156375" y="12416"/>
                  </a:lnTo>
                  <a:lnTo>
                    <a:pt x="159787" y="11324"/>
                  </a:lnTo>
                  <a:close/>
                  <a:moveTo>
                    <a:pt x="151362" y="16713"/>
                  </a:moveTo>
                  <a:cubicBezTo>
                    <a:pt x="151405" y="16745"/>
                    <a:pt x="151445" y="16779"/>
                    <a:pt x="151487" y="16810"/>
                  </a:cubicBezTo>
                  <a:lnTo>
                    <a:pt x="151276" y="16882"/>
                  </a:lnTo>
                  <a:lnTo>
                    <a:pt x="151276" y="16882"/>
                  </a:lnTo>
                  <a:lnTo>
                    <a:pt x="151362" y="16713"/>
                  </a:lnTo>
                  <a:close/>
                  <a:moveTo>
                    <a:pt x="162913" y="13571"/>
                  </a:moveTo>
                  <a:lnTo>
                    <a:pt x="162913" y="13571"/>
                  </a:lnTo>
                  <a:cubicBezTo>
                    <a:pt x="162301" y="14011"/>
                    <a:pt x="161694" y="14454"/>
                    <a:pt x="161092" y="14897"/>
                  </a:cubicBezTo>
                  <a:lnTo>
                    <a:pt x="161091" y="14897"/>
                  </a:lnTo>
                  <a:cubicBezTo>
                    <a:pt x="159897" y="15252"/>
                    <a:pt x="158713" y="15596"/>
                    <a:pt x="157521" y="15957"/>
                  </a:cubicBezTo>
                  <a:lnTo>
                    <a:pt x="153932" y="17089"/>
                  </a:lnTo>
                  <a:cubicBezTo>
                    <a:pt x="153734" y="16895"/>
                    <a:pt x="153525" y="16707"/>
                    <a:pt x="153310" y="16523"/>
                  </a:cubicBezTo>
                  <a:lnTo>
                    <a:pt x="154258" y="16205"/>
                  </a:lnTo>
                  <a:lnTo>
                    <a:pt x="157417" y="15205"/>
                  </a:lnTo>
                  <a:lnTo>
                    <a:pt x="158196" y="14959"/>
                  </a:lnTo>
                  <a:cubicBezTo>
                    <a:pt x="159776" y="14477"/>
                    <a:pt x="161347" y="14014"/>
                    <a:pt x="162913" y="13571"/>
                  </a:cubicBezTo>
                  <a:close/>
                  <a:moveTo>
                    <a:pt x="152581" y="12861"/>
                  </a:moveTo>
                  <a:lnTo>
                    <a:pt x="152269" y="13496"/>
                  </a:lnTo>
                  <a:lnTo>
                    <a:pt x="151210" y="15650"/>
                  </a:lnTo>
                  <a:cubicBezTo>
                    <a:pt x="148677" y="16528"/>
                    <a:pt x="146137" y="17446"/>
                    <a:pt x="143589" y="18407"/>
                  </a:cubicBezTo>
                  <a:cubicBezTo>
                    <a:pt x="143027" y="18887"/>
                    <a:pt x="142475" y="19370"/>
                    <a:pt x="141931" y="19856"/>
                  </a:cubicBezTo>
                  <a:lnTo>
                    <a:pt x="143076" y="16350"/>
                  </a:lnTo>
                  <a:cubicBezTo>
                    <a:pt x="144661" y="15743"/>
                    <a:pt x="146241" y="15158"/>
                    <a:pt x="147830" y="14560"/>
                  </a:cubicBezTo>
                  <a:lnTo>
                    <a:pt x="152581" y="12861"/>
                  </a:lnTo>
                  <a:close/>
                  <a:moveTo>
                    <a:pt x="150767" y="16290"/>
                  </a:moveTo>
                  <a:cubicBezTo>
                    <a:pt x="150799" y="16312"/>
                    <a:pt x="150830" y="16336"/>
                    <a:pt x="150862" y="16359"/>
                  </a:cubicBezTo>
                  <a:lnTo>
                    <a:pt x="150473" y="17150"/>
                  </a:lnTo>
                  <a:lnTo>
                    <a:pt x="146131" y="18689"/>
                  </a:lnTo>
                  <a:cubicBezTo>
                    <a:pt x="144979" y="19121"/>
                    <a:pt x="143832" y="19544"/>
                    <a:pt x="142685" y="19975"/>
                  </a:cubicBezTo>
                  <a:cubicBezTo>
                    <a:pt x="143177" y="19542"/>
                    <a:pt x="143673" y="19108"/>
                    <a:pt x="144182" y="18670"/>
                  </a:cubicBezTo>
                  <a:cubicBezTo>
                    <a:pt x="146387" y="17832"/>
                    <a:pt x="148569" y="17069"/>
                    <a:pt x="150767" y="16290"/>
                  </a:cubicBezTo>
                  <a:close/>
                  <a:moveTo>
                    <a:pt x="141658" y="15848"/>
                  </a:moveTo>
                  <a:lnTo>
                    <a:pt x="140162" y="20948"/>
                  </a:lnTo>
                  <a:cubicBezTo>
                    <a:pt x="138741" y="21491"/>
                    <a:pt x="137312" y="22070"/>
                    <a:pt x="135885" y="22654"/>
                  </a:cubicBezTo>
                  <a:lnTo>
                    <a:pt x="136774" y="17813"/>
                  </a:lnTo>
                  <a:cubicBezTo>
                    <a:pt x="138403" y="17142"/>
                    <a:pt x="140033" y="16477"/>
                    <a:pt x="141658" y="15848"/>
                  </a:cubicBezTo>
                  <a:close/>
                  <a:moveTo>
                    <a:pt x="140538" y="21111"/>
                  </a:moveTo>
                  <a:lnTo>
                    <a:pt x="140538" y="21111"/>
                  </a:lnTo>
                  <a:cubicBezTo>
                    <a:pt x="140066" y="21543"/>
                    <a:pt x="139599" y="21972"/>
                    <a:pt x="139145" y="22395"/>
                  </a:cubicBezTo>
                  <a:cubicBezTo>
                    <a:pt x="137992" y="22835"/>
                    <a:pt x="136833" y="23309"/>
                    <a:pt x="135676" y="23781"/>
                  </a:cubicBezTo>
                  <a:lnTo>
                    <a:pt x="135824" y="22980"/>
                  </a:lnTo>
                  <a:cubicBezTo>
                    <a:pt x="137397" y="22339"/>
                    <a:pt x="138969" y="21716"/>
                    <a:pt x="140538" y="21111"/>
                  </a:cubicBezTo>
                  <a:close/>
                  <a:moveTo>
                    <a:pt x="134533" y="23511"/>
                  </a:moveTo>
                  <a:lnTo>
                    <a:pt x="134381" y="24307"/>
                  </a:lnTo>
                  <a:cubicBezTo>
                    <a:pt x="133924" y="24494"/>
                    <a:pt x="133468" y="24681"/>
                    <a:pt x="133009" y="24879"/>
                  </a:cubicBezTo>
                  <a:cubicBezTo>
                    <a:pt x="132666" y="24780"/>
                    <a:pt x="132313" y="24685"/>
                    <a:pt x="131955" y="24594"/>
                  </a:cubicBezTo>
                  <a:cubicBezTo>
                    <a:pt x="132814" y="24228"/>
                    <a:pt x="133673" y="23867"/>
                    <a:pt x="134533" y="23511"/>
                  </a:cubicBezTo>
                  <a:close/>
                  <a:moveTo>
                    <a:pt x="135523" y="18327"/>
                  </a:moveTo>
                  <a:lnTo>
                    <a:pt x="134597" y="23179"/>
                  </a:lnTo>
                  <a:cubicBezTo>
                    <a:pt x="134311" y="23295"/>
                    <a:pt x="134027" y="23412"/>
                    <a:pt x="133743" y="23529"/>
                  </a:cubicBezTo>
                  <a:lnTo>
                    <a:pt x="131504" y="24480"/>
                  </a:lnTo>
                  <a:cubicBezTo>
                    <a:pt x="130899" y="24335"/>
                    <a:pt x="130274" y="24201"/>
                    <a:pt x="129625" y="24085"/>
                  </a:cubicBezTo>
                  <a:cubicBezTo>
                    <a:pt x="128861" y="24424"/>
                    <a:pt x="128096" y="24762"/>
                    <a:pt x="127333" y="25100"/>
                  </a:cubicBezTo>
                  <a:lnTo>
                    <a:pt x="127317" y="21866"/>
                  </a:lnTo>
                  <a:cubicBezTo>
                    <a:pt x="128507" y="21343"/>
                    <a:pt x="129699" y="20797"/>
                    <a:pt x="130890" y="20292"/>
                  </a:cubicBezTo>
                  <a:lnTo>
                    <a:pt x="134474" y="18761"/>
                  </a:lnTo>
                  <a:cubicBezTo>
                    <a:pt x="134823" y="18616"/>
                    <a:pt x="135173" y="18471"/>
                    <a:pt x="135523" y="18327"/>
                  </a:cubicBezTo>
                  <a:close/>
                  <a:moveTo>
                    <a:pt x="128813" y="24917"/>
                  </a:moveTo>
                  <a:cubicBezTo>
                    <a:pt x="129204" y="24982"/>
                    <a:pt x="129584" y="25059"/>
                    <a:pt x="129959" y="25140"/>
                  </a:cubicBezTo>
                  <a:cubicBezTo>
                    <a:pt x="129085" y="25518"/>
                    <a:pt x="128211" y="25914"/>
                    <a:pt x="127338" y="26295"/>
                  </a:cubicBezTo>
                  <a:lnTo>
                    <a:pt x="127335" y="25571"/>
                  </a:lnTo>
                  <a:cubicBezTo>
                    <a:pt x="127828" y="25353"/>
                    <a:pt x="128320" y="25135"/>
                    <a:pt x="128813" y="24917"/>
                  </a:cubicBezTo>
                  <a:close/>
                  <a:moveTo>
                    <a:pt x="182904" y="21334"/>
                  </a:moveTo>
                  <a:cubicBezTo>
                    <a:pt x="183018" y="21334"/>
                    <a:pt x="183131" y="21335"/>
                    <a:pt x="183242" y="21337"/>
                  </a:cubicBezTo>
                  <a:lnTo>
                    <a:pt x="184973" y="21416"/>
                  </a:lnTo>
                  <a:lnTo>
                    <a:pt x="186705" y="21512"/>
                  </a:lnTo>
                  <a:cubicBezTo>
                    <a:pt x="187281" y="21548"/>
                    <a:pt x="187874" y="21573"/>
                    <a:pt x="188381" y="21660"/>
                  </a:cubicBezTo>
                  <a:lnTo>
                    <a:pt x="183085" y="25341"/>
                  </a:lnTo>
                  <a:cubicBezTo>
                    <a:pt x="181136" y="25090"/>
                    <a:pt x="179030" y="24963"/>
                    <a:pt x="176780" y="24963"/>
                  </a:cubicBezTo>
                  <a:cubicBezTo>
                    <a:pt x="172722" y="24963"/>
                    <a:pt x="168192" y="25377"/>
                    <a:pt x="163259" y="26230"/>
                  </a:cubicBezTo>
                  <a:cubicBezTo>
                    <a:pt x="160450" y="26716"/>
                    <a:pt x="157556" y="27339"/>
                    <a:pt x="154603" y="28082"/>
                  </a:cubicBezTo>
                  <a:lnTo>
                    <a:pt x="156974" y="24950"/>
                  </a:lnTo>
                  <a:lnTo>
                    <a:pt x="159167" y="24403"/>
                  </a:lnTo>
                  <a:lnTo>
                    <a:pt x="160265" y="24133"/>
                  </a:lnTo>
                  <a:lnTo>
                    <a:pt x="161326" y="23909"/>
                  </a:lnTo>
                  <a:cubicBezTo>
                    <a:pt x="162741" y="23614"/>
                    <a:pt x="164157" y="23326"/>
                    <a:pt x="165573" y="23045"/>
                  </a:cubicBezTo>
                  <a:cubicBezTo>
                    <a:pt x="166295" y="22892"/>
                    <a:pt x="166973" y="22785"/>
                    <a:pt x="167651" y="22682"/>
                  </a:cubicBezTo>
                  <a:lnTo>
                    <a:pt x="169700" y="22367"/>
                  </a:lnTo>
                  <a:cubicBezTo>
                    <a:pt x="171069" y="22163"/>
                    <a:pt x="172461" y="21940"/>
                    <a:pt x="173739" y="21840"/>
                  </a:cubicBezTo>
                  <a:cubicBezTo>
                    <a:pt x="175051" y="21711"/>
                    <a:pt x="176362" y="21592"/>
                    <a:pt x="177670" y="21482"/>
                  </a:cubicBezTo>
                  <a:cubicBezTo>
                    <a:pt x="178935" y="21414"/>
                    <a:pt x="180158" y="21392"/>
                    <a:pt x="181398" y="21361"/>
                  </a:cubicBezTo>
                  <a:cubicBezTo>
                    <a:pt x="181896" y="21354"/>
                    <a:pt x="182412" y="21334"/>
                    <a:pt x="182904" y="21334"/>
                  </a:cubicBezTo>
                  <a:close/>
                  <a:moveTo>
                    <a:pt x="126493" y="25946"/>
                  </a:moveTo>
                  <a:lnTo>
                    <a:pt x="126512" y="26660"/>
                  </a:lnTo>
                  <a:cubicBezTo>
                    <a:pt x="125451" y="27124"/>
                    <a:pt x="124393" y="27629"/>
                    <a:pt x="123333" y="28110"/>
                  </a:cubicBezTo>
                  <a:lnTo>
                    <a:pt x="121746" y="28841"/>
                  </a:lnTo>
                  <a:lnTo>
                    <a:pt x="121222" y="29090"/>
                  </a:lnTo>
                  <a:cubicBezTo>
                    <a:pt x="121568" y="28683"/>
                    <a:pt x="121921" y="28275"/>
                    <a:pt x="122285" y="27867"/>
                  </a:cubicBezTo>
                  <a:lnTo>
                    <a:pt x="125544" y="26368"/>
                  </a:lnTo>
                  <a:cubicBezTo>
                    <a:pt x="125861" y="26227"/>
                    <a:pt x="126176" y="26087"/>
                    <a:pt x="126493" y="25947"/>
                  </a:cubicBezTo>
                  <a:lnTo>
                    <a:pt x="126493" y="25946"/>
                  </a:lnTo>
                  <a:close/>
                  <a:moveTo>
                    <a:pt x="126443" y="24093"/>
                  </a:moveTo>
                  <a:lnTo>
                    <a:pt x="126481" y="25480"/>
                  </a:lnTo>
                  <a:cubicBezTo>
                    <a:pt x="126161" y="25623"/>
                    <a:pt x="125840" y="25765"/>
                    <a:pt x="125520" y="25908"/>
                  </a:cubicBezTo>
                  <a:cubicBezTo>
                    <a:pt x="124157" y="26535"/>
                    <a:pt x="122792" y="27158"/>
                    <a:pt x="121431" y="27792"/>
                  </a:cubicBezTo>
                  <a:cubicBezTo>
                    <a:pt x="120976" y="28308"/>
                    <a:pt x="120537" y="28820"/>
                    <a:pt x="120108" y="29326"/>
                  </a:cubicBezTo>
                  <a:lnTo>
                    <a:pt x="119663" y="27233"/>
                  </a:lnTo>
                  <a:lnTo>
                    <a:pt x="121352" y="26426"/>
                  </a:lnTo>
                  <a:lnTo>
                    <a:pt x="123047" y="25645"/>
                  </a:lnTo>
                  <a:cubicBezTo>
                    <a:pt x="124179" y="25130"/>
                    <a:pt x="125310" y="24591"/>
                    <a:pt x="126443" y="24093"/>
                  </a:cubicBezTo>
                  <a:close/>
                  <a:moveTo>
                    <a:pt x="175972" y="25525"/>
                  </a:moveTo>
                  <a:cubicBezTo>
                    <a:pt x="178222" y="25525"/>
                    <a:pt x="180324" y="25655"/>
                    <a:pt x="182267" y="25910"/>
                  </a:cubicBezTo>
                  <a:lnTo>
                    <a:pt x="175546" y="30582"/>
                  </a:lnTo>
                  <a:cubicBezTo>
                    <a:pt x="173722" y="30321"/>
                    <a:pt x="171736" y="30191"/>
                    <a:pt x="169612" y="30191"/>
                  </a:cubicBezTo>
                  <a:cubicBezTo>
                    <a:pt x="164197" y="30191"/>
                    <a:pt x="157887" y="31037"/>
                    <a:pt x="151096" y="32715"/>
                  </a:cubicBezTo>
                  <a:lnTo>
                    <a:pt x="154228" y="28577"/>
                  </a:lnTo>
                  <a:cubicBezTo>
                    <a:pt x="157139" y="27845"/>
                    <a:pt x="159990" y="27234"/>
                    <a:pt x="162758" y="26758"/>
                  </a:cubicBezTo>
                  <a:cubicBezTo>
                    <a:pt x="167579" y="25928"/>
                    <a:pt x="172005" y="25525"/>
                    <a:pt x="175972" y="25525"/>
                  </a:cubicBezTo>
                  <a:close/>
                  <a:moveTo>
                    <a:pt x="118639" y="26922"/>
                  </a:moveTo>
                  <a:lnTo>
                    <a:pt x="118746" y="27374"/>
                  </a:lnTo>
                  <a:lnTo>
                    <a:pt x="119366" y="29975"/>
                  </a:lnTo>
                  <a:cubicBezTo>
                    <a:pt x="116506" y="31336"/>
                    <a:pt x="113662" y="32760"/>
                    <a:pt x="110838" y="34213"/>
                  </a:cubicBezTo>
                  <a:lnTo>
                    <a:pt x="109354" y="31540"/>
                  </a:lnTo>
                  <a:cubicBezTo>
                    <a:pt x="112429" y="29957"/>
                    <a:pt x="115526" y="28407"/>
                    <a:pt x="118639" y="26922"/>
                  </a:cubicBezTo>
                  <a:close/>
                  <a:moveTo>
                    <a:pt x="143697" y="28909"/>
                  </a:moveTo>
                  <a:lnTo>
                    <a:pt x="142390" y="31733"/>
                  </a:lnTo>
                  <a:cubicBezTo>
                    <a:pt x="139483" y="32731"/>
                    <a:pt x="136558" y="33822"/>
                    <a:pt x="133612" y="35006"/>
                  </a:cubicBezTo>
                  <a:lnTo>
                    <a:pt x="134077" y="32479"/>
                  </a:lnTo>
                  <a:cubicBezTo>
                    <a:pt x="134739" y="32208"/>
                    <a:pt x="135401" y="31941"/>
                    <a:pt x="136059" y="31690"/>
                  </a:cubicBezTo>
                  <a:lnTo>
                    <a:pt x="139884" y="30257"/>
                  </a:lnTo>
                  <a:cubicBezTo>
                    <a:pt x="140522" y="30021"/>
                    <a:pt x="141164" y="29780"/>
                    <a:pt x="141800" y="29551"/>
                  </a:cubicBezTo>
                  <a:lnTo>
                    <a:pt x="143697" y="28909"/>
                  </a:lnTo>
                  <a:close/>
                  <a:moveTo>
                    <a:pt x="119270" y="30330"/>
                  </a:moveTo>
                  <a:cubicBezTo>
                    <a:pt x="118943" y="30727"/>
                    <a:pt x="118621" y="31123"/>
                    <a:pt x="118309" y="31514"/>
                  </a:cubicBezTo>
                  <a:cubicBezTo>
                    <a:pt x="117123" y="32092"/>
                    <a:pt x="115941" y="32682"/>
                    <a:pt x="114757" y="33265"/>
                  </a:cubicBezTo>
                  <a:cubicBezTo>
                    <a:pt x="113574" y="33851"/>
                    <a:pt x="112402" y="34464"/>
                    <a:pt x="111225" y="35062"/>
                  </a:cubicBezTo>
                  <a:cubicBezTo>
                    <a:pt x="111098" y="35061"/>
                    <a:pt x="110970" y="35060"/>
                    <a:pt x="110842" y="35060"/>
                  </a:cubicBezTo>
                  <a:cubicBezTo>
                    <a:pt x="110491" y="35060"/>
                    <a:pt x="110137" y="35065"/>
                    <a:pt x="109781" y="35073"/>
                  </a:cubicBezTo>
                  <a:cubicBezTo>
                    <a:pt x="109917" y="35001"/>
                    <a:pt x="110053" y="34928"/>
                    <a:pt x="110190" y="34857"/>
                  </a:cubicBezTo>
                  <a:cubicBezTo>
                    <a:pt x="113198" y="33309"/>
                    <a:pt x="116223" y="31781"/>
                    <a:pt x="119270" y="30330"/>
                  </a:cubicBezTo>
                  <a:close/>
                  <a:moveTo>
                    <a:pt x="187744" y="27091"/>
                  </a:moveTo>
                  <a:cubicBezTo>
                    <a:pt x="188724" y="27403"/>
                    <a:pt x="189640" y="27759"/>
                    <a:pt x="190488" y="28160"/>
                  </a:cubicBezTo>
                  <a:lnTo>
                    <a:pt x="180514" y="33834"/>
                  </a:lnTo>
                  <a:cubicBezTo>
                    <a:pt x="180740" y="33959"/>
                    <a:pt x="180958" y="34087"/>
                    <a:pt x="181173" y="34220"/>
                  </a:cubicBezTo>
                  <a:lnTo>
                    <a:pt x="178044" y="35932"/>
                  </a:lnTo>
                  <a:cubicBezTo>
                    <a:pt x="177275" y="35431"/>
                    <a:pt x="176409" y="34994"/>
                    <a:pt x="175409" y="34645"/>
                  </a:cubicBezTo>
                  <a:lnTo>
                    <a:pt x="187744" y="27091"/>
                  </a:lnTo>
                  <a:close/>
                  <a:moveTo>
                    <a:pt x="132713" y="33039"/>
                  </a:moveTo>
                  <a:lnTo>
                    <a:pt x="132229" y="35568"/>
                  </a:lnTo>
                  <a:cubicBezTo>
                    <a:pt x="130930" y="36100"/>
                    <a:pt x="129632" y="36650"/>
                    <a:pt x="128333" y="37217"/>
                  </a:cubicBezTo>
                  <a:lnTo>
                    <a:pt x="128408" y="34844"/>
                  </a:lnTo>
                  <a:cubicBezTo>
                    <a:pt x="129045" y="34556"/>
                    <a:pt x="129681" y="34286"/>
                    <a:pt x="130317" y="34026"/>
                  </a:cubicBezTo>
                  <a:lnTo>
                    <a:pt x="132229" y="33236"/>
                  </a:lnTo>
                  <a:cubicBezTo>
                    <a:pt x="132391" y="33171"/>
                    <a:pt x="132552" y="33104"/>
                    <a:pt x="132713" y="33039"/>
                  </a:cubicBezTo>
                  <a:close/>
                  <a:moveTo>
                    <a:pt x="142189" y="32170"/>
                  </a:moveTo>
                  <a:lnTo>
                    <a:pt x="140515" y="35789"/>
                  </a:lnTo>
                  <a:lnTo>
                    <a:pt x="138998" y="36290"/>
                  </a:lnTo>
                  <a:cubicBezTo>
                    <a:pt x="138487" y="36471"/>
                    <a:pt x="137971" y="36665"/>
                    <a:pt x="137459" y="36852"/>
                  </a:cubicBezTo>
                  <a:lnTo>
                    <a:pt x="134388" y="37986"/>
                  </a:lnTo>
                  <a:cubicBezTo>
                    <a:pt x="133914" y="38163"/>
                    <a:pt x="133438" y="38354"/>
                    <a:pt x="132960" y="38549"/>
                  </a:cubicBezTo>
                  <a:lnTo>
                    <a:pt x="133465" y="35808"/>
                  </a:lnTo>
                  <a:lnTo>
                    <a:pt x="133541" y="35391"/>
                  </a:lnTo>
                  <a:cubicBezTo>
                    <a:pt x="136435" y="34229"/>
                    <a:pt x="139319" y="33156"/>
                    <a:pt x="142189" y="32170"/>
                  </a:cubicBezTo>
                  <a:close/>
                  <a:moveTo>
                    <a:pt x="132156" y="35953"/>
                  </a:moveTo>
                  <a:lnTo>
                    <a:pt x="131550" y="39124"/>
                  </a:lnTo>
                  <a:cubicBezTo>
                    <a:pt x="131468" y="39156"/>
                    <a:pt x="131387" y="39190"/>
                    <a:pt x="131306" y="39223"/>
                  </a:cubicBezTo>
                  <a:lnTo>
                    <a:pt x="129766" y="39851"/>
                  </a:lnTo>
                  <a:cubicBezTo>
                    <a:pt x="129253" y="40057"/>
                    <a:pt x="128741" y="40272"/>
                    <a:pt x="128227" y="40505"/>
                  </a:cubicBezTo>
                  <a:lnTo>
                    <a:pt x="128320" y="37575"/>
                  </a:lnTo>
                  <a:cubicBezTo>
                    <a:pt x="129599" y="37019"/>
                    <a:pt x="130876" y="36478"/>
                    <a:pt x="132156" y="35953"/>
                  </a:cubicBezTo>
                  <a:close/>
                  <a:moveTo>
                    <a:pt x="107641" y="35885"/>
                  </a:moveTo>
                  <a:cubicBezTo>
                    <a:pt x="104799" y="37390"/>
                    <a:pt x="101989" y="38949"/>
                    <a:pt x="99207" y="40536"/>
                  </a:cubicBezTo>
                  <a:cubicBezTo>
                    <a:pt x="99401" y="40171"/>
                    <a:pt x="99603" y="39802"/>
                    <a:pt x="99814" y="39430"/>
                  </a:cubicBezTo>
                  <a:cubicBezTo>
                    <a:pt x="100855" y="38838"/>
                    <a:pt x="101898" y="38251"/>
                    <a:pt x="102955" y="37678"/>
                  </a:cubicBezTo>
                  <a:cubicBezTo>
                    <a:pt x="104009" y="37105"/>
                    <a:pt x="105055" y="36520"/>
                    <a:pt x="106117" y="35958"/>
                  </a:cubicBezTo>
                  <a:cubicBezTo>
                    <a:pt x="106634" y="35929"/>
                    <a:pt x="107140" y="35905"/>
                    <a:pt x="107641" y="35885"/>
                  </a:cubicBezTo>
                  <a:close/>
                  <a:moveTo>
                    <a:pt x="183724" y="26129"/>
                  </a:moveTo>
                  <a:cubicBezTo>
                    <a:pt x="184223" y="26214"/>
                    <a:pt x="184709" y="26309"/>
                    <a:pt x="185184" y="26412"/>
                  </a:cubicBezTo>
                  <a:lnTo>
                    <a:pt x="173474" y="34040"/>
                  </a:lnTo>
                  <a:cubicBezTo>
                    <a:pt x="171316" y="33517"/>
                    <a:pt x="168949" y="33157"/>
                    <a:pt x="166167" y="33157"/>
                  </a:cubicBezTo>
                  <a:cubicBezTo>
                    <a:pt x="166044" y="33157"/>
                    <a:pt x="165920" y="33158"/>
                    <a:pt x="165795" y="33159"/>
                  </a:cubicBezTo>
                  <a:lnTo>
                    <a:pt x="164633" y="33151"/>
                  </a:lnTo>
                  <a:lnTo>
                    <a:pt x="164056" y="33147"/>
                  </a:lnTo>
                  <a:lnTo>
                    <a:pt x="163426" y="33189"/>
                  </a:lnTo>
                  <a:lnTo>
                    <a:pt x="160922" y="33356"/>
                  </a:lnTo>
                  <a:cubicBezTo>
                    <a:pt x="160125" y="33384"/>
                    <a:pt x="159190" y="33543"/>
                    <a:pt x="158315" y="33648"/>
                  </a:cubicBezTo>
                  <a:cubicBezTo>
                    <a:pt x="157425" y="33771"/>
                    <a:pt x="156570" y="33862"/>
                    <a:pt x="155661" y="34011"/>
                  </a:cubicBezTo>
                  <a:lnTo>
                    <a:pt x="152882" y="34530"/>
                  </a:lnTo>
                  <a:lnTo>
                    <a:pt x="151503" y="34790"/>
                  </a:lnTo>
                  <a:lnTo>
                    <a:pt x="150061" y="35133"/>
                  </a:lnTo>
                  <a:lnTo>
                    <a:pt x="147195" y="35813"/>
                  </a:lnTo>
                  <a:cubicBezTo>
                    <a:pt x="146217" y="36077"/>
                    <a:pt x="145224" y="36369"/>
                    <a:pt x="144244" y="36644"/>
                  </a:cubicBezTo>
                  <a:lnTo>
                    <a:pt x="142774" y="37061"/>
                  </a:lnTo>
                  <a:cubicBezTo>
                    <a:pt x="142285" y="37199"/>
                    <a:pt x="141772" y="37382"/>
                    <a:pt x="141273" y="37541"/>
                  </a:cubicBezTo>
                  <a:lnTo>
                    <a:pt x="138272" y="38520"/>
                  </a:lnTo>
                  <a:cubicBezTo>
                    <a:pt x="137268" y="38864"/>
                    <a:pt x="136245" y="39258"/>
                    <a:pt x="135236" y="39624"/>
                  </a:cubicBezTo>
                  <a:cubicBezTo>
                    <a:pt x="134351" y="39947"/>
                    <a:pt x="133469" y="40267"/>
                    <a:pt x="132577" y="40632"/>
                  </a:cubicBezTo>
                  <a:lnTo>
                    <a:pt x="132811" y="39355"/>
                  </a:lnTo>
                  <a:cubicBezTo>
                    <a:pt x="135873" y="38139"/>
                    <a:pt x="138923" y="37042"/>
                    <a:pt x="141902" y="36108"/>
                  </a:cubicBezTo>
                  <a:lnTo>
                    <a:pt x="144310" y="31459"/>
                  </a:lnTo>
                  <a:cubicBezTo>
                    <a:pt x="146962" y="30590"/>
                    <a:pt x="149581" y="29807"/>
                    <a:pt x="152169" y="29111"/>
                  </a:cubicBezTo>
                  <a:lnTo>
                    <a:pt x="152169" y="29111"/>
                  </a:lnTo>
                  <a:lnTo>
                    <a:pt x="148590" y="34156"/>
                  </a:lnTo>
                  <a:cubicBezTo>
                    <a:pt x="153759" y="32813"/>
                    <a:pt x="158604" y="31988"/>
                    <a:pt x="163078" y="31564"/>
                  </a:cubicBezTo>
                  <a:cubicBezTo>
                    <a:pt x="164765" y="31399"/>
                    <a:pt x="166370" y="31321"/>
                    <a:pt x="167892" y="31321"/>
                  </a:cubicBezTo>
                  <a:cubicBezTo>
                    <a:pt x="170523" y="31321"/>
                    <a:pt x="172908" y="31553"/>
                    <a:pt x="175048" y="31970"/>
                  </a:cubicBezTo>
                  <a:lnTo>
                    <a:pt x="183724" y="26129"/>
                  </a:lnTo>
                  <a:close/>
                  <a:moveTo>
                    <a:pt x="107141" y="31632"/>
                  </a:moveTo>
                  <a:lnTo>
                    <a:pt x="109264" y="35033"/>
                  </a:lnTo>
                  <a:cubicBezTo>
                    <a:pt x="109227" y="35052"/>
                    <a:pt x="109190" y="35071"/>
                    <a:pt x="109155" y="35090"/>
                  </a:cubicBezTo>
                  <a:cubicBezTo>
                    <a:pt x="108333" y="35115"/>
                    <a:pt x="107494" y="35156"/>
                    <a:pt x="106630" y="35204"/>
                  </a:cubicBezTo>
                  <a:cubicBezTo>
                    <a:pt x="105292" y="35902"/>
                    <a:pt x="103979" y="36633"/>
                    <a:pt x="102656" y="37355"/>
                  </a:cubicBezTo>
                  <a:cubicBezTo>
                    <a:pt x="101328" y="38072"/>
                    <a:pt x="100027" y="38818"/>
                    <a:pt x="98717" y="39558"/>
                  </a:cubicBezTo>
                  <a:cubicBezTo>
                    <a:pt x="98362" y="40171"/>
                    <a:pt x="98040" y="40778"/>
                    <a:pt x="97742" y="41377"/>
                  </a:cubicBezTo>
                  <a:cubicBezTo>
                    <a:pt x="97480" y="41528"/>
                    <a:pt x="97218" y="41679"/>
                    <a:pt x="96957" y="41830"/>
                  </a:cubicBezTo>
                  <a:lnTo>
                    <a:pt x="93384" y="39210"/>
                  </a:lnTo>
                  <a:cubicBezTo>
                    <a:pt x="97902" y="36602"/>
                    <a:pt x="102489" y="34054"/>
                    <a:pt x="107141" y="31632"/>
                  </a:cubicBezTo>
                  <a:close/>
                  <a:moveTo>
                    <a:pt x="173454" y="35840"/>
                  </a:moveTo>
                  <a:cubicBezTo>
                    <a:pt x="174400" y="36177"/>
                    <a:pt x="175218" y="36600"/>
                    <a:pt x="175941" y="37083"/>
                  </a:cubicBezTo>
                  <a:lnTo>
                    <a:pt x="172988" y="38699"/>
                  </a:lnTo>
                  <a:cubicBezTo>
                    <a:pt x="172768" y="38575"/>
                    <a:pt x="172537" y="38458"/>
                    <a:pt x="172332" y="38326"/>
                  </a:cubicBezTo>
                  <a:cubicBezTo>
                    <a:pt x="171911" y="38111"/>
                    <a:pt x="171607" y="37827"/>
                    <a:pt x="171079" y="37679"/>
                  </a:cubicBezTo>
                  <a:lnTo>
                    <a:pt x="169777" y="38466"/>
                  </a:lnTo>
                  <a:cubicBezTo>
                    <a:pt x="170287" y="38611"/>
                    <a:pt x="170576" y="38889"/>
                    <a:pt x="170982" y="39099"/>
                  </a:cubicBezTo>
                  <a:cubicBezTo>
                    <a:pt x="171175" y="39226"/>
                    <a:pt x="171395" y="39339"/>
                    <a:pt x="171604" y="39458"/>
                  </a:cubicBezTo>
                  <a:lnTo>
                    <a:pt x="168873" y="40953"/>
                  </a:lnTo>
                  <a:cubicBezTo>
                    <a:pt x="168685" y="40845"/>
                    <a:pt x="168488" y="40741"/>
                    <a:pt x="168317" y="40624"/>
                  </a:cubicBezTo>
                  <a:cubicBezTo>
                    <a:pt x="167940" y="40424"/>
                    <a:pt x="167682" y="40155"/>
                    <a:pt x="167203" y="40019"/>
                  </a:cubicBezTo>
                  <a:lnTo>
                    <a:pt x="165894" y="40809"/>
                  </a:lnTo>
                  <a:cubicBezTo>
                    <a:pt x="166357" y="40940"/>
                    <a:pt x="166599" y="41205"/>
                    <a:pt x="166963" y="41399"/>
                  </a:cubicBezTo>
                  <a:cubicBezTo>
                    <a:pt x="167123" y="41511"/>
                    <a:pt x="167308" y="41610"/>
                    <a:pt x="167485" y="41712"/>
                  </a:cubicBezTo>
                  <a:lnTo>
                    <a:pt x="166969" y="41994"/>
                  </a:lnTo>
                  <a:cubicBezTo>
                    <a:pt x="166408" y="41621"/>
                    <a:pt x="165774" y="41277"/>
                    <a:pt x="165079" y="40969"/>
                  </a:cubicBezTo>
                  <a:lnTo>
                    <a:pt x="173454" y="35840"/>
                  </a:lnTo>
                  <a:close/>
                  <a:moveTo>
                    <a:pt x="162623" y="34353"/>
                  </a:moveTo>
                  <a:lnTo>
                    <a:pt x="163174" y="34360"/>
                  </a:lnTo>
                  <a:lnTo>
                    <a:pt x="164284" y="34373"/>
                  </a:lnTo>
                  <a:cubicBezTo>
                    <a:pt x="164375" y="34373"/>
                    <a:pt x="164466" y="34372"/>
                    <a:pt x="164557" y="34372"/>
                  </a:cubicBezTo>
                  <a:cubicBezTo>
                    <a:pt x="167255" y="34372"/>
                    <a:pt x="169534" y="34733"/>
                    <a:pt x="171612" y="35249"/>
                  </a:cubicBezTo>
                  <a:lnTo>
                    <a:pt x="163650" y="40437"/>
                  </a:lnTo>
                  <a:cubicBezTo>
                    <a:pt x="162888" y="40216"/>
                    <a:pt x="162061" y="40056"/>
                    <a:pt x="161263" y="39913"/>
                  </a:cubicBezTo>
                  <a:cubicBezTo>
                    <a:pt x="159952" y="39667"/>
                    <a:pt x="158437" y="39618"/>
                    <a:pt x="157271" y="39603"/>
                  </a:cubicBezTo>
                  <a:cubicBezTo>
                    <a:pt x="157132" y="39596"/>
                    <a:pt x="156985" y="39593"/>
                    <a:pt x="156835" y="39593"/>
                  </a:cubicBezTo>
                  <a:cubicBezTo>
                    <a:pt x="156537" y="39593"/>
                    <a:pt x="156224" y="39604"/>
                    <a:pt x="155918" y="39615"/>
                  </a:cubicBezTo>
                  <a:cubicBezTo>
                    <a:pt x="155644" y="39624"/>
                    <a:pt x="155371" y="39633"/>
                    <a:pt x="155106" y="39635"/>
                  </a:cubicBezTo>
                  <a:lnTo>
                    <a:pt x="155027" y="39639"/>
                  </a:lnTo>
                  <a:cubicBezTo>
                    <a:pt x="154715" y="39670"/>
                    <a:pt x="154418" y="39688"/>
                    <a:pt x="154120" y="39705"/>
                  </a:cubicBezTo>
                  <a:cubicBezTo>
                    <a:pt x="153660" y="39732"/>
                    <a:pt x="153188" y="39761"/>
                    <a:pt x="152649" y="39837"/>
                  </a:cubicBezTo>
                  <a:cubicBezTo>
                    <a:pt x="146293" y="40492"/>
                    <a:pt x="139277" y="42317"/>
                    <a:pt x="131727" y="45256"/>
                  </a:cubicBezTo>
                  <a:lnTo>
                    <a:pt x="131767" y="45037"/>
                  </a:lnTo>
                  <a:cubicBezTo>
                    <a:pt x="137811" y="42653"/>
                    <a:pt x="143714" y="41002"/>
                    <a:pt x="149032" y="40082"/>
                  </a:cubicBezTo>
                  <a:cubicBezTo>
                    <a:pt x="150506" y="39771"/>
                    <a:pt x="151762" y="39700"/>
                    <a:pt x="153137" y="39511"/>
                  </a:cubicBezTo>
                  <a:cubicBezTo>
                    <a:pt x="153850" y="39397"/>
                    <a:pt x="154412" y="39422"/>
                    <a:pt x="155055" y="39374"/>
                  </a:cubicBezTo>
                  <a:cubicBezTo>
                    <a:pt x="155675" y="39349"/>
                    <a:pt x="156337" y="39290"/>
                    <a:pt x="156941" y="39282"/>
                  </a:cubicBezTo>
                  <a:lnTo>
                    <a:pt x="158673" y="39331"/>
                  </a:lnTo>
                  <a:lnTo>
                    <a:pt x="159558" y="39348"/>
                  </a:lnTo>
                  <a:lnTo>
                    <a:pt x="160340" y="39446"/>
                  </a:lnTo>
                  <a:lnTo>
                    <a:pt x="161933" y="39632"/>
                  </a:lnTo>
                  <a:cubicBezTo>
                    <a:pt x="162444" y="39714"/>
                    <a:pt x="162868" y="39856"/>
                    <a:pt x="163351" y="39959"/>
                  </a:cubicBezTo>
                  <a:lnTo>
                    <a:pt x="164560" y="39149"/>
                  </a:lnTo>
                  <a:cubicBezTo>
                    <a:pt x="164058" y="39044"/>
                    <a:pt x="163615" y="38900"/>
                    <a:pt x="163085" y="38817"/>
                  </a:cubicBezTo>
                  <a:lnTo>
                    <a:pt x="161434" y="38628"/>
                  </a:lnTo>
                  <a:lnTo>
                    <a:pt x="160620" y="38530"/>
                  </a:lnTo>
                  <a:lnTo>
                    <a:pt x="159705" y="38514"/>
                  </a:lnTo>
                  <a:lnTo>
                    <a:pt x="157908" y="38468"/>
                  </a:lnTo>
                  <a:cubicBezTo>
                    <a:pt x="157283" y="38478"/>
                    <a:pt x="156600" y="38539"/>
                    <a:pt x="155957" y="38568"/>
                  </a:cubicBezTo>
                  <a:cubicBezTo>
                    <a:pt x="155292" y="38617"/>
                    <a:pt x="154706" y="38595"/>
                    <a:pt x="153972" y="38712"/>
                  </a:cubicBezTo>
                  <a:cubicBezTo>
                    <a:pt x="152553" y="38908"/>
                    <a:pt x="151251" y="38988"/>
                    <a:pt x="149730" y="39307"/>
                  </a:cubicBezTo>
                  <a:cubicBezTo>
                    <a:pt x="144231" y="40265"/>
                    <a:pt x="138120" y="41982"/>
                    <a:pt x="131876" y="44448"/>
                  </a:cubicBezTo>
                  <a:lnTo>
                    <a:pt x="132086" y="43300"/>
                  </a:lnTo>
                  <a:cubicBezTo>
                    <a:pt x="138724" y="40672"/>
                    <a:pt x="145239" y="38828"/>
                    <a:pt x="151094" y="37795"/>
                  </a:cubicBezTo>
                  <a:cubicBezTo>
                    <a:pt x="152706" y="37456"/>
                    <a:pt x="154098" y="37358"/>
                    <a:pt x="155605" y="37149"/>
                  </a:cubicBezTo>
                  <a:cubicBezTo>
                    <a:pt x="156384" y="37026"/>
                    <a:pt x="157014" y="37041"/>
                    <a:pt x="157723" y="36986"/>
                  </a:cubicBezTo>
                  <a:cubicBezTo>
                    <a:pt x="158409" y="36953"/>
                    <a:pt x="159135" y="36888"/>
                    <a:pt x="159804" y="36874"/>
                  </a:cubicBezTo>
                  <a:lnTo>
                    <a:pt x="161727" y="36912"/>
                  </a:lnTo>
                  <a:lnTo>
                    <a:pt x="162703" y="36927"/>
                  </a:lnTo>
                  <a:lnTo>
                    <a:pt x="163577" y="37025"/>
                  </a:lnTo>
                  <a:lnTo>
                    <a:pt x="165346" y="37218"/>
                  </a:lnTo>
                  <a:cubicBezTo>
                    <a:pt x="165914" y="37302"/>
                    <a:pt x="166394" y="37448"/>
                    <a:pt x="166931" y="37558"/>
                  </a:cubicBezTo>
                  <a:lnTo>
                    <a:pt x="168132" y="36754"/>
                  </a:lnTo>
                  <a:cubicBezTo>
                    <a:pt x="167576" y="36643"/>
                    <a:pt x="167076" y="36494"/>
                    <a:pt x="166490" y="36409"/>
                  </a:cubicBezTo>
                  <a:lnTo>
                    <a:pt x="164661" y="36214"/>
                  </a:lnTo>
                  <a:lnTo>
                    <a:pt x="163756" y="36117"/>
                  </a:lnTo>
                  <a:lnTo>
                    <a:pt x="162748" y="36105"/>
                  </a:lnTo>
                  <a:lnTo>
                    <a:pt x="160760" y="36070"/>
                  </a:lnTo>
                  <a:cubicBezTo>
                    <a:pt x="160071" y="36086"/>
                    <a:pt x="159323" y="36153"/>
                    <a:pt x="158614" y="36189"/>
                  </a:cubicBezTo>
                  <a:cubicBezTo>
                    <a:pt x="157883" y="36246"/>
                    <a:pt x="157230" y="36234"/>
                    <a:pt x="156429" y="36362"/>
                  </a:cubicBezTo>
                  <a:cubicBezTo>
                    <a:pt x="154878" y="36576"/>
                    <a:pt x="153439" y="36684"/>
                    <a:pt x="151781" y="37032"/>
                  </a:cubicBezTo>
                  <a:cubicBezTo>
                    <a:pt x="145745" y="38104"/>
                    <a:pt x="139025" y="40014"/>
                    <a:pt x="132190" y="42724"/>
                  </a:cubicBezTo>
                  <a:lnTo>
                    <a:pt x="132417" y="41492"/>
                  </a:lnTo>
                  <a:cubicBezTo>
                    <a:pt x="133265" y="41147"/>
                    <a:pt x="134103" y="40843"/>
                    <a:pt x="134943" y="40537"/>
                  </a:cubicBezTo>
                  <a:cubicBezTo>
                    <a:pt x="135914" y="40187"/>
                    <a:pt x="136900" y="39807"/>
                    <a:pt x="137864" y="39478"/>
                  </a:cubicBezTo>
                  <a:lnTo>
                    <a:pt x="140750" y="38538"/>
                  </a:lnTo>
                  <a:cubicBezTo>
                    <a:pt x="141229" y="38387"/>
                    <a:pt x="141724" y="38209"/>
                    <a:pt x="142193" y="38077"/>
                  </a:cubicBezTo>
                  <a:lnTo>
                    <a:pt x="143605" y="37679"/>
                  </a:lnTo>
                  <a:cubicBezTo>
                    <a:pt x="144547" y="37416"/>
                    <a:pt x="145502" y="37136"/>
                    <a:pt x="146442" y="36883"/>
                  </a:cubicBezTo>
                  <a:lnTo>
                    <a:pt x="149194" y="36233"/>
                  </a:lnTo>
                  <a:lnTo>
                    <a:pt x="150581" y="35905"/>
                  </a:lnTo>
                  <a:lnTo>
                    <a:pt x="151906" y="35658"/>
                  </a:lnTo>
                  <a:lnTo>
                    <a:pt x="154574" y="35163"/>
                  </a:lnTo>
                  <a:cubicBezTo>
                    <a:pt x="155447" y="35021"/>
                    <a:pt x="156266" y="34939"/>
                    <a:pt x="157121" y="34821"/>
                  </a:cubicBezTo>
                  <a:cubicBezTo>
                    <a:pt x="157959" y="34722"/>
                    <a:pt x="158859" y="34569"/>
                    <a:pt x="159621" y="34547"/>
                  </a:cubicBezTo>
                  <a:lnTo>
                    <a:pt x="162019" y="34392"/>
                  </a:lnTo>
                  <a:lnTo>
                    <a:pt x="162623" y="34353"/>
                  </a:lnTo>
                  <a:close/>
                  <a:moveTo>
                    <a:pt x="94028" y="40784"/>
                  </a:moveTo>
                  <a:lnTo>
                    <a:pt x="96175" y="42287"/>
                  </a:lnTo>
                  <a:cubicBezTo>
                    <a:pt x="95167" y="42876"/>
                    <a:pt x="94157" y="43463"/>
                    <a:pt x="93172" y="44068"/>
                  </a:cubicBezTo>
                  <a:cubicBezTo>
                    <a:pt x="92182" y="44671"/>
                    <a:pt x="91176" y="45267"/>
                    <a:pt x="90193" y="45878"/>
                  </a:cubicBezTo>
                  <a:lnTo>
                    <a:pt x="87625" y="44618"/>
                  </a:lnTo>
                  <a:cubicBezTo>
                    <a:pt x="88677" y="43966"/>
                    <a:pt x="89754" y="43329"/>
                    <a:pt x="90814" y="42685"/>
                  </a:cubicBezTo>
                  <a:cubicBezTo>
                    <a:pt x="91871" y="42041"/>
                    <a:pt x="92950" y="41412"/>
                    <a:pt x="94028" y="40784"/>
                  </a:cubicBezTo>
                  <a:close/>
                  <a:moveTo>
                    <a:pt x="97521" y="41829"/>
                  </a:moveTo>
                  <a:lnTo>
                    <a:pt x="97521" y="41829"/>
                  </a:lnTo>
                  <a:cubicBezTo>
                    <a:pt x="97351" y="42183"/>
                    <a:pt x="97187" y="42535"/>
                    <a:pt x="97034" y="42882"/>
                  </a:cubicBezTo>
                  <a:lnTo>
                    <a:pt x="95332" y="43878"/>
                  </a:lnTo>
                  <a:lnTo>
                    <a:pt x="93653" y="44895"/>
                  </a:lnTo>
                  <a:cubicBezTo>
                    <a:pt x="92871" y="45372"/>
                    <a:pt x="92078" y="45842"/>
                    <a:pt x="91302" y="46325"/>
                  </a:cubicBezTo>
                  <a:cubicBezTo>
                    <a:pt x="90716" y="46424"/>
                    <a:pt x="90120" y="46529"/>
                    <a:pt x="89520" y="46637"/>
                  </a:cubicBezTo>
                  <a:lnTo>
                    <a:pt x="89761" y="46487"/>
                  </a:lnTo>
                  <a:lnTo>
                    <a:pt x="90497" y="46026"/>
                  </a:lnTo>
                  <a:cubicBezTo>
                    <a:pt x="91474" y="45419"/>
                    <a:pt x="92476" y="44825"/>
                    <a:pt x="93461" y="44225"/>
                  </a:cubicBezTo>
                  <a:cubicBezTo>
                    <a:pt x="94441" y="43624"/>
                    <a:pt x="95446" y="43038"/>
                    <a:pt x="96448" y="42453"/>
                  </a:cubicBezTo>
                  <a:lnTo>
                    <a:pt x="97184" y="42022"/>
                  </a:lnTo>
                  <a:cubicBezTo>
                    <a:pt x="97296" y="41957"/>
                    <a:pt x="97410" y="41893"/>
                    <a:pt x="97521" y="41829"/>
                  </a:cubicBezTo>
                  <a:close/>
                  <a:moveTo>
                    <a:pt x="181789" y="34619"/>
                  </a:moveTo>
                  <a:cubicBezTo>
                    <a:pt x="183673" y="35918"/>
                    <a:pt x="185025" y="37567"/>
                    <a:pt x="185605" y="39606"/>
                  </a:cubicBezTo>
                  <a:lnTo>
                    <a:pt x="185606" y="39607"/>
                  </a:lnTo>
                  <a:cubicBezTo>
                    <a:pt x="186124" y="41412"/>
                    <a:pt x="186128" y="43473"/>
                    <a:pt x="185616" y="45741"/>
                  </a:cubicBezTo>
                  <a:lnTo>
                    <a:pt x="182011" y="46852"/>
                  </a:lnTo>
                  <a:cubicBezTo>
                    <a:pt x="182036" y="46765"/>
                    <a:pt x="182062" y="46677"/>
                    <a:pt x="182088" y="46590"/>
                  </a:cubicBezTo>
                  <a:cubicBezTo>
                    <a:pt x="182199" y="46275"/>
                    <a:pt x="182242" y="45983"/>
                    <a:pt x="182256" y="45701"/>
                  </a:cubicBezTo>
                  <a:lnTo>
                    <a:pt x="182340" y="44847"/>
                  </a:lnTo>
                  <a:lnTo>
                    <a:pt x="182423" y="44001"/>
                  </a:lnTo>
                  <a:lnTo>
                    <a:pt x="182459" y="43581"/>
                  </a:lnTo>
                  <a:lnTo>
                    <a:pt x="182411" y="43196"/>
                  </a:lnTo>
                  <a:lnTo>
                    <a:pt x="182221" y="41668"/>
                  </a:lnTo>
                  <a:lnTo>
                    <a:pt x="182168" y="41292"/>
                  </a:lnTo>
                  <a:lnTo>
                    <a:pt x="182035" y="40952"/>
                  </a:lnTo>
                  <a:lnTo>
                    <a:pt x="181770" y="40276"/>
                  </a:lnTo>
                  <a:cubicBezTo>
                    <a:pt x="181514" y="39340"/>
                    <a:pt x="180862" y="38597"/>
                    <a:pt x="180306" y="37822"/>
                  </a:cubicBezTo>
                  <a:cubicBezTo>
                    <a:pt x="179801" y="37299"/>
                    <a:pt x="179253" y="36802"/>
                    <a:pt x="178639" y="36346"/>
                  </a:cubicBezTo>
                  <a:lnTo>
                    <a:pt x="181789" y="34619"/>
                  </a:lnTo>
                  <a:close/>
                  <a:moveTo>
                    <a:pt x="176527" y="37501"/>
                  </a:moveTo>
                  <a:cubicBezTo>
                    <a:pt x="177102" y="37940"/>
                    <a:pt x="177615" y="38418"/>
                    <a:pt x="178088" y="38921"/>
                  </a:cubicBezTo>
                  <a:cubicBezTo>
                    <a:pt x="178605" y="39670"/>
                    <a:pt x="179225" y="40384"/>
                    <a:pt x="179452" y="41289"/>
                  </a:cubicBezTo>
                  <a:lnTo>
                    <a:pt x="179698" y="41940"/>
                  </a:lnTo>
                  <a:lnTo>
                    <a:pt x="179823" y="42267"/>
                  </a:lnTo>
                  <a:lnTo>
                    <a:pt x="179867" y="42628"/>
                  </a:lnTo>
                  <a:lnTo>
                    <a:pt x="180030" y="44098"/>
                  </a:lnTo>
                  <a:lnTo>
                    <a:pt x="180072" y="44468"/>
                  </a:lnTo>
                  <a:lnTo>
                    <a:pt x="180032" y="44873"/>
                  </a:lnTo>
                  <a:lnTo>
                    <a:pt x="179943" y="45685"/>
                  </a:lnTo>
                  <a:lnTo>
                    <a:pt x="179854" y="46505"/>
                  </a:lnTo>
                  <a:cubicBezTo>
                    <a:pt x="179839" y="46774"/>
                    <a:pt x="179794" y="47054"/>
                    <a:pt x="179684" y="47357"/>
                  </a:cubicBezTo>
                  <a:cubicBezTo>
                    <a:pt x="179660" y="47435"/>
                    <a:pt x="179636" y="47513"/>
                    <a:pt x="179612" y="47590"/>
                  </a:cubicBezTo>
                  <a:lnTo>
                    <a:pt x="176259" y="48625"/>
                  </a:lnTo>
                  <a:cubicBezTo>
                    <a:pt x="176545" y="47577"/>
                    <a:pt x="176700" y="46577"/>
                    <a:pt x="176723" y="45635"/>
                  </a:cubicBezTo>
                  <a:lnTo>
                    <a:pt x="176595" y="44306"/>
                  </a:lnTo>
                  <a:lnTo>
                    <a:pt x="176537" y="43647"/>
                  </a:lnTo>
                  <a:lnTo>
                    <a:pt x="176323" y="43056"/>
                  </a:lnTo>
                  <a:lnTo>
                    <a:pt x="175916" y="41883"/>
                  </a:lnTo>
                  <a:cubicBezTo>
                    <a:pt x="175711" y="41528"/>
                    <a:pt x="175454" y="41198"/>
                    <a:pt x="175231" y="40856"/>
                  </a:cubicBezTo>
                  <a:cubicBezTo>
                    <a:pt x="174888" y="40163"/>
                    <a:pt x="174146" y="39680"/>
                    <a:pt x="173570" y="39121"/>
                  </a:cubicBezTo>
                  <a:lnTo>
                    <a:pt x="176527" y="37501"/>
                  </a:lnTo>
                  <a:close/>
                  <a:moveTo>
                    <a:pt x="172180" y="39883"/>
                  </a:moveTo>
                  <a:cubicBezTo>
                    <a:pt x="172728" y="40428"/>
                    <a:pt x="173443" y="40896"/>
                    <a:pt x="173765" y="41569"/>
                  </a:cubicBezTo>
                  <a:cubicBezTo>
                    <a:pt x="173975" y="41904"/>
                    <a:pt x="174224" y="42223"/>
                    <a:pt x="174418" y="42569"/>
                  </a:cubicBezTo>
                  <a:lnTo>
                    <a:pt x="174802" y="43712"/>
                  </a:lnTo>
                  <a:lnTo>
                    <a:pt x="175005" y="44285"/>
                  </a:lnTo>
                  <a:lnTo>
                    <a:pt x="175055" y="44926"/>
                  </a:lnTo>
                  <a:lnTo>
                    <a:pt x="175167" y="46217"/>
                  </a:lnTo>
                  <a:cubicBezTo>
                    <a:pt x="175139" y="47129"/>
                    <a:pt x="174981" y="48095"/>
                    <a:pt x="174701" y="49106"/>
                  </a:cubicBezTo>
                  <a:lnTo>
                    <a:pt x="171644" y="50048"/>
                  </a:lnTo>
                  <a:cubicBezTo>
                    <a:pt x="171914" y="49108"/>
                    <a:pt x="172073" y="48210"/>
                    <a:pt x="172114" y="47359"/>
                  </a:cubicBezTo>
                  <a:lnTo>
                    <a:pt x="172025" y="46144"/>
                  </a:lnTo>
                  <a:lnTo>
                    <a:pt x="171993" y="45537"/>
                  </a:lnTo>
                  <a:lnTo>
                    <a:pt x="171809" y="44998"/>
                  </a:lnTo>
                  <a:lnTo>
                    <a:pt x="171472" y="43917"/>
                  </a:lnTo>
                  <a:cubicBezTo>
                    <a:pt x="171294" y="43591"/>
                    <a:pt x="171066" y="43289"/>
                    <a:pt x="170875" y="42972"/>
                  </a:cubicBezTo>
                  <a:cubicBezTo>
                    <a:pt x="170595" y="42337"/>
                    <a:pt x="169935" y="41899"/>
                    <a:pt x="169437" y="41385"/>
                  </a:cubicBezTo>
                  <a:lnTo>
                    <a:pt x="172180" y="39883"/>
                  </a:lnTo>
                  <a:close/>
                  <a:moveTo>
                    <a:pt x="168044" y="42147"/>
                  </a:moveTo>
                  <a:cubicBezTo>
                    <a:pt x="168516" y="42645"/>
                    <a:pt x="169149" y="43066"/>
                    <a:pt x="169409" y="43683"/>
                  </a:cubicBezTo>
                  <a:cubicBezTo>
                    <a:pt x="169589" y="43991"/>
                    <a:pt x="169808" y="44283"/>
                    <a:pt x="169979" y="44600"/>
                  </a:cubicBezTo>
                  <a:lnTo>
                    <a:pt x="170293" y="45649"/>
                  </a:lnTo>
                  <a:lnTo>
                    <a:pt x="170467" y="46171"/>
                  </a:lnTo>
                  <a:lnTo>
                    <a:pt x="170492" y="46760"/>
                  </a:lnTo>
                  <a:lnTo>
                    <a:pt x="170570" y="47936"/>
                  </a:lnTo>
                  <a:cubicBezTo>
                    <a:pt x="170523" y="48755"/>
                    <a:pt x="170364" y="49620"/>
                    <a:pt x="170099" y="50524"/>
                  </a:cubicBezTo>
                  <a:lnTo>
                    <a:pt x="169543" y="50696"/>
                  </a:lnTo>
                  <a:cubicBezTo>
                    <a:pt x="170531" y="47303"/>
                    <a:pt x="169794" y="44402"/>
                    <a:pt x="167535" y="42426"/>
                  </a:cubicBezTo>
                  <a:lnTo>
                    <a:pt x="168044" y="42147"/>
                  </a:lnTo>
                  <a:close/>
                  <a:moveTo>
                    <a:pt x="86023" y="44736"/>
                  </a:moveTo>
                  <a:lnTo>
                    <a:pt x="86531" y="44973"/>
                  </a:lnTo>
                  <a:lnTo>
                    <a:pt x="89452" y="46342"/>
                  </a:lnTo>
                  <a:cubicBezTo>
                    <a:pt x="89220" y="46487"/>
                    <a:pt x="88987" y="46632"/>
                    <a:pt x="88754" y="46778"/>
                  </a:cubicBezTo>
                  <a:cubicBezTo>
                    <a:pt x="87744" y="46966"/>
                    <a:pt x="86716" y="47168"/>
                    <a:pt x="85668" y="47383"/>
                  </a:cubicBezTo>
                  <a:lnTo>
                    <a:pt x="81918" y="49801"/>
                  </a:lnTo>
                  <a:cubicBezTo>
                    <a:pt x="81305" y="50205"/>
                    <a:pt x="80696" y="50610"/>
                    <a:pt x="80088" y="51017"/>
                  </a:cubicBezTo>
                  <a:lnTo>
                    <a:pt x="77380" y="50271"/>
                  </a:lnTo>
                  <a:cubicBezTo>
                    <a:pt x="78783" y="49326"/>
                    <a:pt x="80230" y="48399"/>
                    <a:pt x="81672" y="47475"/>
                  </a:cubicBezTo>
                  <a:cubicBezTo>
                    <a:pt x="83094" y="46547"/>
                    <a:pt x="84569" y="45643"/>
                    <a:pt x="86023" y="44736"/>
                  </a:cubicBezTo>
                  <a:close/>
                  <a:moveTo>
                    <a:pt x="87330" y="47669"/>
                  </a:moveTo>
                  <a:lnTo>
                    <a:pt x="87330" y="47669"/>
                  </a:lnTo>
                  <a:cubicBezTo>
                    <a:pt x="86705" y="48062"/>
                    <a:pt x="86084" y="48457"/>
                    <a:pt x="85475" y="48857"/>
                  </a:cubicBezTo>
                  <a:cubicBezTo>
                    <a:pt x="84160" y="49706"/>
                    <a:pt x="82837" y="50556"/>
                    <a:pt x="81561" y="51424"/>
                  </a:cubicBezTo>
                  <a:lnTo>
                    <a:pt x="80669" y="51177"/>
                  </a:lnTo>
                  <a:cubicBezTo>
                    <a:pt x="81269" y="50776"/>
                    <a:pt x="81871" y="50375"/>
                    <a:pt x="82475" y="49977"/>
                  </a:cubicBezTo>
                  <a:lnTo>
                    <a:pt x="85461" y="48048"/>
                  </a:lnTo>
                  <a:cubicBezTo>
                    <a:pt x="86087" y="47915"/>
                    <a:pt x="86710" y="47791"/>
                    <a:pt x="87330" y="47669"/>
                  </a:cubicBezTo>
                  <a:close/>
                  <a:moveTo>
                    <a:pt x="79483" y="52233"/>
                  </a:moveTo>
                  <a:lnTo>
                    <a:pt x="80116" y="52390"/>
                  </a:lnTo>
                  <a:cubicBezTo>
                    <a:pt x="79876" y="52553"/>
                    <a:pt x="79637" y="52717"/>
                    <a:pt x="79398" y="52880"/>
                  </a:cubicBezTo>
                  <a:cubicBezTo>
                    <a:pt x="79421" y="52666"/>
                    <a:pt x="79449" y="52451"/>
                    <a:pt x="79483" y="52233"/>
                  </a:cubicBezTo>
                  <a:close/>
                  <a:moveTo>
                    <a:pt x="192444" y="53705"/>
                  </a:moveTo>
                  <a:lnTo>
                    <a:pt x="192444" y="53705"/>
                  </a:lnTo>
                  <a:cubicBezTo>
                    <a:pt x="191812" y="54644"/>
                    <a:pt x="191122" y="55604"/>
                    <a:pt x="190376" y="56585"/>
                  </a:cubicBezTo>
                  <a:lnTo>
                    <a:pt x="181317" y="57594"/>
                  </a:lnTo>
                  <a:cubicBezTo>
                    <a:pt x="181925" y="56787"/>
                    <a:pt x="182487" y="55988"/>
                    <a:pt x="183098" y="55187"/>
                  </a:cubicBezTo>
                  <a:lnTo>
                    <a:pt x="192444" y="53705"/>
                  </a:lnTo>
                  <a:close/>
                  <a:moveTo>
                    <a:pt x="179357" y="48459"/>
                  </a:moveTo>
                  <a:lnTo>
                    <a:pt x="179357" y="48459"/>
                  </a:lnTo>
                  <a:cubicBezTo>
                    <a:pt x="179113" y="49285"/>
                    <a:pt x="178841" y="50123"/>
                    <a:pt x="178357" y="51027"/>
                  </a:cubicBezTo>
                  <a:lnTo>
                    <a:pt x="178358" y="51027"/>
                  </a:lnTo>
                  <a:cubicBezTo>
                    <a:pt x="177399" y="53334"/>
                    <a:pt x="175623" y="55864"/>
                    <a:pt x="173629" y="58451"/>
                  </a:cubicBezTo>
                  <a:lnTo>
                    <a:pt x="170583" y="58790"/>
                  </a:lnTo>
                  <a:cubicBezTo>
                    <a:pt x="173236" y="55462"/>
                    <a:pt x="175062" y="52316"/>
                    <a:pt x="175997" y="49492"/>
                  </a:cubicBezTo>
                  <a:lnTo>
                    <a:pt x="179357" y="48459"/>
                  </a:lnTo>
                  <a:close/>
                  <a:moveTo>
                    <a:pt x="174433" y="49974"/>
                  </a:moveTo>
                  <a:lnTo>
                    <a:pt x="174433" y="49974"/>
                  </a:lnTo>
                  <a:cubicBezTo>
                    <a:pt x="173510" y="52702"/>
                    <a:pt x="171733" y="55738"/>
                    <a:pt x="169166" y="58948"/>
                  </a:cubicBezTo>
                  <a:lnTo>
                    <a:pt x="169166" y="58949"/>
                  </a:lnTo>
                  <a:lnTo>
                    <a:pt x="166396" y="59256"/>
                  </a:lnTo>
                  <a:cubicBezTo>
                    <a:pt x="168795" y="56276"/>
                    <a:pt x="170469" y="53459"/>
                    <a:pt x="171365" y="50917"/>
                  </a:cubicBezTo>
                  <a:lnTo>
                    <a:pt x="174433" y="49974"/>
                  </a:lnTo>
                  <a:close/>
                  <a:moveTo>
                    <a:pt x="169814" y="51394"/>
                  </a:moveTo>
                  <a:lnTo>
                    <a:pt x="169814" y="51394"/>
                  </a:lnTo>
                  <a:cubicBezTo>
                    <a:pt x="168935" y="53840"/>
                    <a:pt x="167313" y="56548"/>
                    <a:pt x="165002" y="59412"/>
                  </a:cubicBezTo>
                  <a:lnTo>
                    <a:pt x="164470" y="59471"/>
                  </a:lnTo>
                  <a:cubicBezTo>
                    <a:pt x="166775" y="56668"/>
                    <a:pt x="168342" y="54071"/>
                    <a:pt x="169255" y="51566"/>
                  </a:cubicBezTo>
                  <a:lnTo>
                    <a:pt x="169814" y="51394"/>
                  </a:lnTo>
                  <a:close/>
                  <a:moveTo>
                    <a:pt x="78018" y="54195"/>
                  </a:moveTo>
                  <a:lnTo>
                    <a:pt x="78018" y="54195"/>
                  </a:lnTo>
                  <a:cubicBezTo>
                    <a:pt x="78004" y="54494"/>
                    <a:pt x="77998" y="54789"/>
                    <a:pt x="77999" y="55079"/>
                  </a:cubicBezTo>
                  <a:cubicBezTo>
                    <a:pt x="76927" y="55812"/>
                    <a:pt x="75924" y="56559"/>
                    <a:pt x="74879" y="57304"/>
                  </a:cubicBezTo>
                  <a:cubicBezTo>
                    <a:pt x="73826" y="58048"/>
                    <a:pt x="72830" y="58802"/>
                    <a:pt x="71816" y="59558"/>
                  </a:cubicBezTo>
                  <a:cubicBezTo>
                    <a:pt x="71118" y="59765"/>
                    <a:pt x="70410" y="59979"/>
                    <a:pt x="69699" y="60198"/>
                  </a:cubicBezTo>
                  <a:cubicBezTo>
                    <a:pt x="72387" y="58169"/>
                    <a:pt x="75171" y="56166"/>
                    <a:pt x="78018" y="54195"/>
                  </a:cubicBezTo>
                  <a:close/>
                  <a:moveTo>
                    <a:pt x="74468" y="50996"/>
                  </a:moveTo>
                  <a:lnTo>
                    <a:pt x="78595" y="52014"/>
                  </a:lnTo>
                  <a:cubicBezTo>
                    <a:pt x="78470" y="52098"/>
                    <a:pt x="78347" y="52181"/>
                    <a:pt x="78222" y="52263"/>
                  </a:cubicBezTo>
                  <a:cubicBezTo>
                    <a:pt x="78135" y="52777"/>
                    <a:pt x="78075" y="53294"/>
                    <a:pt x="78041" y="53813"/>
                  </a:cubicBezTo>
                  <a:cubicBezTo>
                    <a:pt x="74960" y="55940"/>
                    <a:pt x="71942" y="58103"/>
                    <a:pt x="69037" y="60297"/>
                  </a:cubicBezTo>
                  <a:lnTo>
                    <a:pt x="61932" y="59849"/>
                  </a:lnTo>
                  <a:cubicBezTo>
                    <a:pt x="65967" y="56842"/>
                    <a:pt x="70175" y="53886"/>
                    <a:pt x="74468" y="50996"/>
                  </a:cubicBezTo>
                  <a:close/>
                  <a:moveTo>
                    <a:pt x="113499" y="42000"/>
                  </a:moveTo>
                  <a:lnTo>
                    <a:pt x="114627" y="43790"/>
                  </a:lnTo>
                  <a:cubicBezTo>
                    <a:pt x="103671" y="49541"/>
                    <a:pt x="93260" y="56229"/>
                    <a:pt x="84497" y="63298"/>
                  </a:cubicBezTo>
                  <a:lnTo>
                    <a:pt x="80757" y="63236"/>
                  </a:lnTo>
                  <a:cubicBezTo>
                    <a:pt x="83080" y="61307"/>
                    <a:pt x="85709" y="59403"/>
                    <a:pt x="88240" y="57516"/>
                  </a:cubicBezTo>
                  <a:cubicBezTo>
                    <a:pt x="89559" y="56587"/>
                    <a:pt x="90893" y="55662"/>
                    <a:pt x="92226" y="54743"/>
                  </a:cubicBezTo>
                  <a:cubicBezTo>
                    <a:pt x="93536" y="53819"/>
                    <a:pt x="94922" y="52926"/>
                    <a:pt x="96306" y="52034"/>
                  </a:cubicBezTo>
                  <a:lnTo>
                    <a:pt x="98378" y="50702"/>
                  </a:lnTo>
                  <a:lnTo>
                    <a:pt x="99414" y="50040"/>
                  </a:lnTo>
                  <a:lnTo>
                    <a:pt x="100477" y="49395"/>
                  </a:lnTo>
                  <a:cubicBezTo>
                    <a:pt x="101896" y="48537"/>
                    <a:pt x="103317" y="47684"/>
                    <a:pt x="104742" y="46835"/>
                  </a:cubicBezTo>
                  <a:cubicBezTo>
                    <a:pt x="106173" y="45997"/>
                    <a:pt x="107641" y="45191"/>
                    <a:pt x="109094" y="44374"/>
                  </a:cubicBezTo>
                  <a:cubicBezTo>
                    <a:pt x="109822" y="43970"/>
                    <a:pt x="110546" y="43560"/>
                    <a:pt x="111280" y="43163"/>
                  </a:cubicBezTo>
                  <a:lnTo>
                    <a:pt x="113499" y="42000"/>
                  </a:lnTo>
                  <a:close/>
                  <a:moveTo>
                    <a:pt x="114798" y="44062"/>
                  </a:moveTo>
                  <a:lnTo>
                    <a:pt x="116193" y="46273"/>
                  </a:lnTo>
                  <a:lnTo>
                    <a:pt x="114401" y="47211"/>
                  </a:lnTo>
                  <a:cubicBezTo>
                    <a:pt x="113810" y="47532"/>
                    <a:pt x="113229" y="47865"/>
                    <a:pt x="112641" y="48193"/>
                  </a:cubicBezTo>
                  <a:cubicBezTo>
                    <a:pt x="111473" y="48854"/>
                    <a:pt x="110287" y="49503"/>
                    <a:pt x="109136" y="50180"/>
                  </a:cubicBezTo>
                  <a:lnTo>
                    <a:pt x="105711" y="52250"/>
                  </a:lnTo>
                  <a:lnTo>
                    <a:pt x="104854" y="52769"/>
                  </a:lnTo>
                  <a:lnTo>
                    <a:pt x="104027" y="53307"/>
                  </a:lnTo>
                  <a:lnTo>
                    <a:pt x="102372" y="54382"/>
                  </a:lnTo>
                  <a:cubicBezTo>
                    <a:pt x="101264" y="55101"/>
                    <a:pt x="100148" y="55819"/>
                    <a:pt x="99112" y="56565"/>
                  </a:cubicBezTo>
                  <a:lnTo>
                    <a:pt x="95935" y="58796"/>
                  </a:lnTo>
                  <a:cubicBezTo>
                    <a:pt x="93947" y="60316"/>
                    <a:pt x="91839" y="61840"/>
                    <a:pt x="90025" y="63390"/>
                  </a:cubicBezTo>
                  <a:lnTo>
                    <a:pt x="85087" y="63309"/>
                  </a:lnTo>
                  <a:cubicBezTo>
                    <a:pt x="93724" y="56332"/>
                    <a:pt x="103991" y="49733"/>
                    <a:pt x="114798" y="44062"/>
                  </a:cubicBezTo>
                  <a:close/>
                  <a:moveTo>
                    <a:pt x="188946" y="58399"/>
                  </a:moveTo>
                  <a:lnTo>
                    <a:pt x="188946" y="58399"/>
                  </a:lnTo>
                  <a:cubicBezTo>
                    <a:pt x="187180" y="60573"/>
                    <a:pt x="185228" y="62735"/>
                    <a:pt x="183117" y="64872"/>
                  </a:cubicBezTo>
                  <a:lnTo>
                    <a:pt x="174839" y="64755"/>
                  </a:lnTo>
                  <a:cubicBezTo>
                    <a:pt x="175659" y="63932"/>
                    <a:pt x="176537" y="63110"/>
                    <a:pt x="177291" y="62296"/>
                  </a:cubicBezTo>
                  <a:lnTo>
                    <a:pt x="179423" y="59877"/>
                  </a:lnTo>
                  <a:cubicBezTo>
                    <a:pt x="179606" y="59681"/>
                    <a:pt x="179782" y="59486"/>
                    <a:pt x="179951" y="59291"/>
                  </a:cubicBezTo>
                  <a:lnTo>
                    <a:pt x="188946" y="58399"/>
                  </a:lnTo>
                  <a:close/>
                  <a:moveTo>
                    <a:pt x="67521" y="61457"/>
                  </a:moveTo>
                  <a:lnTo>
                    <a:pt x="65706" y="62857"/>
                  </a:lnTo>
                  <a:cubicBezTo>
                    <a:pt x="64816" y="63539"/>
                    <a:pt x="63991" y="64226"/>
                    <a:pt x="63123" y="64913"/>
                  </a:cubicBezTo>
                  <a:lnTo>
                    <a:pt x="61834" y="64931"/>
                  </a:lnTo>
                  <a:cubicBezTo>
                    <a:pt x="62110" y="64712"/>
                    <a:pt x="62385" y="64492"/>
                    <a:pt x="62656" y="64273"/>
                  </a:cubicBezTo>
                  <a:lnTo>
                    <a:pt x="63978" y="63218"/>
                  </a:lnTo>
                  <a:lnTo>
                    <a:pt x="65342" y="62168"/>
                  </a:lnTo>
                  <a:cubicBezTo>
                    <a:pt x="66078" y="61925"/>
                    <a:pt x="66801" y="61689"/>
                    <a:pt x="67521" y="61457"/>
                  </a:cubicBezTo>
                  <a:close/>
                  <a:moveTo>
                    <a:pt x="64135" y="60597"/>
                  </a:moveTo>
                  <a:lnTo>
                    <a:pt x="67800" y="60792"/>
                  </a:lnTo>
                  <a:cubicBezTo>
                    <a:pt x="66946" y="61066"/>
                    <a:pt x="66085" y="61346"/>
                    <a:pt x="65212" y="61636"/>
                  </a:cubicBezTo>
                  <a:cubicBezTo>
                    <a:pt x="64070" y="62512"/>
                    <a:pt x="62919" y="63393"/>
                    <a:pt x="61828" y="64277"/>
                  </a:cubicBezTo>
                  <a:cubicBezTo>
                    <a:pt x="61551" y="64500"/>
                    <a:pt x="61273" y="64722"/>
                    <a:pt x="60993" y="64944"/>
                  </a:cubicBezTo>
                  <a:lnTo>
                    <a:pt x="58495" y="64981"/>
                  </a:lnTo>
                  <a:cubicBezTo>
                    <a:pt x="59431" y="64244"/>
                    <a:pt x="60327" y="63509"/>
                    <a:pt x="61287" y="62777"/>
                  </a:cubicBezTo>
                  <a:lnTo>
                    <a:pt x="64135" y="60597"/>
                  </a:lnTo>
                  <a:close/>
                  <a:moveTo>
                    <a:pt x="130986" y="42075"/>
                  </a:moveTo>
                  <a:lnTo>
                    <a:pt x="130751" y="43302"/>
                  </a:lnTo>
                  <a:lnTo>
                    <a:pt x="128696" y="44133"/>
                  </a:lnTo>
                  <a:lnTo>
                    <a:pt x="126044" y="45314"/>
                  </a:lnTo>
                  <a:lnTo>
                    <a:pt x="124719" y="45900"/>
                  </a:lnTo>
                  <a:cubicBezTo>
                    <a:pt x="124279" y="46100"/>
                    <a:pt x="123841" y="46322"/>
                    <a:pt x="123403" y="46532"/>
                  </a:cubicBezTo>
                  <a:lnTo>
                    <a:pt x="120771" y="47802"/>
                  </a:lnTo>
                  <a:cubicBezTo>
                    <a:pt x="117304" y="49574"/>
                    <a:pt x="113833" y="51426"/>
                    <a:pt x="110573" y="53442"/>
                  </a:cubicBezTo>
                  <a:cubicBezTo>
                    <a:pt x="107232" y="55426"/>
                    <a:pt x="104153" y="57563"/>
                    <a:pt x="101151" y="59709"/>
                  </a:cubicBezTo>
                  <a:cubicBezTo>
                    <a:pt x="98269" y="61897"/>
                    <a:pt x="95411" y="64134"/>
                    <a:pt x="93026" y="66384"/>
                  </a:cubicBezTo>
                  <a:lnTo>
                    <a:pt x="93996" y="66317"/>
                  </a:lnTo>
                  <a:cubicBezTo>
                    <a:pt x="96307" y="64131"/>
                    <a:pt x="99084" y="61957"/>
                    <a:pt x="101880" y="59830"/>
                  </a:cubicBezTo>
                  <a:cubicBezTo>
                    <a:pt x="104797" y="57743"/>
                    <a:pt x="107786" y="55665"/>
                    <a:pt x="111036" y="53735"/>
                  </a:cubicBezTo>
                  <a:cubicBezTo>
                    <a:pt x="114205" y="51773"/>
                    <a:pt x="117582" y="49974"/>
                    <a:pt x="120954" y="48248"/>
                  </a:cubicBezTo>
                  <a:lnTo>
                    <a:pt x="123514" y="47012"/>
                  </a:lnTo>
                  <a:cubicBezTo>
                    <a:pt x="123941" y="46809"/>
                    <a:pt x="124366" y="46593"/>
                    <a:pt x="124795" y="46398"/>
                  </a:cubicBezTo>
                  <a:lnTo>
                    <a:pt x="126084" y="45829"/>
                  </a:lnTo>
                  <a:lnTo>
                    <a:pt x="128664" y="44681"/>
                  </a:lnTo>
                  <a:lnTo>
                    <a:pt x="130641" y="43882"/>
                  </a:lnTo>
                  <a:lnTo>
                    <a:pt x="130421" y="45032"/>
                  </a:lnTo>
                  <a:lnTo>
                    <a:pt x="128596" y="45766"/>
                  </a:lnTo>
                  <a:lnTo>
                    <a:pt x="126162" y="46850"/>
                  </a:lnTo>
                  <a:lnTo>
                    <a:pt x="124943" y="47387"/>
                  </a:lnTo>
                  <a:cubicBezTo>
                    <a:pt x="124539" y="47570"/>
                    <a:pt x="124138" y="47776"/>
                    <a:pt x="123734" y="47969"/>
                  </a:cubicBezTo>
                  <a:lnTo>
                    <a:pt x="121317" y="49133"/>
                  </a:lnTo>
                  <a:cubicBezTo>
                    <a:pt x="118133" y="50765"/>
                    <a:pt x="114942" y="52462"/>
                    <a:pt x="111955" y="54317"/>
                  </a:cubicBezTo>
                  <a:cubicBezTo>
                    <a:pt x="108886" y="56138"/>
                    <a:pt x="106078" y="58101"/>
                    <a:pt x="103327" y="60068"/>
                  </a:cubicBezTo>
                  <a:cubicBezTo>
                    <a:pt x="100703" y="62075"/>
                    <a:pt x="98087" y="64123"/>
                    <a:pt x="95920" y="66186"/>
                  </a:cubicBezTo>
                  <a:lnTo>
                    <a:pt x="96903" y="66118"/>
                  </a:lnTo>
                  <a:cubicBezTo>
                    <a:pt x="98997" y="64118"/>
                    <a:pt x="101531" y="62135"/>
                    <a:pt x="104068" y="60190"/>
                  </a:cubicBezTo>
                  <a:cubicBezTo>
                    <a:pt x="106734" y="58283"/>
                    <a:pt x="109451" y="56379"/>
                    <a:pt x="112427" y="54614"/>
                  </a:cubicBezTo>
                  <a:cubicBezTo>
                    <a:pt x="115320" y="52815"/>
                    <a:pt x="118417" y="51170"/>
                    <a:pt x="121503" y="49586"/>
                  </a:cubicBezTo>
                  <a:lnTo>
                    <a:pt x="123848" y="48456"/>
                  </a:lnTo>
                  <a:cubicBezTo>
                    <a:pt x="124239" y="48270"/>
                    <a:pt x="124628" y="48071"/>
                    <a:pt x="125020" y="47893"/>
                  </a:cubicBezTo>
                  <a:lnTo>
                    <a:pt x="126201" y="47372"/>
                  </a:lnTo>
                  <a:lnTo>
                    <a:pt x="128563" y="46322"/>
                  </a:lnTo>
                  <a:lnTo>
                    <a:pt x="130309" y="45619"/>
                  </a:lnTo>
                  <a:lnTo>
                    <a:pt x="130309" y="45619"/>
                  </a:lnTo>
                  <a:lnTo>
                    <a:pt x="130269" y="45828"/>
                  </a:lnTo>
                  <a:lnTo>
                    <a:pt x="129753" y="46047"/>
                  </a:lnTo>
                  <a:cubicBezTo>
                    <a:pt x="129482" y="46160"/>
                    <a:pt x="129205" y="46272"/>
                    <a:pt x="128929" y="46384"/>
                  </a:cubicBezTo>
                  <a:lnTo>
                    <a:pt x="128482" y="46568"/>
                  </a:lnTo>
                  <a:cubicBezTo>
                    <a:pt x="128144" y="46725"/>
                    <a:pt x="127806" y="46868"/>
                    <a:pt x="127469" y="47011"/>
                  </a:cubicBezTo>
                  <a:cubicBezTo>
                    <a:pt x="127008" y="47207"/>
                    <a:pt x="126534" y="47408"/>
                    <a:pt x="126041" y="47647"/>
                  </a:cubicBezTo>
                  <a:cubicBezTo>
                    <a:pt x="124831" y="48171"/>
                    <a:pt x="123546" y="48800"/>
                    <a:pt x="122302" y="49409"/>
                  </a:cubicBezTo>
                  <a:cubicBezTo>
                    <a:pt x="121946" y="49584"/>
                    <a:pt x="121590" y="49758"/>
                    <a:pt x="121234" y="49931"/>
                  </a:cubicBezTo>
                  <a:cubicBezTo>
                    <a:pt x="117502" y="51842"/>
                    <a:pt x="114427" y="53563"/>
                    <a:pt x="111782" y="55224"/>
                  </a:cubicBezTo>
                  <a:cubicBezTo>
                    <a:pt x="110532" y="55975"/>
                    <a:pt x="109331" y="56777"/>
                    <a:pt x="108166" y="57556"/>
                  </a:cubicBezTo>
                  <a:lnTo>
                    <a:pt x="107443" y="58037"/>
                  </a:lnTo>
                  <a:cubicBezTo>
                    <a:pt x="107105" y="58281"/>
                    <a:pt x="106828" y="58472"/>
                    <a:pt x="106551" y="58661"/>
                  </a:cubicBezTo>
                  <a:cubicBezTo>
                    <a:pt x="106141" y="58944"/>
                    <a:pt x="105715" y="59236"/>
                    <a:pt x="105311" y="59547"/>
                  </a:cubicBezTo>
                  <a:cubicBezTo>
                    <a:pt x="105192" y="59634"/>
                    <a:pt x="105043" y="59740"/>
                    <a:pt x="104895" y="59845"/>
                  </a:cubicBezTo>
                  <a:cubicBezTo>
                    <a:pt x="104703" y="59981"/>
                    <a:pt x="104512" y="60117"/>
                    <a:pt x="104327" y="60255"/>
                  </a:cubicBezTo>
                  <a:cubicBezTo>
                    <a:pt x="103997" y="60512"/>
                    <a:pt x="103688" y="60745"/>
                    <a:pt x="103374" y="60979"/>
                  </a:cubicBezTo>
                  <a:cubicBezTo>
                    <a:pt x="103052" y="61207"/>
                    <a:pt x="102749" y="61451"/>
                    <a:pt x="102455" y="61688"/>
                  </a:cubicBezTo>
                  <a:lnTo>
                    <a:pt x="101442" y="62479"/>
                  </a:lnTo>
                  <a:cubicBezTo>
                    <a:pt x="101102" y="62767"/>
                    <a:pt x="100812" y="63007"/>
                    <a:pt x="100516" y="63247"/>
                  </a:cubicBezTo>
                  <a:lnTo>
                    <a:pt x="100055" y="63616"/>
                  </a:lnTo>
                  <a:lnTo>
                    <a:pt x="99568" y="64046"/>
                  </a:lnTo>
                  <a:cubicBezTo>
                    <a:pt x="99295" y="64283"/>
                    <a:pt x="99007" y="64527"/>
                    <a:pt x="98711" y="64772"/>
                  </a:cubicBezTo>
                  <a:lnTo>
                    <a:pt x="97814" y="65588"/>
                  </a:lnTo>
                  <a:cubicBezTo>
                    <a:pt x="97472" y="65876"/>
                    <a:pt x="97144" y="66192"/>
                    <a:pt x="96825" y="66499"/>
                  </a:cubicBezTo>
                  <a:lnTo>
                    <a:pt x="90425" y="67016"/>
                  </a:lnTo>
                  <a:cubicBezTo>
                    <a:pt x="91603" y="65938"/>
                    <a:pt x="92749" y="64867"/>
                    <a:pt x="94089" y="63796"/>
                  </a:cubicBezTo>
                  <a:cubicBezTo>
                    <a:pt x="94846" y="63178"/>
                    <a:pt x="95551" y="62559"/>
                    <a:pt x="96339" y="61947"/>
                  </a:cubicBezTo>
                  <a:lnTo>
                    <a:pt x="98730" y="60122"/>
                  </a:lnTo>
                  <a:cubicBezTo>
                    <a:pt x="99135" y="59820"/>
                    <a:pt x="99507" y="59513"/>
                    <a:pt x="99934" y="59216"/>
                  </a:cubicBezTo>
                  <a:lnTo>
                    <a:pt x="101200" y="58324"/>
                  </a:lnTo>
                  <a:cubicBezTo>
                    <a:pt x="102046" y="57734"/>
                    <a:pt x="102870" y="57137"/>
                    <a:pt x="103727" y="56553"/>
                  </a:cubicBezTo>
                  <a:lnTo>
                    <a:pt x="106368" y="54828"/>
                  </a:lnTo>
                  <a:cubicBezTo>
                    <a:pt x="106811" y="54544"/>
                    <a:pt x="107237" y="54251"/>
                    <a:pt x="107691" y="53973"/>
                  </a:cubicBezTo>
                  <a:lnTo>
                    <a:pt x="109060" y="53143"/>
                  </a:lnTo>
                  <a:cubicBezTo>
                    <a:pt x="109974" y="52594"/>
                    <a:pt x="110874" y="52033"/>
                    <a:pt x="111796" y="51492"/>
                  </a:cubicBezTo>
                  <a:lnTo>
                    <a:pt x="114607" y="49909"/>
                  </a:lnTo>
                  <a:cubicBezTo>
                    <a:pt x="115077" y="49649"/>
                    <a:pt x="115537" y="49375"/>
                    <a:pt x="116015" y="49126"/>
                  </a:cubicBezTo>
                  <a:lnTo>
                    <a:pt x="117451" y="48377"/>
                  </a:lnTo>
                  <a:cubicBezTo>
                    <a:pt x="118408" y="47881"/>
                    <a:pt x="119359" y="47369"/>
                    <a:pt x="120321" y="46887"/>
                  </a:cubicBezTo>
                  <a:lnTo>
                    <a:pt x="123231" y="45482"/>
                  </a:lnTo>
                  <a:cubicBezTo>
                    <a:pt x="123716" y="45253"/>
                    <a:pt x="124199" y="45002"/>
                    <a:pt x="124687" y="44789"/>
                  </a:cubicBezTo>
                  <a:lnTo>
                    <a:pt x="126152" y="44139"/>
                  </a:lnTo>
                  <a:cubicBezTo>
                    <a:pt x="127128" y="43710"/>
                    <a:pt x="128108" y="43256"/>
                    <a:pt x="129085" y="42846"/>
                  </a:cubicBezTo>
                  <a:lnTo>
                    <a:pt x="130986" y="42075"/>
                  </a:lnTo>
                  <a:close/>
                  <a:moveTo>
                    <a:pt x="62471" y="65435"/>
                  </a:moveTo>
                  <a:cubicBezTo>
                    <a:pt x="61768" y="65994"/>
                    <a:pt x="61098" y="66554"/>
                    <a:pt x="60429" y="67115"/>
                  </a:cubicBezTo>
                  <a:cubicBezTo>
                    <a:pt x="60284" y="66882"/>
                    <a:pt x="60144" y="66645"/>
                    <a:pt x="60015" y="66400"/>
                  </a:cubicBezTo>
                  <a:cubicBezTo>
                    <a:pt x="60390" y="66088"/>
                    <a:pt x="60777" y="65776"/>
                    <a:pt x="61166" y="65465"/>
                  </a:cubicBezTo>
                  <a:lnTo>
                    <a:pt x="62471" y="65435"/>
                  </a:lnTo>
                  <a:close/>
                  <a:moveTo>
                    <a:pt x="126192" y="38516"/>
                  </a:moveTo>
                  <a:lnTo>
                    <a:pt x="126370" y="42075"/>
                  </a:lnTo>
                  <a:cubicBezTo>
                    <a:pt x="128040" y="41329"/>
                    <a:pt x="129716" y="40613"/>
                    <a:pt x="131396" y="39925"/>
                  </a:cubicBezTo>
                  <a:lnTo>
                    <a:pt x="131396" y="39925"/>
                  </a:lnTo>
                  <a:lnTo>
                    <a:pt x="131150" y="41212"/>
                  </a:lnTo>
                  <a:lnTo>
                    <a:pt x="129147" y="42027"/>
                  </a:lnTo>
                  <a:cubicBezTo>
                    <a:pt x="128132" y="42453"/>
                    <a:pt x="127116" y="42923"/>
                    <a:pt x="126101" y="43370"/>
                  </a:cubicBezTo>
                  <a:lnTo>
                    <a:pt x="124580" y="44046"/>
                  </a:lnTo>
                  <a:cubicBezTo>
                    <a:pt x="124072" y="44268"/>
                    <a:pt x="123572" y="44527"/>
                    <a:pt x="123068" y="44765"/>
                  </a:cubicBezTo>
                  <a:lnTo>
                    <a:pt x="120049" y="46225"/>
                  </a:lnTo>
                  <a:cubicBezTo>
                    <a:pt x="119048" y="46726"/>
                    <a:pt x="118060" y="47257"/>
                    <a:pt x="117066" y="47771"/>
                  </a:cubicBezTo>
                  <a:lnTo>
                    <a:pt x="115577" y="48549"/>
                  </a:lnTo>
                  <a:cubicBezTo>
                    <a:pt x="115081" y="48809"/>
                    <a:pt x="114603" y="49092"/>
                    <a:pt x="114115" y="49363"/>
                  </a:cubicBezTo>
                  <a:lnTo>
                    <a:pt x="111194" y="51006"/>
                  </a:lnTo>
                  <a:cubicBezTo>
                    <a:pt x="110237" y="51568"/>
                    <a:pt x="109300" y="52148"/>
                    <a:pt x="108351" y="52720"/>
                  </a:cubicBezTo>
                  <a:lnTo>
                    <a:pt x="106930" y="53581"/>
                  </a:lnTo>
                  <a:cubicBezTo>
                    <a:pt x="106458" y="53871"/>
                    <a:pt x="106013" y="54174"/>
                    <a:pt x="105554" y="54469"/>
                  </a:cubicBezTo>
                  <a:lnTo>
                    <a:pt x="102808" y="56260"/>
                  </a:lnTo>
                  <a:cubicBezTo>
                    <a:pt x="101916" y="56867"/>
                    <a:pt x="101058" y="57487"/>
                    <a:pt x="100177" y="58101"/>
                  </a:cubicBezTo>
                  <a:lnTo>
                    <a:pt x="98861" y="59028"/>
                  </a:lnTo>
                  <a:cubicBezTo>
                    <a:pt x="98418" y="59336"/>
                    <a:pt x="98027" y="59654"/>
                    <a:pt x="97607" y="59968"/>
                  </a:cubicBezTo>
                  <a:lnTo>
                    <a:pt x="95116" y="61866"/>
                  </a:lnTo>
                  <a:cubicBezTo>
                    <a:pt x="94296" y="62502"/>
                    <a:pt x="93559" y="63145"/>
                    <a:pt x="92772" y="63788"/>
                  </a:cubicBezTo>
                  <a:cubicBezTo>
                    <a:pt x="91377" y="64901"/>
                    <a:pt x="90178" y="66014"/>
                    <a:pt x="88950" y="67134"/>
                  </a:cubicBezTo>
                  <a:lnTo>
                    <a:pt x="79730" y="67878"/>
                  </a:lnTo>
                  <a:cubicBezTo>
                    <a:pt x="80921" y="66803"/>
                    <a:pt x="82152" y="65734"/>
                    <a:pt x="83425" y="64672"/>
                  </a:cubicBezTo>
                  <a:lnTo>
                    <a:pt x="89842" y="64575"/>
                  </a:lnTo>
                  <a:lnTo>
                    <a:pt x="92920" y="62034"/>
                  </a:lnTo>
                  <a:lnTo>
                    <a:pt x="96207" y="59534"/>
                  </a:lnTo>
                  <a:lnTo>
                    <a:pt x="97029" y="58913"/>
                  </a:lnTo>
                  <a:lnTo>
                    <a:pt x="97897" y="58302"/>
                  </a:lnTo>
                  <a:lnTo>
                    <a:pt x="99631" y="57085"/>
                  </a:lnTo>
                  <a:cubicBezTo>
                    <a:pt x="100211" y="56681"/>
                    <a:pt x="100777" y="56273"/>
                    <a:pt x="101367" y="55875"/>
                  </a:cubicBezTo>
                  <a:lnTo>
                    <a:pt x="103178" y="54694"/>
                  </a:lnTo>
                  <a:cubicBezTo>
                    <a:pt x="107962" y="51568"/>
                    <a:pt x="113080" y="48570"/>
                    <a:pt x="118345" y="45908"/>
                  </a:cubicBezTo>
                  <a:lnTo>
                    <a:pt x="116881" y="42982"/>
                  </a:lnTo>
                  <a:cubicBezTo>
                    <a:pt x="119956" y="41412"/>
                    <a:pt x="123068" y="39920"/>
                    <a:pt x="126192" y="38516"/>
                  </a:cubicBezTo>
                  <a:close/>
                  <a:moveTo>
                    <a:pt x="133787" y="27416"/>
                  </a:moveTo>
                  <a:lnTo>
                    <a:pt x="133731" y="27710"/>
                  </a:lnTo>
                  <a:cubicBezTo>
                    <a:pt x="125353" y="31156"/>
                    <a:pt x="116968" y="35115"/>
                    <a:pt x="108960" y="39413"/>
                  </a:cubicBezTo>
                  <a:lnTo>
                    <a:pt x="109607" y="40280"/>
                  </a:lnTo>
                  <a:lnTo>
                    <a:pt x="110018" y="40062"/>
                  </a:lnTo>
                  <a:cubicBezTo>
                    <a:pt x="110309" y="39615"/>
                    <a:pt x="110613" y="39162"/>
                    <a:pt x="110930" y="38703"/>
                  </a:cubicBezTo>
                  <a:cubicBezTo>
                    <a:pt x="111954" y="38152"/>
                    <a:pt x="112994" y="37630"/>
                    <a:pt x="114028" y="37098"/>
                  </a:cubicBezTo>
                  <a:cubicBezTo>
                    <a:pt x="114214" y="37096"/>
                    <a:pt x="114399" y="37096"/>
                    <a:pt x="114582" y="37096"/>
                  </a:cubicBezTo>
                  <a:cubicBezTo>
                    <a:pt x="114963" y="37096"/>
                    <a:pt x="115339" y="37099"/>
                    <a:pt x="115709" y="37105"/>
                  </a:cubicBezTo>
                  <a:cubicBezTo>
                    <a:pt x="117201" y="36375"/>
                    <a:pt x="118687" y="35617"/>
                    <a:pt x="120187" y="34912"/>
                  </a:cubicBezTo>
                  <a:cubicBezTo>
                    <a:pt x="120573" y="34441"/>
                    <a:pt x="120972" y="33965"/>
                    <a:pt x="121384" y="33485"/>
                  </a:cubicBezTo>
                  <a:cubicBezTo>
                    <a:pt x="122434" y="32977"/>
                    <a:pt x="123490" y="32500"/>
                    <a:pt x="124545" y="32016"/>
                  </a:cubicBezTo>
                  <a:cubicBezTo>
                    <a:pt x="125036" y="32076"/>
                    <a:pt x="125515" y="32142"/>
                    <a:pt x="125981" y="32216"/>
                  </a:cubicBezTo>
                  <a:cubicBezTo>
                    <a:pt x="127489" y="31556"/>
                    <a:pt x="129002" y="30869"/>
                    <a:pt x="130513" y="30237"/>
                  </a:cubicBezTo>
                  <a:cubicBezTo>
                    <a:pt x="130994" y="29746"/>
                    <a:pt x="131488" y="29251"/>
                    <a:pt x="131995" y="28752"/>
                  </a:cubicBezTo>
                  <a:cubicBezTo>
                    <a:pt x="132552" y="28512"/>
                    <a:pt x="133108" y="28282"/>
                    <a:pt x="133664" y="28056"/>
                  </a:cubicBezTo>
                  <a:lnTo>
                    <a:pt x="133664" y="28056"/>
                  </a:lnTo>
                  <a:lnTo>
                    <a:pt x="133617" y="28300"/>
                  </a:lnTo>
                  <a:cubicBezTo>
                    <a:pt x="133190" y="28474"/>
                    <a:pt x="132762" y="28650"/>
                    <a:pt x="132334" y="28834"/>
                  </a:cubicBezTo>
                  <a:cubicBezTo>
                    <a:pt x="131827" y="29334"/>
                    <a:pt x="131332" y="29830"/>
                    <a:pt x="130851" y="30322"/>
                  </a:cubicBezTo>
                  <a:lnTo>
                    <a:pt x="129543" y="30875"/>
                  </a:lnTo>
                  <a:lnTo>
                    <a:pt x="128235" y="31450"/>
                  </a:lnTo>
                  <a:cubicBezTo>
                    <a:pt x="127364" y="31837"/>
                    <a:pt x="126493" y="32208"/>
                    <a:pt x="125625" y="32606"/>
                  </a:cubicBezTo>
                  <a:cubicBezTo>
                    <a:pt x="125158" y="32532"/>
                    <a:pt x="124680" y="32464"/>
                    <a:pt x="124189" y="32404"/>
                  </a:cubicBezTo>
                  <a:cubicBezTo>
                    <a:pt x="123389" y="32773"/>
                    <a:pt x="122587" y="33131"/>
                    <a:pt x="121789" y="33516"/>
                  </a:cubicBezTo>
                  <a:cubicBezTo>
                    <a:pt x="121379" y="33997"/>
                    <a:pt x="120980" y="34475"/>
                    <a:pt x="120594" y="34946"/>
                  </a:cubicBezTo>
                  <a:cubicBezTo>
                    <a:pt x="119730" y="35353"/>
                    <a:pt x="118869" y="35770"/>
                    <a:pt x="118012" y="36196"/>
                  </a:cubicBezTo>
                  <a:cubicBezTo>
                    <a:pt x="117155" y="36623"/>
                    <a:pt x="116292" y="37038"/>
                    <a:pt x="115439" y="37474"/>
                  </a:cubicBezTo>
                  <a:cubicBezTo>
                    <a:pt x="115047" y="37466"/>
                    <a:pt x="114650" y="37462"/>
                    <a:pt x="114246" y="37462"/>
                  </a:cubicBezTo>
                  <a:cubicBezTo>
                    <a:pt x="114084" y="37462"/>
                    <a:pt x="113921" y="37463"/>
                    <a:pt x="113758" y="37464"/>
                  </a:cubicBezTo>
                  <a:cubicBezTo>
                    <a:pt x="112971" y="37870"/>
                    <a:pt x="112178" y="38265"/>
                    <a:pt x="111399" y="38684"/>
                  </a:cubicBezTo>
                  <a:cubicBezTo>
                    <a:pt x="111085" y="39142"/>
                    <a:pt x="110785" y="39593"/>
                    <a:pt x="110496" y="40040"/>
                  </a:cubicBezTo>
                  <a:lnTo>
                    <a:pt x="109731" y="40445"/>
                  </a:lnTo>
                  <a:lnTo>
                    <a:pt x="109914" y="40690"/>
                  </a:lnTo>
                  <a:cubicBezTo>
                    <a:pt x="117537" y="36600"/>
                    <a:pt x="125365" y="32903"/>
                    <a:pt x="133367" y="29615"/>
                  </a:cubicBezTo>
                  <a:lnTo>
                    <a:pt x="133367" y="29615"/>
                  </a:lnTo>
                  <a:lnTo>
                    <a:pt x="133304" y="29946"/>
                  </a:lnTo>
                  <a:lnTo>
                    <a:pt x="132992" y="30072"/>
                  </a:lnTo>
                  <a:lnTo>
                    <a:pt x="132740" y="31631"/>
                  </a:lnTo>
                  <a:lnTo>
                    <a:pt x="132740" y="31631"/>
                  </a:lnTo>
                  <a:lnTo>
                    <a:pt x="133001" y="31526"/>
                  </a:lnTo>
                  <a:lnTo>
                    <a:pt x="132857" y="32283"/>
                  </a:lnTo>
                  <a:cubicBezTo>
                    <a:pt x="130574" y="33220"/>
                    <a:pt x="128297" y="34199"/>
                    <a:pt x="126027" y="35218"/>
                  </a:cubicBezTo>
                  <a:lnTo>
                    <a:pt x="126175" y="38171"/>
                  </a:lnTo>
                  <a:cubicBezTo>
                    <a:pt x="123008" y="39593"/>
                    <a:pt x="119855" y="41107"/>
                    <a:pt x="116739" y="42698"/>
                  </a:cubicBezTo>
                  <a:lnTo>
                    <a:pt x="115514" y="40253"/>
                  </a:lnTo>
                  <a:cubicBezTo>
                    <a:pt x="108626" y="43745"/>
                    <a:pt x="101891" y="47652"/>
                    <a:pt x="95557" y="51746"/>
                  </a:cubicBezTo>
                  <a:lnTo>
                    <a:pt x="93165" y="53296"/>
                  </a:lnTo>
                  <a:cubicBezTo>
                    <a:pt x="92380" y="53819"/>
                    <a:pt x="91619" y="54352"/>
                    <a:pt x="90846" y="54882"/>
                  </a:cubicBezTo>
                  <a:lnTo>
                    <a:pt x="88538" y="56484"/>
                  </a:lnTo>
                  <a:lnTo>
                    <a:pt x="87386" y="57288"/>
                  </a:lnTo>
                  <a:lnTo>
                    <a:pt x="86280" y="58104"/>
                  </a:lnTo>
                  <a:cubicBezTo>
                    <a:pt x="84806" y="59197"/>
                    <a:pt x="83330" y="60297"/>
                    <a:pt x="81873" y="61401"/>
                  </a:cubicBezTo>
                  <a:cubicBezTo>
                    <a:pt x="80479" y="62513"/>
                    <a:pt x="79090" y="63633"/>
                    <a:pt x="77707" y="64759"/>
                  </a:cubicBezTo>
                  <a:lnTo>
                    <a:pt x="82807" y="64682"/>
                  </a:lnTo>
                  <a:lnTo>
                    <a:pt x="82807" y="64682"/>
                  </a:lnTo>
                  <a:cubicBezTo>
                    <a:pt x="81515" y="65758"/>
                    <a:pt x="80265" y="66842"/>
                    <a:pt x="79056" y="67933"/>
                  </a:cubicBezTo>
                  <a:lnTo>
                    <a:pt x="74815" y="68275"/>
                  </a:lnTo>
                  <a:lnTo>
                    <a:pt x="74000" y="69000"/>
                  </a:lnTo>
                  <a:lnTo>
                    <a:pt x="67822" y="69626"/>
                  </a:lnTo>
                  <a:cubicBezTo>
                    <a:pt x="73502" y="64543"/>
                    <a:pt x="79934" y="59495"/>
                    <a:pt x="86886" y="54699"/>
                  </a:cubicBezTo>
                  <a:cubicBezTo>
                    <a:pt x="94087" y="49741"/>
                    <a:pt x="101890" y="45000"/>
                    <a:pt x="109910" y="40694"/>
                  </a:cubicBezTo>
                  <a:lnTo>
                    <a:pt x="109728" y="40450"/>
                  </a:lnTo>
                  <a:cubicBezTo>
                    <a:pt x="108727" y="40976"/>
                    <a:pt x="107748" y="41530"/>
                    <a:pt x="106757" y="42069"/>
                  </a:cubicBezTo>
                  <a:cubicBezTo>
                    <a:pt x="106140" y="42113"/>
                    <a:pt x="105504" y="42159"/>
                    <a:pt x="104870" y="42224"/>
                  </a:cubicBezTo>
                  <a:lnTo>
                    <a:pt x="102568" y="43532"/>
                  </a:lnTo>
                  <a:cubicBezTo>
                    <a:pt x="102336" y="43959"/>
                    <a:pt x="102121" y="44385"/>
                    <a:pt x="101925" y="44808"/>
                  </a:cubicBezTo>
                  <a:lnTo>
                    <a:pt x="99462" y="46257"/>
                  </a:lnTo>
                  <a:cubicBezTo>
                    <a:pt x="98646" y="46746"/>
                    <a:pt x="97842" y="47242"/>
                    <a:pt x="97029" y="47735"/>
                  </a:cubicBezTo>
                  <a:cubicBezTo>
                    <a:pt x="96337" y="47847"/>
                    <a:pt x="95623" y="47962"/>
                    <a:pt x="94915" y="48095"/>
                  </a:cubicBezTo>
                  <a:lnTo>
                    <a:pt x="92698" y="49490"/>
                  </a:lnTo>
                  <a:cubicBezTo>
                    <a:pt x="92571" y="49886"/>
                    <a:pt x="92456" y="50275"/>
                    <a:pt x="92368" y="50661"/>
                  </a:cubicBezTo>
                  <a:lnTo>
                    <a:pt x="90008" y="52202"/>
                  </a:lnTo>
                  <a:cubicBezTo>
                    <a:pt x="89222" y="52718"/>
                    <a:pt x="88462" y="53242"/>
                    <a:pt x="87686" y="53764"/>
                  </a:cubicBezTo>
                  <a:cubicBezTo>
                    <a:pt x="86927" y="53943"/>
                    <a:pt x="86152" y="54128"/>
                    <a:pt x="85376" y="54325"/>
                  </a:cubicBezTo>
                  <a:lnTo>
                    <a:pt x="83272" y="55796"/>
                  </a:lnTo>
                  <a:cubicBezTo>
                    <a:pt x="83257" y="56152"/>
                    <a:pt x="83241" y="56499"/>
                    <a:pt x="83263" y="56844"/>
                  </a:cubicBezTo>
                  <a:cubicBezTo>
                    <a:pt x="81778" y="57922"/>
                    <a:pt x="80276" y="59004"/>
                    <a:pt x="78847" y="60098"/>
                  </a:cubicBezTo>
                  <a:cubicBezTo>
                    <a:pt x="78027" y="60346"/>
                    <a:pt x="77196" y="60602"/>
                    <a:pt x="76355" y="60868"/>
                  </a:cubicBezTo>
                  <a:cubicBezTo>
                    <a:pt x="75690" y="61376"/>
                    <a:pt x="75047" y="61888"/>
                    <a:pt x="74390" y="62400"/>
                  </a:cubicBezTo>
                  <a:cubicBezTo>
                    <a:pt x="74485" y="62709"/>
                    <a:pt x="74591" y="63012"/>
                    <a:pt x="74710" y="63305"/>
                  </a:cubicBezTo>
                  <a:cubicBezTo>
                    <a:pt x="73351" y="64421"/>
                    <a:pt x="71933" y="65544"/>
                    <a:pt x="70638" y="66669"/>
                  </a:cubicBezTo>
                  <a:cubicBezTo>
                    <a:pt x="69766" y="66987"/>
                    <a:pt x="68883" y="67313"/>
                    <a:pt x="67991" y="67649"/>
                  </a:cubicBezTo>
                  <a:cubicBezTo>
                    <a:pt x="67361" y="68176"/>
                    <a:pt x="66782" y="68699"/>
                    <a:pt x="66186" y="69226"/>
                  </a:cubicBezTo>
                  <a:cubicBezTo>
                    <a:pt x="66332" y="69403"/>
                    <a:pt x="66485" y="69575"/>
                    <a:pt x="66641" y="69745"/>
                  </a:cubicBezTo>
                  <a:lnTo>
                    <a:pt x="65749" y="69835"/>
                  </a:lnTo>
                  <a:cubicBezTo>
                    <a:pt x="65657" y="69727"/>
                    <a:pt x="65564" y="69617"/>
                    <a:pt x="65476" y="69506"/>
                  </a:cubicBezTo>
                  <a:cubicBezTo>
                    <a:pt x="66257" y="68814"/>
                    <a:pt x="67027" y="68124"/>
                    <a:pt x="67854" y="67432"/>
                  </a:cubicBezTo>
                  <a:cubicBezTo>
                    <a:pt x="68744" y="67098"/>
                    <a:pt x="69625" y="66772"/>
                    <a:pt x="70495" y="66454"/>
                  </a:cubicBezTo>
                  <a:lnTo>
                    <a:pt x="71357" y="65721"/>
                  </a:lnTo>
                  <a:lnTo>
                    <a:pt x="72254" y="64988"/>
                  </a:lnTo>
                  <a:lnTo>
                    <a:pt x="74039" y="63532"/>
                  </a:lnTo>
                  <a:cubicBezTo>
                    <a:pt x="73905" y="63237"/>
                    <a:pt x="73812" y="62935"/>
                    <a:pt x="73716" y="62625"/>
                  </a:cubicBezTo>
                  <a:cubicBezTo>
                    <a:pt x="74587" y="61950"/>
                    <a:pt x="75423" y="61275"/>
                    <a:pt x="76316" y="60606"/>
                  </a:cubicBezTo>
                  <a:cubicBezTo>
                    <a:pt x="77156" y="60341"/>
                    <a:pt x="77985" y="60085"/>
                    <a:pt x="78804" y="59838"/>
                  </a:cubicBezTo>
                  <a:cubicBezTo>
                    <a:pt x="80043" y="58888"/>
                    <a:pt x="81351" y="57951"/>
                    <a:pt x="82637" y="57014"/>
                  </a:cubicBezTo>
                  <a:cubicBezTo>
                    <a:pt x="82616" y="56666"/>
                    <a:pt x="82618" y="56315"/>
                    <a:pt x="82642" y="55966"/>
                  </a:cubicBezTo>
                  <a:cubicBezTo>
                    <a:pt x="83568" y="55320"/>
                    <a:pt x="84482" y="54673"/>
                    <a:pt x="85414" y="54033"/>
                  </a:cubicBezTo>
                  <a:cubicBezTo>
                    <a:pt x="86195" y="53838"/>
                    <a:pt x="86964" y="53652"/>
                    <a:pt x="87723" y="53474"/>
                  </a:cubicBezTo>
                  <a:cubicBezTo>
                    <a:pt x="88398" y="53022"/>
                    <a:pt x="89057" y="52566"/>
                    <a:pt x="89741" y="52119"/>
                  </a:cubicBezTo>
                  <a:lnTo>
                    <a:pt x="91793" y="50780"/>
                  </a:lnTo>
                  <a:cubicBezTo>
                    <a:pt x="91885" y="50395"/>
                    <a:pt x="91988" y="50001"/>
                    <a:pt x="92119" y="49607"/>
                  </a:cubicBezTo>
                  <a:lnTo>
                    <a:pt x="95044" y="47768"/>
                  </a:lnTo>
                  <a:cubicBezTo>
                    <a:pt x="95756" y="47642"/>
                    <a:pt x="96459" y="47525"/>
                    <a:pt x="97151" y="47415"/>
                  </a:cubicBezTo>
                  <a:cubicBezTo>
                    <a:pt x="97856" y="46987"/>
                    <a:pt x="98554" y="46556"/>
                    <a:pt x="99264" y="46133"/>
                  </a:cubicBezTo>
                  <a:lnTo>
                    <a:pt x="101405" y="44874"/>
                  </a:lnTo>
                  <a:cubicBezTo>
                    <a:pt x="101605" y="44453"/>
                    <a:pt x="101811" y="44021"/>
                    <a:pt x="102044" y="43594"/>
                  </a:cubicBezTo>
                  <a:lnTo>
                    <a:pt x="105071" y="41875"/>
                  </a:lnTo>
                  <a:cubicBezTo>
                    <a:pt x="105711" y="41817"/>
                    <a:pt x="106341" y="41766"/>
                    <a:pt x="106959" y="41723"/>
                  </a:cubicBezTo>
                  <a:cubicBezTo>
                    <a:pt x="107841" y="41244"/>
                    <a:pt x="108711" y="40750"/>
                    <a:pt x="109602" y="40283"/>
                  </a:cubicBezTo>
                  <a:lnTo>
                    <a:pt x="108955" y="39417"/>
                  </a:lnTo>
                  <a:cubicBezTo>
                    <a:pt x="100496" y="43953"/>
                    <a:pt x="92256" y="48951"/>
                    <a:pt x="84635" y="54180"/>
                  </a:cubicBezTo>
                  <a:cubicBezTo>
                    <a:pt x="77258" y="59251"/>
                    <a:pt x="70412" y="64595"/>
                    <a:pt x="64360" y="69976"/>
                  </a:cubicBezTo>
                  <a:lnTo>
                    <a:pt x="63827" y="70029"/>
                  </a:lnTo>
                  <a:cubicBezTo>
                    <a:pt x="69936" y="64604"/>
                    <a:pt x="76848" y="59213"/>
                    <a:pt x="84292" y="54097"/>
                  </a:cubicBezTo>
                  <a:cubicBezTo>
                    <a:pt x="91978" y="48827"/>
                    <a:pt x="100287" y="43791"/>
                    <a:pt x="108812" y="39218"/>
                  </a:cubicBezTo>
                  <a:cubicBezTo>
                    <a:pt x="116885" y="34885"/>
                    <a:pt x="125339" y="30893"/>
                    <a:pt x="133787" y="27416"/>
                  </a:cubicBezTo>
                  <a:close/>
                  <a:moveTo>
                    <a:pt x="134074" y="25915"/>
                  </a:moveTo>
                  <a:lnTo>
                    <a:pt x="134003" y="26287"/>
                  </a:lnTo>
                  <a:cubicBezTo>
                    <a:pt x="127602" y="28913"/>
                    <a:pt x="121175" y="31874"/>
                    <a:pt x="114873" y="35022"/>
                  </a:cubicBezTo>
                  <a:cubicBezTo>
                    <a:pt x="108212" y="38393"/>
                    <a:pt x="101610" y="42008"/>
                    <a:pt x="95314" y="45841"/>
                  </a:cubicBezTo>
                  <a:lnTo>
                    <a:pt x="96032" y="46251"/>
                  </a:lnTo>
                  <a:cubicBezTo>
                    <a:pt x="102184" y="42501"/>
                    <a:pt x="108640" y="38965"/>
                    <a:pt x="115152" y="35669"/>
                  </a:cubicBezTo>
                  <a:cubicBezTo>
                    <a:pt x="121310" y="32593"/>
                    <a:pt x="127589" y="29701"/>
                    <a:pt x="133840" y="27139"/>
                  </a:cubicBezTo>
                  <a:lnTo>
                    <a:pt x="133840" y="27139"/>
                  </a:lnTo>
                  <a:lnTo>
                    <a:pt x="133815" y="27268"/>
                  </a:lnTo>
                  <a:cubicBezTo>
                    <a:pt x="125332" y="30760"/>
                    <a:pt x="116845" y="34768"/>
                    <a:pt x="108739" y="39119"/>
                  </a:cubicBezTo>
                  <a:cubicBezTo>
                    <a:pt x="100179" y="43709"/>
                    <a:pt x="91837" y="48766"/>
                    <a:pt x="84118" y="54056"/>
                  </a:cubicBezTo>
                  <a:cubicBezTo>
                    <a:pt x="76641" y="59193"/>
                    <a:pt x="69698" y="64608"/>
                    <a:pt x="63560" y="70057"/>
                  </a:cubicBezTo>
                  <a:lnTo>
                    <a:pt x="63333" y="70079"/>
                  </a:lnTo>
                  <a:cubicBezTo>
                    <a:pt x="67921" y="66018"/>
                    <a:pt x="72891" y="61994"/>
                    <a:pt x="78229" y="58096"/>
                  </a:cubicBezTo>
                  <a:cubicBezTo>
                    <a:pt x="83832" y="54005"/>
                    <a:pt x="89801" y="50016"/>
                    <a:pt x="96031" y="46251"/>
                  </a:cubicBezTo>
                  <a:lnTo>
                    <a:pt x="95314" y="45842"/>
                  </a:lnTo>
                  <a:cubicBezTo>
                    <a:pt x="88938" y="49692"/>
                    <a:pt x="82823" y="53772"/>
                    <a:pt x="77079" y="57958"/>
                  </a:cubicBezTo>
                  <a:cubicBezTo>
                    <a:pt x="71601" y="61952"/>
                    <a:pt x="66493" y="66075"/>
                    <a:pt x="61778" y="70237"/>
                  </a:cubicBezTo>
                  <a:lnTo>
                    <a:pt x="61098" y="70305"/>
                  </a:lnTo>
                  <a:cubicBezTo>
                    <a:pt x="65868" y="66100"/>
                    <a:pt x="71037" y="61933"/>
                    <a:pt x="76577" y="57897"/>
                  </a:cubicBezTo>
                  <a:cubicBezTo>
                    <a:pt x="82381" y="53671"/>
                    <a:pt x="88562" y="49550"/>
                    <a:pt x="95000" y="45663"/>
                  </a:cubicBezTo>
                  <a:lnTo>
                    <a:pt x="94843" y="45573"/>
                  </a:lnTo>
                  <a:lnTo>
                    <a:pt x="95001" y="45663"/>
                  </a:lnTo>
                  <a:cubicBezTo>
                    <a:pt x="101360" y="41793"/>
                    <a:pt x="108026" y="38143"/>
                    <a:pt x="114751" y="34740"/>
                  </a:cubicBezTo>
                  <a:cubicBezTo>
                    <a:pt x="121116" y="31560"/>
                    <a:pt x="127609" y="28569"/>
                    <a:pt x="134074" y="25915"/>
                  </a:cubicBezTo>
                  <a:close/>
                  <a:moveTo>
                    <a:pt x="134279" y="24838"/>
                  </a:moveTo>
                  <a:lnTo>
                    <a:pt x="134172" y="25398"/>
                  </a:lnTo>
                  <a:cubicBezTo>
                    <a:pt x="127616" y="28091"/>
                    <a:pt x="121035" y="31125"/>
                    <a:pt x="114581" y="34348"/>
                  </a:cubicBezTo>
                  <a:cubicBezTo>
                    <a:pt x="107767" y="37797"/>
                    <a:pt x="101014" y="41495"/>
                    <a:pt x="94567" y="45415"/>
                  </a:cubicBezTo>
                  <a:lnTo>
                    <a:pt x="94567" y="45415"/>
                  </a:lnTo>
                  <a:lnTo>
                    <a:pt x="94567" y="45415"/>
                  </a:lnTo>
                  <a:cubicBezTo>
                    <a:pt x="88037" y="49353"/>
                    <a:pt x="81770" y="53529"/>
                    <a:pt x="75880" y="57813"/>
                  </a:cubicBezTo>
                  <a:cubicBezTo>
                    <a:pt x="70253" y="61907"/>
                    <a:pt x="65003" y="66134"/>
                    <a:pt x="60154" y="70400"/>
                  </a:cubicBezTo>
                  <a:lnTo>
                    <a:pt x="59154" y="70501"/>
                  </a:lnTo>
                  <a:lnTo>
                    <a:pt x="61433" y="68510"/>
                  </a:lnTo>
                  <a:cubicBezTo>
                    <a:pt x="61140" y="68159"/>
                    <a:pt x="60867" y="67793"/>
                    <a:pt x="60617" y="67410"/>
                  </a:cubicBezTo>
                  <a:cubicBezTo>
                    <a:pt x="61408" y="66746"/>
                    <a:pt x="62196" y="66083"/>
                    <a:pt x="63023" y="65422"/>
                  </a:cubicBezTo>
                  <a:lnTo>
                    <a:pt x="63670" y="64904"/>
                  </a:lnTo>
                  <a:cubicBezTo>
                    <a:pt x="64531" y="64219"/>
                    <a:pt x="65350" y="63537"/>
                    <a:pt x="66236" y="62858"/>
                  </a:cubicBezTo>
                  <a:lnTo>
                    <a:pt x="68430" y="61163"/>
                  </a:lnTo>
                  <a:cubicBezTo>
                    <a:pt x="69610" y="60788"/>
                    <a:pt x="70779" y="60426"/>
                    <a:pt x="71950" y="60083"/>
                  </a:cubicBezTo>
                  <a:cubicBezTo>
                    <a:pt x="73165" y="59183"/>
                    <a:pt x="74337" y="58281"/>
                    <a:pt x="75592" y="57393"/>
                  </a:cubicBezTo>
                  <a:cubicBezTo>
                    <a:pt x="76825" y="56506"/>
                    <a:pt x="78042" y="55620"/>
                    <a:pt x="79317" y="54747"/>
                  </a:cubicBezTo>
                  <a:cubicBezTo>
                    <a:pt x="79312" y="54268"/>
                    <a:pt x="79323" y="53775"/>
                    <a:pt x="79362" y="53271"/>
                  </a:cubicBezTo>
                  <a:cubicBezTo>
                    <a:pt x="79980" y="52848"/>
                    <a:pt x="80601" y="52426"/>
                    <a:pt x="81223" y="52006"/>
                  </a:cubicBezTo>
                  <a:lnTo>
                    <a:pt x="83321" y="50602"/>
                  </a:lnTo>
                  <a:lnTo>
                    <a:pt x="85456" y="49217"/>
                  </a:lnTo>
                  <a:cubicBezTo>
                    <a:pt x="86328" y="48645"/>
                    <a:pt x="87218" y="48080"/>
                    <a:pt x="88111" y="47519"/>
                  </a:cubicBezTo>
                  <a:cubicBezTo>
                    <a:pt x="89127" y="47328"/>
                    <a:pt x="90128" y="47151"/>
                    <a:pt x="91101" y="46988"/>
                  </a:cubicBezTo>
                  <a:cubicBezTo>
                    <a:pt x="92081" y="46364"/>
                    <a:pt x="93099" y="45760"/>
                    <a:pt x="94101" y="45149"/>
                  </a:cubicBezTo>
                  <a:cubicBezTo>
                    <a:pt x="95426" y="44335"/>
                    <a:pt x="96782" y="43545"/>
                    <a:pt x="98135" y="42754"/>
                  </a:cubicBezTo>
                  <a:cubicBezTo>
                    <a:pt x="98383" y="42176"/>
                    <a:pt x="98662" y="41591"/>
                    <a:pt x="98965" y="41000"/>
                  </a:cubicBezTo>
                  <a:cubicBezTo>
                    <a:pt x="102037" y="39241"/>
                    <a:pt x="105147" y="37526"/>
                    <a:pt x="108294" y="35858"/>
                  </a:cubicBezTo>
                  <a:cubicBezTo>
                    <a:pt x="109120" y="35831"/>
                    <a:pt x="109927" y="35817"/>
                    <a:pt x="110713" y="35816"/>
                  </a:cubicBezTo>
                  <a:cubicBezTo>
                    <a:pt x="112117" y="35102"/>
                    <a:pt x="113514" y="34373"/>
                    <a:pt x="114923" y="33671"/>
                  </a:cubicBezTo>
                  <a:cubicBezTo>
                    <a:pt x="116337" y="32980"/>
                    <a:pt x="117742" y="32262"/>
                    <a:pt x="119162" y="31593"/>
                  </a:cubicBezTo>
                  <a:cubicBezTo>
                    <a:pt x="119680" y="30943"/>
                    <a:pt x="120221" y="30277"/>
                    <a:pt x="120784" y="29606"/>
                  </a:cubicBezTo>
                  <a:lnTo>
                    <a:pt x="121798" y="29122"/>
                  </a:lnTo>
                  <a:lnTo>
                    <a:pt x="123377" y="28396"/>
                  </a:lnTo>
                  <a:cubicBezTo>
                    <a:pt x="124431" y="27917"/>
                    <a:pt x="125486" y="27415"/>
                    <a:pt x="126542" y="26953"/>
                  </a:cubicBezTo>
                  <a:lnTo>
                    <a:pt x="127318" y="26610"/>
                  </a:lnTo>
                  <a:cubicBezTo>
                    <a:pt x="128355" y="26149"/>
                    <a:pt x="129392" y="25693"/>
                    <a:pt x="130432" y="25244"/>
                  </a:cubicBezTo>
                  <a:cubicBezTo>
                    <a:pt x="131041" y="25389"/>
                    <a:pt x="131629" y="25547"/>
                    <a:pt x="132194" y="25713"/>
                  </a:cubicBezTo>
                  <a:lnTo>
                    <a:pt x="133811" y="25028"/>
                  </a:lnTo>
                  <a:lnTo>
                    <a:pt x="134279" y="24838"/>
                  </a:lnTo>
                  <a:close/>
                  <a:moveTo>
                    <a:pt x="59414" y="68415"/>
                  </a:moveTo>
                  <a:cubicBezTo>
                    <a:pt x="59576" y="68641"/>
                    <a:pt x="59749" y="68858"/>
                    <a:pt x="59933" y="69067"/>
                  </a:cubicBezTo>
                  <a:lnTo>
                    <a:pt x="58177" y="70601"/>
                  </a:lnTo>
                  <a:lnTo>
                    <a:pt x="56718" y="70748"/>
                  </a:lnTo>
                  <a:cubicBezTo>
                    <a:pt x="57584" y="69993"/>
                    <a:pt x="58442" y="69242"/>
                    <a:pt x="59321" y="68492"/>
                  </a:cubicBezTo>
                  <a:cubicBezTo>
                    <a:pt x="59353" y="68466"/>
                    <a:pt x="59382" y="68440"/>
                    <a:pt x="59414" y="68415"/>
                  </a:cubicBezTo>
                  <a:close/>
                  <a:moveTo>
                    <a:pt x="60317" y="65484"/>
                  </a:moveTo>
                  <a:cubicBezTo>
                    <a:pt x="59707" y="65972"/>
                    <a:pt x="59102" y="66461"/>
                    <a:pt x="58523" y="66951"/>
                  </a:cubicBezTo>
                  <a:cubicBezTo>
                    <a:pt x="58737" y="67358"/>
                    <a:pt x="58962" y="67750"/>
                    <a:pt x="59215" y="68130"/>
                  </a:cubicBezTo>
                  <a:cubicBezTo>
                    <a:pt x="59160" y="68175"/>
                    <a:pt x="59107" y="68220"/>
                    <a:pt x="59052" y="68265"/>
                  </a:cubicBezTo>
                  <a:cubicBezTo>
                    <a:pt x="58030" y="69112"/>
                    <a:pt x="57082" y="69959"/>
                    <a:pt x="56099" y="70811"/>
                  </a:cubicBezTo>
                  <a:lnTo>
                    <a:pt x="49227" y="71507"/>
                  </a:lnTo>
                  <a:cubicBezTo>
                    <a:pt x="50337" y="70557"/>
                    <a:pt x="51410" y="69614"/>
                    <a:pt x="52560" y="68671"/>
                  </a:cubicBezTo>
                  <a:cubicBezTo>
                    <a:pt x="53832" y="67634"/>
                    <a:pt x="55042" y="66603"/>
                    <a:pt x="56348" y="65574"/>
                  </a:cubicBezTo>
                  <a:lnTo>
                    <a:pt x="57256" y="65554"/>
                  </a:lnTo>
                  <a:lnTo>
                    <a:pt x="60317" y="65484"/>
                  </a:lnTo>
                  <a:close/>
                  <a:moveTo>
                    <a:pt x="72344" y="70531"/>
                  </a:moveTo>
                  <a:lnTo>
                    <a:pt x="71588" y="71257"/>
                  </a:lnTo>
                  <a:lnTo>
                    <a:pt x="76118" y="70674"/>
                  </a:lnTo>
                  <a:lnTo>
                    <a:pt x="76118" y="70674"/>
                  </a:lnTo>
                  <a:cubicBezTo>
                    <a:pt x="75610" y="71164"/>
                    <a:pt x="75113" y="71655"/>
                    <a:pt x="74629" y="72144"/>
                  </a:cubicBezTo>
                  <a:lnTo>
                    <a:pt x="68852" y="73026"/>
                  </a:lnTo>
                  <a:cubicBezTo>
                    <a:pt x="69655" y="72231"/>
                    <a:pt x="70480" y="71436"/>
                    <a:pt x="71326" y="70641"/>
                  </a:cubicBezTo>
                  <a:lnTo>
                    <a:pt x="72344" y="70531"/>
                  </a:lnTo>
                  <a:close/>
                  <a:moveTo>
                    <a:pt x="57195" y="71459"/>
                  </a:moveTo>
                  <a:lnTo>
                    <a:pt x="55373" y="73121"/>
                  </a:lnTo>
                  <a:cubicBezTo>
                    <a:pt x="54595" y="73434"/>
                    <a:pt x="53808" y="73756"/>
                    <a:pt x="53018" y="74080"/>
                  </a:cubicBezTo>
                  <a:cubicBezTo>
                    <a:pt x="53909" y="73254"/>
                    <a:pt x="54814" y="72429"/>
                    <a:pt x="55734" y="71605"/>
                  </a:cubicBezTo>
                  <a:lnTo>
                    <a:pt x="57195" y="71459"/>
                  </a:lnTo>
                  <a:close/>
                  <a:moveTo>
                    <a:pt x="138736" y="1517"/>
                  </a:moveTo>
                  <a:lnTo>
                    <a:pt x="135585" y="18011"/>
                  </a:lnTo>
                  <a:cubicBezTo>
                    <a:pt x="132521" y="19283"/>
                    <a:pt x="129463" y="20607"/>
                    <a:pt x="126410" y="21982"/>
                  </a:cubicBezTo>
                  <a:lnTo>
                    <a:pt x="126410" y="21982"/>
                  </a:lnTo>
                  <a:lnTo>
                    <a:pt x="126410" y="21981"/>
                  </a:lnTo>
                  <a:lnTo>
                    <a:pt x="126410" y="21982"/>
                  </a:lnTo>
                  <a:cubicBezTo>
                    <a:pt x="126410" y="21982"/>
                    <a:pt x="126410" y="21982"/>
                    <a:pt x="126410" y="21982"/>
                  </a:cubicBezTo>
                  <a:lnTo>
                    <a:pt x="126410" y="21982"/>
                  </a:lnTo>
                  <a:lnTo>
                    <a:pt x="126458" y="23791"/>
                  </a:lnTo>
                  <a:cubicBezTo>
                    <a:pt x="125313" y="24295"/>
                    <a:pt x="124169" y="24838"/>
                    <a:pt x="123026" y="25359"/>
                  </a:cubicBezTo>
                  <a:lnTo>
                    <a:pt x="121313" y="26149"/>
                  </a:lnTo>
                  <a:lnTo>
                    <a:pt x="119605" y="26963"/>
                  </a:lnTo>
                  <a:lnTo>
                    <a:pt x="119453" y="26242"/>
                  </a:lnTo>
                  <a:cubicBezTo>
                    <a:pt x="115727" y="27996"/>
                    <a:pt x="112034" y="29866"/>
                    <a:pt x="108360" y="31752"/>
                  </a:cubicBezTo>
                  <a:lnTo>
                    <a:pt x="108360" y="31752"/>
                  </a:lnTo>
                  <a:lnTo>
                    <a:pt x="107886" y="30947"/>
                  </a:lnTo>
                  <a:cubicBezTo>
                    <a:pt x="102614" y="33690"/>
                    <a:pt x="97398" y="36564"/>
                    <a:pt x="92294" y="39540"/>
                  </a:cubicBezTo>
                  <a:lnTo>
                    <a:pt x="93807" y="40600"/>
                  </a:lnTo>
                  <a:cubicBezTo>
                    <a:pt x="92717" y="41235"/>
                    <a:pt x="91625" y="41869"/>
                    <a:pt x="90557" y="42521"/>
                  </a:cubicBezTo>
                  <a:cubicBezTo>
                    <a:pt x="89485" y="43172"/>
                    <a:pt x="88398" y="43815"/>
                    <a:pt x="87333" y="44473"/>
                  </a:cubicBezTo>
                  <a:lnTo>
                    <a:pt x="86546" y="44088"/>
                  </a:lnTo>
                  <a:cubicBezTo>
                    <a:pt x="84815" y="45173"/>
                    <a:pt x="83043" y="46247"/>
                    <a:pt x="81344" y="47355"/>
                  </a:cubicBezTo>
                  <a:lnTo>
                    <a:pt x="78762" y="49014"/>
                  </a:lnTo>
                  <a:lnTo>
                    <a:pt x="76222" y="50700"/>
                  </a:lnTo>
                  <a:lnTo>
                    <a:pt x="74920" y="50361"/>
                  </a:lnTo>
                  <a:cubicBezTo>
                    <a:pt x="70022" y="53623"/>
                    <a:pt x="65262" y="56981"/>
                    <a:pt x="60696" y="60397"/>
                  </a:cubicBezTo>
                  <a:lnTo>
                    <a:pt x="63676" y="60556"/>
                  </a:lnTo>
                  <a:lnTo>
                    <a:pt x="60794" y="62760"/>
                  </a:lnTo>
                  <a:cubicBezTo>
                    <a:pt x="59822" y="63500"/>
                    <a:pt x="58915" y="64243"/>
                    <a:pt x="57968" y="64988"/>
                  </a:cubicBezTo>
                  <a:lnTo>
                    <a:pt x="56547" y="65009"/>
                  </a:lnTo>
                  <a:cubicBezTo>
                    <a:pt x="54972" y="66236"/>
                    <a:pt x="53512" y="67466"/>
                    <a:pt x="51998" y="68706"/>
                  </a:cubicBezTo>
                  <a:cubicBezTo>
                    <a:pt x="50846" y="69658"/>
                    <a:pt x="49747" y="70608"/>
                    <a:pt x="48633" y="71566"/>
                  </a:cubicBezTo>
                  <a:lnTo>
                    <a:pt x="15015" y="74969"/>
                  </a:lnTo>
                  <a:lnTo>
                    <a:pt x="15484" y="74590"/>
                  </a:lnTo>
                  <a:cubicBezTo>
                    <a:pt x="17479" y="72985"/>
                    <a:pt x="19522" y="71340"/>
                    <a:pt x="21618" y="69725"/>
                  </a:cubicBezTo>
                  <a:lnTo>
                    <a:pt x="22203" y="69272"/>
                  </a:lnTo>
                  <a:cubicBezTo>
                    <a:pt x="23205" y="68494"/>
                    <a:pt x="24204" y="67719"/>
                    <a:pt x="25215" y="66946"/>
                  </a:cubicBezTo>
                  <a:lnTo>
                    <a:pt x="30685" y="62838"/>
                  </a:lnTo>
                  <a:lnTo>
                    <a:pt x="32526" y="61493"/>
                  </a:lnTo>
                  <a:lnTo>
                    <a:pt x="36228" y="58806"/>
                  </a:lnTo>
                  <a:cubicBezTo>
                    <a:pt x="37372" y="57988"/>
                    <a:pt x="38541" y="57164"/>
                    <a:pt x="39706" y="56344"/>
                  </a:cubicBezTo>
                  <a:lnTo>
                    <a:pt x="39959" y="56166"/>
                  </a:lnTo>
                  <a:cubicBezTo>
                    <a:pt x="41335" y="55195"/>
                    <a:pt x="42495" y="54382"/>
                    <a:pt x="43699" y="53561"/>
                  </a:cubicBezTo>
                  <a:lnTo>
                    <a:pt x="47493" y="50970"/>
                  </a:lnTo>
                  <a:cubicBezTo>
                    <a:pt x="48455" y="50320"/>
                    <a:pt x="49456" y="49654"/>
                    <a:pt x="50423" y="49013"/>
                  </a:cubicBezTo>
                  <a:lnTo>
                    <a:pt x="51299" y="48432"/>
                  </a:lnTo>
                  <a:cubicBezTo>
                    <a:pt x="53477" y="46975"/>
                    <a:pt x="55747" y="45517"/>
                    <a:pt x="57932" y="44112"/>
                  </a:cubicBezTo>
                  <a:lnTo>
                    <a:pt x="58972" y="43445"/>
                  </a:lnTo>
                  <a:cubicBezTo>
                    <a:pt x="64695" y="39818"/>
                    <a:pt x="69780" y="36703"/>
                    <a:pt x="74534" y="33914"/>
                  </a:cubicBezTo>
                  <a:cubicBezTo>
                    <a:pt x="84614" y="27958"/>
                    <a:pt x="95311" y="22120"/>
                    <a:pt x="106434" y="16500"/>
                  </a:cubicBezTo>
                  <a:cubicBezTo>
                    <a:pt x="112686" y="13369"/>
                    <a:pt x="117865" y="10866"/>
                    <a:pt x="122736" y="8623"/>
                  </a:cubicBezTo>
                  <a:cubicBezTo>
                    <a:pt x="124896" y="7609"/>
                    <a:pt x="127093" y="6623"/>
                    <a:pt x="129222" y="5668"/>
                  </a:cubicBezTo>
                  <a:cubicBezTo>
                    <a:pt x="129815" y="5402"/>
                    <a:pt x="130407" y="5136"/>
                    <a:pt x="130999" y="4870"/>
                  </a:cubicBezTo>
                  <a:cubicBezTo>
                    <a:pt x="132365" y="4268"/>
                    <a:pt x="133750" y="3665"/>
                    <a:pt x="135138" y="3061"/>
                  </a:cubicBezTo>
                  <a:lnTo>
                    <a:pt x="137224" y="2157"/>
                  </a:lnTo>
                  <a:lnTo>
                    <a:pt x="138736" y="1517"/>
                  </a:lnTo>
                  <a:close/>
                  <a:moveTo>
                    <a:pt x="95039" y="68235"/>
                  </a:moveTo>
                  <a:lnTo>
                    <a:pt x="95039" y="68235"/>
                  </a:lnTo>
                  <a:cubicBezTo>
                    <a:pt x="92606" y="70693"/>
                    <a:pt x="90663" y="73071"/>
                    <a:pt x="89136" y="75475"/>
                  </a:cubicBezTo>
                  <a:lnTo>
                    <a:pt x="88654" y="75623"/>
                  </a:lnTo>
                  <a:cubicBezTo>
                    <a:pt x="89964" y="73524"/>
                    <a:pt x="91712" y="71325"/>
                    <a:pt x="93874" y="69089"/>
                  </a:cubicBezTo>
                  <a:lnTo>
                    <a:pt x="93874" y="69089"/>
                  </a:lnTo>
                  <a:lnTo>
                    <a:pt x="92784" y="69252"/>
                  </a:lnTo>
                  <a:cubicBezTo>
                    <a:pt x="90539" y="71566"/>
                    <a:pt x="88721" y="73846"/>
                    <a:pt x="87356" y="76022"/>
                  </a:cubicBezTo>
                  <a:lnTo>
                    <a:pt x="86628" y="76246"/>
                  </a:lnTo>
                  <a:lnTo>
                    <a:pt x="84811" y="76808"/>
                  </a:lnTo>
                  <a:cubicBezTo>
                    <a:pt x="86286" y="74478"/>
                    <a:pt x="88243" y="72042"/>
                    <a:pt x="90651" y="69571"/>
                  </a:cubicBezTo>
                  <a:lnTo>
                    <a:pt x="90651" y="69571"/>
                  </a:lnTo>
                  <a:lnTo>
                    <a:pt x="89576" y="69732"/>
                  </a:lnTo>
                  <a:cubicBezTo>
                    <a:pt x="87084" y="72281"/>
                    <a:pt x="85057" y="74798"/>
                    <a:pt x="83525" y="77204"/>
                  </a:cubicBezTo>
                  <a:lnTo>
                    <a:pt x="80799" y="78045"/>
                  </a:lnTo>
                  <a:lnTo>
                    <a:pt x="80949" y="77810"/>
                  </a:lnTo>
                  <a:lnTo>
                    <a:pt x="81524" y="76910"/>
                  </a:lnTo>
                  <a:cubicBezTo>
                    <a:pt x="81740" y="76604"/>
                    <a:pt x="81995" y="76288"/>
                    <a:pt x="82227" y="75979"/>
                  </a:cubicBezTo>
                  <a:lnTo>
                    <a:pt x="83635" y="74131"/>
                  </a:lnTo>
                  <a:cubicBezTo>
                    <a:pt x="84149" y="73509"/>
                    <a:pt x="84731" y="72874"/>
                    <a:pt x="85271" y="72249"/>
                  </a:cubicBezTo>
                  <a:cubicBezTo>
                    <a:pt x="86116" y="71222"/>
                    <a:pt x="87203" y="70160"/>
                    <a:pt x="88244" y="69111"/>
                  </a:cubicBezTo>
                  <a:lnTo>
                    <a:pt x="95039" y="68235"/>
                  </a:lnTo>
                  <a:close/>
                  <a:moveTo>
                    <a:pt x="86673" y="69313"/>
                  </a:moveTo>
                  <a:cubicBezTo>
                    <a:pt x="85585" y="70405"/>
                    <a:pt x="84453" y="71510"/>
                    <a:pt x="83564" y="72580"/>
                  </a:cubicBezTo>
                  <a:cubicBezTo>
                    <a:pt x="82999" y="73231"/>
                    <a:pt x="82391" y="73892"/>
                    <a:pt x="81853" y="74540"/>
                  </a:cubicBezTo>
                  <a:lnTo>
                    <a:pt x="80374" y="76468"/>
                  </a:lnTo>
                  <a:cubicBezTo>
                    <a:pt x="80130" y="76790"/>
                    <a:pt x="79865" y="77120"/>
                    <a:pt x="79638" y="77438"/>
                  </a:cubicBezTo>
                  <a:lnTo>
                    <a:pt x="79030" y="78378"/>
                  </a:lnTo>
                  <a:lnTo>
                    <a:pt x="78858" y="78643"/>
                  </a:lnTo>
                  <a:lnTo>
                    <a:pt x="75927" y="79547"/>
                  </a:lnTo>
                  <a:cubicBezTo>
                    <a:pt x="77809" y="76729"/>
                    <a:pt x="80255" y="73792"/>
                    <a:pt x="83102" y="70849"/>
                  </a:cubicBezTo>
                  <a:lnTo>
                    <a:pt x="83102" y="70849"/>
                  </a:lnTo>
                  <a:lnTo>
                    <a:pt x="75371" y="72030"/>
                  </a:lnTo>
                  <a:cubicBezTo>
                    <a:pt x="75848" y="71549"/>
                    <a:pt x="76336" y="71065"/>
                    <a:pt x="76836" y="70581"/>
                  </a:cubicBezTo>
                  <a:lnTo>
                    <a:pt x="86673" y="69313"/>
                  </a:lnTo>
                  <a:close/>
                  <a:moveTo>
                    <a:pt x="144958" y="48998"/>
                  </a:moveTo>
                  <a:cubicBezTo>
                    <a:pt x="148513" y="48998"/>
                    <a:pt x="151091" y="49892"/>
                    <a:pt x="152184" y="51611"/>
                  </a:cubicBezTo>
                  <a:cubicBezTo>
                    <a:pt x="153694" y="53908"/>
                    <a:pt x="152466" y="57637"/>
                    <a:pt x="148731" y="61803"/>
                  </a:cubicBezTo>
                  <a:cubicBezTo>
                    <a:pt x="144937" y="66064"/>
                    <a:pt x="138694" y="70584"/>
                    <a:pt x="131762" y="74056"/>
                  </a:cubicBezTo>
                  <a:cubicBezTo>
                    <a:pt x="124837" y="77545"/>
                    <a:pt x="117613" y="79788"/>
                    <a:pt x="112146" y="80179"/>
                  </a:cubicBezTo>
                  <a:cubicBezTo>
                    <a:pt x="111533" y="80225"/>
                    <a:pt x="110945" y="80248"/>
                    <a:pt x="110383" y="80248"/>
                  </a:cubicBezTo>
                  <a:cubicBezTo>
                    <a:pt x="106038" y="80248"/>
                    <a:pt x="103275" y="78887"/>
                    <a:pt x="102690" y="76476"/>
                  </a:cubicBezTo>
                  <a:cubicBezTo>
                    <a:pt x="102012" y="73859"/>
                    <a:pt x="103956" y="70057"/>
                    <a:pt x="107906" y="66103"/>
                  </a:cubicBezTo>
                  <a:cubicBezTo>
                    <a:pt x="111745" y="62239"/>
                    <a:pt x="117470" y="58265"/>
                    <a:pt x="123600" y="55193"/>
                  </a:cubicBezTo>
                  <a:cubicBezTo>
                    <a:pt x="129724" y="52107"/>
                    <a:pt x="136231" y="49935"/>
                    <a:pt x="141449" y="49249"/>
                  </a:cubicBezTo>
                  <a:cubicBezTo>
                    <a:pt x="142700" y="49081"/>
                    <a:pt x="143875" y="48998"/>
                    <a:pt x="144958" y="48998"/>
                  </a:cubicBezTo>
                  <a:close/>
                  <a:moveTo>
                    <a:pt x="50892" y="75541"/>
                  </a:moveTo>
                  <a:cubicBezTo>
                    <a:pt x="49028" y="77306"/>
                    <a:pt x="47244" y="79073"/>
                    <a:pt x="45511" y="80843"/>
                  </a:cubicBezTo>
                  <a:lnTo>
                    <a:pt x="44131" y="81125"/>
                  </a:lnTo>
                  <a:cubicBezTo>
                    <a:pt x="44071" y="81095"/>
                    <a:pt x="44009" y="81066"/>
                    <a:pt x="43949" y="81037"/>
                  </a:cubicBezTo>
                  <a:cubicBezTo>
                    <a:pt x="44660" y="80296"/>
                    <a:pt x="45441" y="79543"/>
                    <a:pt x="46180" y="78801"/>
                  </a:cubicBezTo>
                  <a:lnTo>
                    <a:pt x="47300" y="77692"/>
                  </a:lnTo>
                  <a:lnTo>
                    <a:pt x="48472" y="76580"/>
                  </a:lnTo>
                  <a:cubicBezTo>
                    <a:pt x="49288" y="76228"/>
                    <a:pt x="50092" y="75882"/>
                    <a:pt x="50892" y="75541"/>
                  </a:cubicBezTo>
                  <a:close/>
                  <a:moveTo>
                    <a:pt x="44975" y="81406"/>
                  </a:moveTo>
                  <a:lnTo>
                    <a:pt x="44975" y="81406"/>
                  </a:lnTo>
                  <a:cubicBezTo>
                    <a:pt x="44950" y="81432"/>
                    <a:pt x="44925" y="81459"/>
                    <a:pt x="44900" y="81487"/>
                  </a:cubicBezTo>
                  <a:cubicBezTo>
                    <a:pt x="44866" y="81472"/>
                    <a:pt x="44832" y="81457"/>
                    <a:pt x="44800" y="81442"/>
                  </a:cubicBezTo>
                  <a:lnTo>
                    <a:pt x="44975" y="81406"/>
                  </a:lnTo>
                  <a:close/>
                  <a:moveTo>
                    <a:pt x="80374" y="72310"/>
                  </a:moveTo>
                  <a:lnTo>
                    <a:pt x="80374" y="72310"/>
                  </a:lnTo>
                  <a:cubicBezTo>
                    <a:pt x="77913" y="74955"/>
                    <a:pt x="75817" y="77570"/>
                    <a:pt x="74099" y="80111"/>
                  </a:cubicBezTo>
                  <a:lnTo>
                    <a:pt x="66662" y="82404"/>
                  </a:lnTo>
                  <a:cubicBezTo>
                    <a:pt x="68636" y="79509"/>
                    <a:pt x="71094" y="76498"/>
                    <a:pt x="74020" y="73422"/>
                  </a:cubicBezTo>
                  <a:lnTo>
                    <a:pt x="80374" y="72310"/>
                  </a:lnTo>
                  <a:close/>
                  <a:moveTo>
                    <a:pt x="54525" y="72203"/>
                  </a:moveTo>
                  <a:lnTo>
                    <a:pt x="54525" y="72203"/>
                  </a:lnTo>
                  <a:cubicBezTo>
                    <a:pt x="53665" y="72968"/>
                    <a:pt x="52824" y="73734"/>
                    <a:pt x="52000" y="74501"/>
                  </a:cubicBezTo>
                  <a:cubicBezTo>
                    <a:pt x="51898" y="74543"/>
                    <a:pt x="51797" y="74584"/>
                    <a:pt x="51695" y="74627"/>
                  </a:cubicBezTo>
                  <a:cubicBezTo>
                    <a:pt x="50478" y="75139"/>
                    <a:pt x="49247" y="75665"/>
                    <a:pt x="48001" y="76207"/>
                  </a:cubicBezTo>
                  <a:cubicBezTo>
                    <a:pt x="47015" y="77135"/>
                    <a:pt x="46020" y="78069"/>
                    <a:pt x="45102" y="78996"/>
                  </a:cubicBezTo>
                  <a:cubicBezTo>
                    <a:pt x="44293" y="79802"/>
                    <a:pt x="43454" y="80616"/>
                    <a:pt x="42677" y="81421"/>
                  </a:cubicBezTo>
                  <a:lnTo>
                    <a:pt x="34936" y="83003"/>
                  </a:lnTo>
                  <a:cubicBezTo>
                    <a:pt x="38226" y="79724"/>
                    <a:pt x="41666" y="76462"/>
                    <a:pt x="45370" y="73225"/>
                  </a:cubicBezTo>
                  <a:lnTo>
                    <a:pt x="54525" y="72203"/>
                  </a:lnTo>
                  <a:close/>
                  <a:moveTo>
                    <a:pt x="73256" y="73556"/>
                  </a:moveTo>
                  <a:lnTo>
                    <a:pt x="73256" y="73556"/>
                  </a:lnTo>
                  <a:cubicBezTo>
                    <a:pt x="70279" y="76680"/>
                    <a:pt x="67773" y="79740"/>
                    <a:pt x="65761" y="82683"/>
                  </a:cubicBezTo>
                  <a:lnTo>
                    <a:pt x="59949" y="84474"/>
                  </a:lnTo>
                  <a:cubicBezTo>
                    <a:pt x="62296" y="81178"/>
                    <a:pt x="65125" y="77799"/>
                    <a:pt x="68391" y="74407"/>
                  </a:cubicBezTo>
                  <a:lnTo>
                    <a:pt x="73256" y="73556"/>
                  </a:lnTo>
                  <a:close/>
                  <a:moveTo>
                    <a:pt x="155717" y="40491"/>
                  </a:moveTo>
                  <a:cubicBezTo>
                    <a:pt x="155867" y="40491"/>
                    <a:pt x="156012" y="40494"/>
                    <a:pt x="156151" y="40501"/>
                  </a:cubicBezTo>
                  <a:cubicBezTo>
                    <a:pt x="157294" y="40519"/>
                    <a:pt x="158747" y="40570"/>
                    <a:pt x="159985" y="40808"/>
                  </a:cubicBezTo>
                  <a:cubicBezTo>
                    <a:pt x="160760" y="40950"/>
                    <a:pt x="161561" y="41108"/>
                    <a:pt x="162289" y="41324"/>
                  </a:cubicBezTo>
                  <a:lnTo>
                    <a:pt x="156287" y="45233"/>
                  </a:lnTo>
                  <a:lnTo>
                    <a:pt x="156277" y="45231"/>
                  </a:lnTo>
                  <a:lnTo>
                    <a:pt x="152257" y="47852"/>
                  </a:lnTo>
                  <a:cubicBezTo>
                    <a:pt x="152325" y="47873"/>
                    <a:pt x="152406" y="47887"/>
                    <a:pt x="152460" y="47918"/>
                  </a:cubicBezTo>
                  <a:lnTo>
                    <a:pt x="152926" y="47618"/>
                  </a:lnTo>
                  <a:cubicBezTo>
                    <a:pt x="153017" y="47663"/>
                    <a:pt x="153089" y="47720"/>
                    <a:pt x="153190" y="47759"/>
                  </a:cubicBezTo>
                  <a:lnTo>
                    <a:pt x="153485" y="47896"/>
                  </a:lnTo>
                  <a:lnTo>
                    <a:pt x="153026" y="48180"/>
                  </a:lnTo>
                  <a:lnTo>
                    <a:pt x="153208" y="48263"/>
                  </a:lnTo>
                  <a:lnTo>
                    <a:pt x="157406" y="45693"/>
                  </a:lnTo>
                  <a:lnTo>
                    <a:pt x="157383" y="45682"/>
                  </a:lnTo>
                  <a:lnTo>
                    <a:pt x="163654" y="41842"/>
                  </a:lnTo>
                  <a:cubicBezTo>
                    <a:pt x="164442" y="42198"/>
                    <a:pt x="165143" y="42599"/>
                    <a:pt x="165745" y="43040"/>
                  </a:cubicBezTo>
                  <a:cubicBezTo>
                    <a:pt x="168183" y="45033"/>
                    <a:pt x="168919" y="48073"/>
                    <a:pt x="167724" y="51632"/>
                  </a:cubicBezTo>
                  <a:lnTo>
                    <a:pt x="167721" y="51643"/>
                  </a:lnTo>
                  <a:cubicBezTo>
                    <a:pt x="166801" y="54333"/>
                    <a:pt x="165103" y="57122"/>
                    <a:pt x="162515" y="60161"/>
                  </a:cubicBezTo>
                  <a:lnTo>
                    <a:pt x="162200" y="60531"/>
                  </a:lnTo>
                  <a:lnTo>
                    <a:pt x="162193" y="60538"/>
                  </a:lnTo>
                  <a:cubicBezTo>
                    <a:pt x="161948" y="60795"/>
                    <a:pt x="161724" y="61051"/>
                    <a:pt x="161501" y="61308"/>
                  </a:cubicBezTo>
                  <a:cubicBezTo>
                    <a:pt x="161202" y="61650"/>
                    <a:pt x="160920" y="61972"/>
                    <a:pt x="160594" y="62285"/>
                  </a:cubicBezTo>
                  <a:lnTo>
                    <a:pt x="159709" y="63220"/>
                  </a:lnTo>
                  <a:cubicBezTo>
                    <a:pt x="159438" y="63471"/>
                    <a:pt x="159120" y="63777"/>
                    <a:pt x="158814" y="64084"/>
                  </a:cubicBezTo>
                  <a:lnTo>
                    <a:pt x="158369" y="64536"/>
                  </a:lnTo>
                  <a:lnTo>
                    <a:pt x="157936" y="64918"/>
                  </a:lnTo>
                  <a:cubicBezTo>
                    <a:pt x="157590" y="65231"/>
                    <a:pt x="157263" y="65538"/>
                    <a:pt x="156946" y="65844"/>
                  </a:cubicBezTo>
                  <a:lnTo>
                    <a:pt x="155866" y="66777"/>
                  </a:lnTo>
                  <a:cubicBezTo>
                    <a:pt x="155583" y="67031"/>
                    <a:pt x="155316" y="67271"/>
                    <a:pt x="155026" y="67492"/>
                  </a:cubicBezTo>
                  <a:cubicBezTo>
                    <a:pt x="154612" y="67826"/>
                    <a:pt x="154248" y="68131"/>
                    <a:pt x="153891" y="68437"/>
                  </a:cubicBezTo>
                  <a:cubicBezTo>
                    <a:pt x="153747" y="68554"/>
                    <a:pt x="153562" y="68695"/>
                    <a:pt x="153378" y="68835"/>
                  </a:cubicBezTo>
                  <a:cubicBezTo>
                    <a:pt x="153184" y="68982"/>
                    <a:pt x="152992" y="69130"/>
                    <a:pt x="152807" y="69279"/>
                  </a:cubicBezTo>
                  <a:cubicBezTo>
                    <a:pt x="152418" y="69608"/>
                    <a:pt x="152002" y="69913"/>
                    <a:pt x="151562" y="70238"/>
                  </a:cubicBezTo>
                  <a:cubicBezTo>
                    <a:pt x="151209" y="70496"/>
                    <a:pt x="150857" y="70755"/>
                    <a:pt x="150523" y="71019"/>
                  </a:cubicBezTo>
                  <a:lnTo>
                    <a:pt x="149782" y="71541"/>
                  </a:lnTo>
                  <a:cubicBezTo>
                    <a:pt x="148474" y="72469"/>
                    <a:pt x="147119" y="73431"/>
                    <a:pt x="145696" y="74320"/>
                  </a:cubicBezTo>
                  <a:cubicBezTo>
                    <a:pt x="142646" y="76324"/>
                    <a:pt x="139069" y="78372"/>
                    <a:pt x="134724" y="80604"/>
                  </a:cubicBezTo>
                  <a:cubicBezTo>
                    <a:pt x="134340" y="80788"/>
                    <a:pt x="133901" y="81002"/>
                    <a:pt x="133462" y="81216"/>
                  </a:cubicBezTo>
                  <a:cubicBezTo>
                    <a:pt x="131932" y="81961"/>
                    <a:pt x="130488" y="82664"/>
                    <a:pt x="129022" y="83279"/>
                  </a:cubicBezTo>
                  <a:cubicBezTo>
                    <a:pt x="128441" y="83554"/>
                    <a:pt x="127950" y="83754"/>
                    <a:pt x="127431" y="83966"/>
                  </a:cubicBezTo>
                  <a:cubicBezTo>
                    <a:pt x="126983" y="84148"/>
                    <a:pt x="126537" y="84330"/>
                    <a:pt x="126090" y="84532"/>
                  </a:cubicBezTo>
                  <a:lnTo>
                    <a:pt x="125748" y="84664"/>
                  </a:lnTo>
                  <a:cubicBezTo>
                    <a:pt x="125387" y="84802"/>
                    <a:pt x="125024" y="84941"/>
                    <a:pt x="124661" y="85088"/>
                  </a:cubicBezTo>
                  <a:lnTo>
                    <a:pt x="124628" y="85101"/>
                  </a:lnTo>
                  <a:lnTo>
                    <a:pt x="125144" y="81157"/>
                  </a:lnTo>
                  <a:cubicBezTo>
                    <a:pt x="128939" y="79677"/>
                    <a:pt x="132790" y="77884"/>
                    <a:pt x="136496" y="75846"/>
                  </a:cubicBezTo>
                  <a:cubicBezTo>
                    <a:pt x="144529" y="71437"/>
                    <a:pt x="151549" y="66064"/>
                    <a:pt x="155968" y="61040"/>
                  </a:cubicBezTo>
                  <a:lnTo>
                    <a:pt x="155968" y="61040"/>
                  </a:lnTo>
                  <a:lnTo>
                    <a:pt x="155846" y="61053"/>
                  </a:lnTo>
                  <a:lnTo>
                    <a:pt x="155846" y="61053"/>
                  </a:lnTo>
                  <a:lnTo>
                    <a:pt x="156093" y="60751"/>
                  </a:lnTo>
                  <a:lnTo>
                    <a:pt x="151812" y="61242"/>
                  </a:lnTo>
                  <a:lnTo>
                    <a:pt x="151600" y="61500"/>
                  </a:lnTo>
                  <a:lnTo>
                    <a:pt x="150639" y="61602"/>
                  </a:lnTo>
                  <a:cubicBezTo>
                    <a:pt x="154680" y="57074"/>
                    <a:pt x="155978" y="53023"/>
                    <a:pt x="154298" y="50550"/>
                  </a:cubicBezTo>
                  <a:cubicBezTo>
                    <a:pt x="153098" y="48713"/>
                    <a:pt x="150305" y="47759"/>
                    <a:pt x="146481" y="47759"/>
                  </a:cubicBezTo>
                  <a:cubicBezTo>
                    <a:pt x="145281" y="47759"/>
                    <a:pt x="143979" y="47853"/>
                    <a:pt x="142593" y="48043"/>
                  </a:cubicBezTo>
                  <a:cubicBezTo>
                    <a:pt x="142300" y="48082"/>
                    <a:pt x="142002" y="48128"/>
                    <a:pt x="141703" y="48175"/>
                  </a:cubicBezTo>
                  <a:cubicBezTo>
                    <a:pt x="141669" y="47850"/>
                    <a:pt x="141606" y="47528"/>
                    <a:pt x="141513" y="47215"/>
                  </a:cubicBezTo>
                  <a:cubicBezTo>
                    <a:pt x="141335" y="46674"/>
                    <a:pt x="141016" y="46215"/>
                    <a:pt x="140622" y="45753"/>
                  </a:cubicBezTo>
                  <a:cubicBezTo>
                    <a:pt x="134052" y="47332"/>
                    <a:pt x="126572" y="50286"/>
                    <a:pt x="119715" y="54008"/>
                  </a:cubicBezTo>
                  <a:cubicBezTo>
                    <a:pt x="113195" y="57542"/>
                    <a:pt x="107161" y="61816"/>
                    <a:pt x="102719" y="66025"/>
                  </a:cubicBezTo>
                  <a:lnTo>
                    <a:pt x="97929" y="66412"/>
                  </a:lnTo>
                  <a:cubicBezTo>
                    <a:pt x="98236" y="66115"/>
                    <a:pt x="98526" y="65834"/>
                    <a:pt x="98845" y="65564"/>
                  </a:cubicBezTo>
                  <a:lnTo>
                    <a:pt x="99731" y="64755"/>
                  </a:lnTo>
                  <a:cubicBezTo>
                    <a:pt x="99994" y="64540"/>
                    <a:pt x="100302" y="64277"/>
                    <a:pt x="100601" y="64016"/>
                  </a:cubicBezTo>
                  <a:lnTo>
                    <a:pt x="101038" y="63629"/>
                  </a:lnTo>
                  <a:lnTo>
                    <a:pt x="101446" y="63303"/>
                  </a:lnTo>
                  <a:cubicBezTo>
                    <a:pt x="101773" y="63039"/>
                    <a:pt x="102083" y="62780"/>
                    <a:pt x="102387" y="62521"/>
                  </a:cubicBezTo>
                  <a:lnTo>
                    <a:pt x="103388" y="61738"/>
                  </a:lnTo>
                  <a:cubicBezTo>
                    <a:pt x="103651" y="61526"/>
                    <a:pt x="103900" y="61326"/>
                    <a:pt x="104160" y="61141"/>
                  </a:cubicBezTo>
                  <a:cubicBezTo>
                    <a:pt x="104534" y="60864"/>
                    <a:pt x="104866" y="60612"/>
                    <a:pt x="105190" y="60358"/>
                  </a:cubicBezTo>
                  <a:cubicBezTo>
                    <a:pt x="105319" y="60261"/>
                    <a:pt x="105484" y="60145"/>
                    <a:pt x="105648" y="60028"/>
                  </a:cubicBezTo>
                  <a:cubicBezTo>
                    <a:pt x="105821" y="59906"/>
                    <a:pt x="105992" y="59784"/>
                    <a:pt x="106158" y="59662"/>
                  </a:cubicBezTo>
                  <a:cubicBezTo>
                    <a:pt x="106509" y="59391"/>
                    <a:pt x="106875" y="59141"/>
                    <a:pt x="107261" y="58874"/>
                  </a:cubicBezTo>
                  <a:cubicBezTo>
                    <a:pt x="107570" y="58661"/>
                    <a:pt x="107879" y="58449"/>
                    <a:pt x="108174" y="58233"/>
                  </a:cubicBezTo>
                  <a:lnTo>
                    <a:pt x="108832" y="57796"/>
                  </a:lnTo>
                  <a:cubicBezTo>
                    <a:pt x="109958" y="57044"/>
                    <a:pt x="111120" y="56268"/>
                    <a:pt x="112318" y="55545"/>
                  </a:cubicBezTo>
                  <a:cubicBezTo>
                    <a:pt x="114892" y="53930"/>
                    <a:pt x="117860" y="52268"/>
                    <a:pt x="121434" y="50437"/>
                  </a:cubicBezTo>
                  <a:cubicBezTo>
                    <a:pt x="121750" y="50284"/>
                    <a:pt x="122114" y="50106"/>
                    <a:pt x="122477" y="49928"/>
                  </a:cubicBezTo>
                  <a:cubicBezTo>
                    <a:pt x="123731" y="49314"/>
                    <a:pt x="124916" y="48734"/>
                    <a:pt x="126120" y="48211"/>
                  </a:cubicBezTo>
                  <a:cubicBezTo>
                    <a:pt x="126598" y="47982"/>
                    <a:pt x="127002" y="47811"/>
                    <a:pt x="127430" y="47628"/>
                  </a:cubicBezTo>
                  <a:cubicBezTo>
                    <a:pt x="127798" y="47473"/>
                    <a:pt x="128167" y="47316"/>
                    <a:pt x="128535" y="47146"/>
                  </a:cubicBezTo>
                  <a:lnTo>
                    <a:pt x="128825" y="47028"/>
                  </a:lnTo>
                  <a:cubicBezTo>
                    <a:pt x="129123" y="46908"/>
                    <a:pt x="129419" y="46787"/>
                    <a:pt x="129716" y="46663"/>
                  </a:cubicBezTo>
                  <a:lnTo>
                    <a:pt x="130144" y="46481"/>
                  </a:lnTo>
                  <a:lnTo>
                    <a:pt x="130144" y="46484"/>
                  </a:lnTo>
                  <a:lnTo>
                    <a:pt x="130875" y="46194"/>
                  </a:lnTo>
                  <a:cubicBezTo>
                    <a:pt x="130914" y="46179"/>
                    <a:pt x="130954" y="46165"/>
                    <a:pt x="130993" y="46149"/>
                  </a:cubicBezTo>
                  <a:lnTo>
                    <a:pt x="131607" y="45914"/>
                  </a:lnTo>
                  <a:lnTo>
                    <a:pt x="131608" y="45910"/>
                  </a:lnTo>
                  <a:cubicBezTo>
                    <a:pt x="138877" y="43084"/>
                    <a:pt x="145639" y="41330"/>
                    <a:pt x="151776" y="40712"/>
                  </a:cubicBezTo>
                  <a:cubicBezTo>
                    <a:pt x="152274" y="40643"/>
                    <a:pt x="152691" y="40620"/>
                    <a:pt x="153132" y="40595"/>
                  </a:cubicBezTo>
                  <a:cubicBezTo>
                    <a:pt x="153439" y="40577"/>
                    <a:pt x="153748" y="40558"/>
                    <a:pt x="154071" y="40528"/>
                  </a:cubicBezTo>
                  <a:cubicBezTo>
                    <a:pt x="154338" y="40526"/>
                    <a:pt x="154613" y="40518"/>
                    <a:pt x="154889" y="40509"/>
                  </a:cubicBezTo>
                  <a:cubicBezTo>
                    <a:pt x="155177" y="40500"/>
                    <a:pt x="155454" y="40491"/>
                    <a:pt x="155717" y="40491"/>
                  </a:cubicBezTo>
                  <a:close/>
                  <a:moveTo>
                    <a:pt x="88597" y="76358"/>
                  </a:moveTo>
                  <a:lnTo>
                    <a:pt x="88597" y="76358"/>
                  </a:lnTo>
                  <a:cubicBezTo>
                    <a:pt x="86516" y="79941"/>
                    <a:pt x="85831" y="83337"/>
                    <a:pt x="86719" y="85994"/>
                  </a:cubicBezTo>
                  <a:lnTo>
                    <a:pt x="86187" y="86285"/>
                  </a:lnTo>
                  <a:cubicBezTo>
                    <a:pt x="85275" y="83656"/>
                    <a:pt x="85971" y="80262"/>
                    <a:pt x="88126" y="76502"/>
                  </a:cubicBezTo>
                  <a:lnTo>
                    <a:pt x="88597" y="76358"/>
                  </a:lnTo>
                  <a:close/>
                  <a:moveTo>
                    <a:pt x="71027" y="70086"/>
                  </a:moveTo>
                  <a:lnTo>
                    <a:pt x="70785" y="70310"/>
                  </a:lnTo>
                  <a:cubicBezTo>
                    <a:pt x="65373" y="75316"/>
                    <a:pt x="60834" y="80344"/>
                    <a:pt x="57293" y="85293"/>
                  </a:cubicBezTo>
                  <a:lnTo>
                    <a:pt x="56359" y="85581"/>
                  </a:lnTo>
                  <a:lnTo>
                    <a:pt x="56580" y="85281"/>
                  </a:lnTo>
                  <a:lnTo>
                    <a:pt x="52819" y="86408"/>
                  </a:lnTo>
                  <a:lnTo>
                    <a:pt x="52562" y="86752"/>
                  </a:lnTo>
                  <a:lnTo>
                    <a:pt x="51738" y="87006"/>
                  </a:lnTo>
                  <a:cubicBezTo>
                    <a:pt x="51765" y="86969"/>
                    <a:pt x="51790" y="86933"/>
                    <a:pt x="51817" y="86896"/>
                  </a:cubicBezTo>
                  <a:cubicBezTo>
                    <a:pt x="55722" y="81548"/>
                    <a:pt x="60869" y="75983"/>
                    <a:pt x="66851" y="70501"/>
                  </a:cubicBezTo>
                  <a:lnTo>
                    <a:pt x="67471" y="70439"/>
                  </a:lnTo>
                  <a:lnTo>
                    <a:pt x="67176" y="70716"/>
                  </a:lnTo>
                  <a:lnTo>
                    <a:pt x="67176" y="70716"/>
                  </a:lnTo>
                  <a:lnTo>
                    <a:pt x="70072" y="70395"/>
                  </a:lnTo>
                  <a:lnTo>
                    <a:pt x="70325" y="70156"/>
                  </a:lnTo>
                  <a:lnTo>
                    <a:pt x="71027" y="70086"/>
                  </a:lnTo>
                  <a:close/>
                  <a:moveTo>
                    <a:pt x="42533" y="81917"/>
                  </a:moveTo>
                  <a:cubicBezTo>
                    <a:pt x="42975" y="82137"/>
                    <a:pt x="43422" y="82347"/>
                    <a:pt x="43890" y="82543"/>
                  </a:cubicBezTo>
                  <a:cubicBezTo>
                    <a:pt x="43555" y="82894"/>
                    <a:pt x="43224" y="83243"/>
                    <a:pt x="42915" y="83589"/>
                  </a:cubicBezTo>
                  <a:lnTo>
                    <a:pt x="40940" y="85777"/>
                  </a:lnTo>
                  <a:lnTo>
                    <a:pt x="34315" y="87438"/>
                  </a:lnTo>
                  <a:lnTo>
                    <a:pt x="36492" y="85069"/>
                  </a:lnTo>
                  <a:cubicBezTo>
                    <a:pt x="37208" y="84289"/>
                    <a:pt x="38009" y="83492"/>
                    <a:pt x="38758" y="82709"/>
                  </a:cubicBezTo>
                  <a:lnTo>
                    <a:pt x="42533" y="81917"/>
                  </a:lnTo>
                  <a:close/>
                  <a:moveTo>
                    <a:pt x="66191" y="70566"/>
                  </a:moveTo>
                  <a:lnTo>
                    <a:pt x="64092" y="72522"/>
                  </a:lnTo>
                  <a:cubicBezTo>
                    <a:pt x="63166" y="72902"/>
                    <a:pt x="62253" y="73288"/>
                    <a:pt x="61337" y="73682"/>
                  </a:cubicBezTo>
                  <a:lnTo>
                    <a:pt x="59687" y="75288"/>
                  </a:lnTo>
                  <a:cubicBezTo>
                    <a:pt x="59984" y="75498"/>
                    <a:pt x="60319" y="75694"/>
                    <a:pt x="60665" y="75880"/>
                  </a:cubicBezTo>
                  <a:lnTo>
                    <a:pt x="58973" y="77623"/>
                  </a:lnTo>
                  <a:cubicBezTo>
                    <a:pt x="58424" y="78203"/>
                    <a:pt x="57904" y="78781"/>
                    <a:pt x="57365" y="79364"/>
                  </a:cubicBezTo>
                  <a:cubicBezTo>
                    <a:pt x="56414" y="79814"/>
                    <a:pt x="55439" y="80278"/>
                    <a:pt x="54483" y="80745"/>
                  </a:cubicBezTo>
                  <a:lnTo>
                    <a:pt x="53071" y="82363"/>
                  </a:lnTo>
                  <a:cubicBezTo>
                    <a:pt x="53504" y="82502"/>
                    <a:pt x="53920" y="82639"/>
                    <a:pt x="54396" y="82753"/>
                  </a:cubicBezTo>
                  <a:cubicBezTo>
                    <a:pt x="53453" y="83914"/>
                    <a:pt x="52484" y="85088"/>
                    <a:pt x="51641" y="86234"/>
                  </a:cubicBezTo>
                  <a:cubicBezTo>
                    <a:pt x="50665" y="86755"/>
                    <a:pt x="49681" y="87285"/>
                    <a:pt x="48689" y="87825"/>
                  </a:cubicBezTo>
                  <a:lnTo>
                    <a:pt x="48578" y="87980"/>
                  </a:lnTo>
                  <a:lnTo>
                    <a:pt x="47980" y="88164"/>
                  </a:lnTo>
                  <a:cubicBezTo>
                    <a:pt x="48080" y="88028"/>
                    <a:pt x="48180" y="87891"/>
                    <a:pt x="48285" y="87754"/>
                  </a:cubicBezTo>
                  <a:cubicBezTo>
                    <a:pt x="49276" y="87215"/>
                    <a:pt x="50259" y="86686"/>
                    <a:pt x="51234" y="86166"/>
                  </a:cubicBezTo>
                  <a:cubicBezTo>
                    <a:pt x="51967" y="85170"/>
                    <a:pt x="52819" y="84147"/>
                    <a:pt x="53639" y="83139"/>
                  </a:cubicBezTo>
                  <a:cubicBezTo>
                    <a:pt x="53166" y="83022"/>
                    <a:pt x="52721" y="82892"/>
                    <a:pt x="52303" y="82748"/>
                  </a:cubicBezTo>
                  <a:cubicBezTo>
                    <a:pt x="52929" y="82033"/>
                    <a:pt x="53539" y="81324"/>
                    <a:pt x="54175" y="80613"/>
                  </a:cubicBezTo>
                  <a:cubicBezTo>
                    <a:pt x="55144" y="80145"/>
                    <a:pt x="56103" y="79686"/>
                    <a:pt x="57055" y="79237"/>
                  </a:cubicBezTo>
                  <a:cubicBezTo>
                    <a:pt x="57524" y="78731"/>
                    <a:pt x="57976" y="78231"/>
                    <a:pt x="58456" y="77725"/>
                  </a:cubicBezTo>
                  <a:lnTo>
                    <a:pt x="59930" y="76209"/>
                  </a:lnTo>
                  <a:cubicBezTo>
                    <a:pt x="59590" y="76020"/>
                    <a:pt x="59247" y="75826"/>
                    <a:pt x="58942" y="75618"/>
                  </a:cubicBezTo>
                  <a:lnTo>
                    <a:pt x="61115" y="73505"/>
                  </a:lnTo>
                  <a:cubicBezTo>
                    <a:pt x="62023" y="73113"/>
                    <a:pt x="62964" y="72723"/>
                    <a:pt x="63877" y="72346"/>
                  </a:cubicBezTo>
                  <a:lnTo>
                    <a:pt x="65741" y="70611"/>
                  </a:lnTo>
                  <a:lnTo>
                    <a:pt x="66191" y="70566"/>
                  </a:lnTo>
                  <a:close/>
                  <a:moveTo>
                    <a:pt x="86825" y="76904"/>
                  </a:moveTo>
                  <a:lnTo>
                    <a:pt x="86825" y="76904"/>
                  </a:lnTo>
                  <a:cubicBezTo>
                    <a:pt x="84567" y="80807"/>
                    <a:pt x="83820" y="84337"/>
                    <a:pt x="84746" y="87075"/>
                  </a:cubicBezTo>
                  <a:lnTo>
                    <a:pt x="81902" y="88632"/>
                  </a:lnTo>
                  <a:cubicBezTo>
                    <a:pt x="80956" y="85679"/>
                    <a:pt x="81809" y="81879"/>
                    <a:pt x="84274" y="77688"/>
                  </a:cubicBezTo>
                  <a:lnTo>
                    <a:pt x="86825" y="76904"/>
                  </a:lnTo>
                  <a:close/>
                  <a:moveTo>
                    <a:pt x="63389" y="70844"/>
                  </a:moveTo>
                  <a:lnTo>
                    <a:pt x="63389" y="70844"/>
                  </a:lnTo>
                  <a:cubicBezTo>
                    <a:pt x="56994" y="76656"/>
                    <a:pt x="51451" y="82581"/>
                    <a:pt x="47208" y="88289"/>
                  </a:cubicBezTo>
                  <a:cubicBezTo>
                    <a:pt x="47172" y="88338"/>
                    <a:pt x="47137" y="88387"/>
                    <a:pt x="47102" y="88436"/>
                  </a:cubicBezTo>
                  <a:lnTo>
                    <a:pt x="46383" y="88657"/>
                  </a:lnTo>
                  <a:cubicBezTo>
                    <a:pt x="46422" y="88605"/>
                    <a:pt x="46458" y="88555"/>
                    <a:pt x="46496" y="88503"/>
                  </a:cubicBezTo>
                  <a:cubicBezTo>
                    <a:pt x="50792" y="82740"/>
                    <a:pt x="56397" y="76759"/>
                    <a:pt x="62855" y="70897"/>
                  </a:cubicBezTo>
                  <a:lnTo>
                    <a:pt x="63389" y="70844"/>
                  </a:lnTo>
                  <a:close/>
                  <a:moveTo>
                    <a:pt x="62588" y="70923"/>
                  </a:moveTo>
                  <a:lnTo>
                    <a:pt x="62588" y="70923"/>
                  </a:lnTo>
                  <a:cubicBezTo>
                    <a:pt x="56097" y="76811"/>
                    <a:pt x="50460" y="82820"/>
                    <a:pt x="46139" y="88611"/>
                  </a:cubicBezTo>
                  <a:cubicBezTo>
                    <a:pt x="46099" y="88663"/>
                    <a:pt x="46063" y="88716"/>
                    <a:pt x="46024" y="88769"/>
                  </a:cubicBezTo>
                  <a:lnTo>
                    <a:pt x="45731" y="88859"/>
                  </a:lnTo>
                  <a:cubicBezTo>
                    <a:pt x="46870" y="87326"/>
                    <a:pt x="48091" y="85784"/>
                    <a:pt x="49394" y="84232"/>
                  </a:cubicBezTo>
                  <a:cubicBezTo>
                    <a:pt x="53078" y="79845"/>
                    <a:pt x="57502" y="75366"/>
                    <a:pt x="62361" y="70946"/>
                  </a:cubicBezTo>
                  <a:lnTo>
                    <a:pt x="62588" y="70923"/>
                  </a:lnTo>
                  <a:close/>
                  <a:moveTo>
                    <a:pt x="44315" y="82716"/>
                  </a:moveTo>
                  <a:cubicBezTo>
                    <a:pt x="44653" y="82847"/>
                    <a:pt x="45003" y="82974"/>
                    <a:pt x="45372" y="83090"/>
                  </a:cubicBezTo>
                  <a:cubicBezTo>
                    <a:pt x="44645" y="83907"/>
                    <a:pt x="43895" y="84731"/>
                    <a:pt x="43175" y="85553"/>
                  </a:cubicBezTo>
                  <a:lnTo>
                    <a:pt x="41096" y="88017"/>
                  </a:lnTo>
                  <a:cubicBezTo>
                    <a:pt x="40251" y="88450"/>
                    <a:pt x="39404" y="88889"/>
                    <a:pt x="38553" y="89335"/>
                  </a:cubicBezTo>
                  <a:cubicBezTo>
                    <a:pt x="39421" y="88268"/>
                    <a:pt x="40323" y="87197"/>
                    <a:pt x="41237" y="86130"/>
                  </a:cubicBezTo>
                  <a:cubicBezTo>
                    <a:pt x="41387" y="85951"/>
                    <a:pt x="41548" y="85767"/>
                    <a:pt x="41717" y="85582"/>
                  </a:cubicBezTo>
                  <a:lnTo>
                    <a:pt x="43675" y="83407"/>
                  </a:lnTo>
                  <a:cubicBezTo>
                    <a:pt x="43880" y="83179"/>
                    <a:pt x="44096" y="82947"/>
                    <a:pt x="44315" y="82716"/>
                  </a:cubicBezTo>
                  <a:close/>
                  <a:moveTo>
                    <a:pt x="60806" y="71100"/>
                  </a:moveTo>
                  <a:cubicBezTo>
                    <a:pt x="55806" y="75632"/>
                    <a:pt x="51244" y="80230"/>
                    <a:pt x="47434" y="84737"/>
                  </a:cubicBezTo>
                  <a:cubicBezTo>
                    <a:pt x="46086" y="86334"/>
                    <a:pt x="44820" y="87923"/>
                    <a:pt x="43634" y="89506"/>
                  </a:cubicBezTo>
                  <a:lnTo>
                    <a:pt x="42715" y="89789"/>
                  </a:lnTo>
                  <a:cubicBezTo>
                    <a:pt x="43917" y="88188"/>
                    <a:pt x="45205" y="86579"/>
                    <a:pt x="46576" y="84960"/>
                  </a:cubicBezTo>
                  <a:cubicBezTo>
                    <a:pt x="50442" y="80398"/>
                    <a:pt x="55064" y="75748"/>
                    <a:pt x="60126" y="71169"/>
                  </a:cubicBezTo>
                  <a:lnTo>
                    <a:pt x="60806" y="71100"/>
                  </a:lnTo>
                  <a:close/>
                  <a:moveTo>
                    <a:pt x="106313" y="66271"/>
                  </a:moveTo>
                  <a:lnTo>
                    <a:pt x="106313" y="66271"/>
                  </a:lnTo>
                  <a:cubicBezTo>
                    <a:pt x="102022" y="70548"/>
                    <a:pt x="99877" y="74687"/>
                    <a:pt x="100577" y="77537"/>
                  </a:cubicBezTo>
                  <a:cubicBezTo>
                    <a:pt x="101181" y="80187"/>
                    <a:pt x="104190" y="81693"/>
                    <a:pt x="108945" y="81693"/>
                  </a:cubicBezTo>
                  <a:cubicBezTo>
                    <a:pt x="109530" y="81693"/>
                    <a:pt x="110142" y="81670"/>
                    <a:pt x="110778" y="81624"/>
                  </a:cubicBezTo>
                  <a:cubicBezTo>
                    <a:pt x="111079" y="81602"/>
                    <a:pt x="111386" y="81576"/>
                    <a:pt x="111697" y="81545"/>
                  </a:cubicBezTo>
                  <a:lnTo>
                    <a:pt x="111697" y="81545"/>
                  </a:lnTo>
                  <a:cubicBezTo>
                    <a:pt x="111670" y="81975"/>
                    <a:pt x="111675" y="82407"/>
                    <a:pt x="111710" y="82837"/>
                  </a:cubicBezTo>
                  <a:cubicBezTo>
                    <a:pt x="111790" y="83586"/>
                    <a:pt x="112036" y="84254"/>
                    <a:pt x="112361" y="84945"/>
                  </a:cubicBezTo>
                  <a:cubicBezTo>
                    <a:pt x="115564" y="84338"/>
                    <a:pt x="119032" y="83372"/>
                    <a:pt x="122594" y="82108"/>
                  </a:cubicBezTo>
                  <a:lnTo>
                    <a:pt x="122594" y="82108"/>
                  </a:lnTo>
                  <a:lnTo>
                    <a:pt x="121489" y="86268"/>
                  </a:lnTo>
                  <a:cubicBezTo>
                    <a:pt x="113493" y="89096"/>
                    <a:pt x="106383" y="90518"/>
                    <a:pt x="100395" y="90518"/>
                  </a:cubicBezTo>
                  <a:cubicBezTo>
                    <a:pt x="100201" y="90518"/>
                    <a:pt x="100009" y="90516"/>
                    <a:pt x="99818" y="90514"/>
                  </a:cubicBezTo>
                  <a:cubicBezTo>
                    <a:pt x="99715" y="90517"/>
                    <a:pt x="99617" y="90519"/>
                    <a:pt x="99521" y="90519"/>
                  </a:cubicBezTo>
                  <a:cubicBezTo>
                    <a:pt x="99147" y="90519"/>
                    <a:pt x="98819" y="90493"/>
                    <a:pt x="98477" y="90466"/>
                  </a:cubicBezTo>
                  <a:cubicBezTo>
                    <a:pt x="98180" y="90442"/>
                    <a:pt x="97882" y="90420"/>
                    <a:pt x="97567" y="90412"/>
                  </a:cubicBezTo>
                  <a:cubicBezTo>
                    <a:pt x="97316" y="90371"/>
                    <a:pt x="97055" y="90340"/>
                    <a:pt x="96794" y="90308"/>
                  </a:cubicBezTo>
                  <a:cubicBezTo>
                    <a:pt x="96369" y="90258"/>
                    <a:pt x="95970" y="90210"/>
                    <a:pt x="95627" y="90122"/>
                  </a:cubicBezTo>
                  <a:cubicBezTo>
                    <a:pt x="94592" y="89919"/>
                    <a:pt x="93307" y="89628"/>
                    <a:pt x="92313" y="89116"/>
                  </a:cubicBezTo>
                  <a:cubicBezTo>
                    <a:pt x="91426" y="88676"/>
                    <a:pt x="90520" y="88197"/>
                    <a:pt x="89907" y="87543"/>
                  </a:cubicBezTo>
                  <a:cubicBezTo>
                    <a:pt x="89267" y="86892"/>
                    <a:pt x="88766" y="86184"/>
                    <a:pt x="88413" y="85438"/>
                  </a:cubicBezTo>
                  <a:cubicBezTo>
                    <a:pt x="87337" y="82751"/>
                    <a:pt x="88030" y="79213"/>
                    <a:pt x="90284" y="75487"/>
                  </a:cubicBezTo>
                  <a:lnTo>
                    <a:pt x="90288" y="75481"/>
                  </a:lnTo>
                  <a:cubicBezTo>
                    <a:pt x="91786" y="73021"/>
                    <a:pt x="93732" y="70596"/>
                    <a:pt x="96212" y="68083"/>
                  </a:cubicBezTo>
                  <a:lnTo>
                    <a:pt x="104570" y="67006"/>
                  </a:lnTo>
                  <a:lnTo>
                    <a:pt x="104907" y="66637"/>
                  </a:lnTo>
                  <a:lnTo>
                    <a:pt x="105297" y="66593"/>
                  </a:lnTo>
                  <a:lnTo>
                    <a:pt x="105522" y="66355"/>
                  </a:lnTo>
                  <a:lnTo>
                    <a:pt x="106313" y="66271"/>
                  </a:lnTo>
                  <a:close/>
                  <a:moveTo>
                    <a:pt x="82983" y="78085"/>
                  </a:moveTo>
                  <a:cubicBezTo>
                    <a:pt x="80411" y="82422"/>
                    <a:pt x="79502" y="86358"/>
                    <a:pt x="80458" y="89423"/>
                  </a:cubicBezTo>
                  <a:lnTo>
                    <a:pt x="77355" y="91121"/>
                  </a:lnTo>
                  <a:cubicBezTo>
                    <a:pt x="77335" y="91015"/>
                    <a:pt x="77316" y="90907"/>
                    <a:pt x="77291" y="90803"/>
                  </a:cubicBezTo>
                  <a:lnTo>
                    <a:pt x="77003" y="89434"/>
                  </a:lnTo>
                  <a:lnTo>
                    <a:pt x="77021" y="87936"/>
                  </a:lnTo>
                  <a:lnTo>
                    <a:pt x="77033" y="87194"/>
                  </a:lnTo>
                  <a:cubicBezTo>
                    <a:pt x="77073" y="86931"/>
                    <a:pt x="77140" y="86657"/>
                    <a:pt x="77193" y="86391"/>
                  </a:cubicBezTo>
                  <a:lnTo>
                    <a:pt x="77518" y="84796"/>
                  </a:lnTo>
                  <a:lnTo>
                    <a:pt x="78137" y="83104"/>
                  </a:lnTo>
                  <a:lnTo>
                    <a:pt x="78443" y="82267"/>
                  </a:lnTo>
                  <a:lnTo>
                    <a:pt x="78893" y="81382"/>
                  </a:lnTo>
                  <a:lnTo>
                    <a:pt x="79786" y="79630"/>
                  </a:lnTo>
                  <a:lnTo>
                    <a:pt x="80232" y="78932"/>
                  </a:lnTo>
                  <a:lnTo>
                    <a:pt x="82628" y="78195"/>
                  </a:lnTo>
                  <a:lnTo>
                    <a:pt x="82983" y="78085"/>
                  </a:lnTo>
                  <a:close/>
                  <a:moveTo>
                    <a:pt x="59181" y="71261"/>
                  </a:moveTo>
                  <a:lnTo>
                    <a:pt x="59181" y="71261"/>
                  </a:lnTo>
                  <a:cubicBezTo>
                    <a:pt x="54034" y="75910"/>
                    <a:pt x="49326" y="80632"/>
                    <a:pt x="45383" y="85267"/>
                  </a:cubicBezTo>
                  <a:cubicBezTo>
                    <a:pt x="43985" y="86913"/>
                    <a:pt x="42669" y="88552"/>
                    <a:pt x="41437" y="90183"/>
                  </a:cubicBezTo>
                  <a:lnTo>
                    <a:pt x="36742" y="91631"/>
                  </a:lnTo>
                  <a:cubicBezTo>
                    <a:pt x="37056" y="91219"/>
                    <a:pt x="37379" y="90804"/>
                    <a:pt x="37708" y="90389"/>
                  </a:cubicBezTo>
                  <a:cubicBezTo>
                    <a:pt x="39140" y="89630"/>
                    <a:pt x="40559" y="88890"/>
                    <a:pt x="41964" y="88166"/>
                  </a:cubicBezTo>
                  <a:cubicBezTo>
                    <a:pt x="42741" y="87195"/>
                    <a:pt x="43599" y="86208"/>
                    <a:pt x="44405" y="85239"/>
                  </a:cubicBezTo>
                  <a:cubicBezTo>
                    <a:pt x="45262" y="84261"/>
                    <a:pt x="46142" y="83283"/>
                    <a:pt x="47009" y="82314"/>
                  </a:cubicBezTo>
                  <a:cubicBezTo>
                    <a:pt x="46422" y="82115"/>
                    <a:pt x="45857" y="81899"/>
                    <a:pt x="45312" y="81668"/>
                  </a:cubicBezTo>
                  <a:cubicBezTo>
                    <a:pt x="45449" y="81523"/>
                    <a:pt x="45586" y="81380"/>
                    <a:pt x="45720" y="81238"/>
                  </a:cubicBezTo>
                  <a:lnTo>
                    <a:pt x="46221" y="80709"/>
                  </a:lnTo>
                  <a:cubicBezTo>
                    <a:pt x="48037" y="78840"/>
                    <a:pt x="49936" y="76972"/>
                    <a:pt x="51921" y="75104"/>
                  </a:cubicBezTo>
                  <a:cubicBezTo>
                    <a:pt x="53230" y="74551"/>
                    <a:pt x="54531" y="74014"/>
                    <a:pt x="55845" y="73489"/>
                  </a:cubicBezTo>
                  <a:lnTo>
                    <a:pt x="58170" y="71362"/>
                  </a:lnTo>
                  <a:lnTo>
                    <a:pt x="59181" y="71261"/>
                  </a:lnTo>
                  <a:close/>
                  <a:moveTo>
                    <a:pt x="172292" y="60051"/>
                  </a:moveTo>
                  <a:lnTo>
                    <a:pt x="170964" y="61528"/>
                  </a:lnTo>
                  <a:lnTo>
                    <a:pt x="169959" y="62649"/>
                  </a:lnTo>
                  <a:cubicBezTo>
                    <a:pt x="169609" y="63025"/>
                    <a:pt x="169191" y="63403"/>
                    <a:pt x="168810" y="63781"/>
                  </a:cubicBezTo>
                  <a:lnTo>
                    <a:pt x="166459" y="66067"/>
                  </a:lnTo>
                  <a:cubicBezTo>
                    <a:pt x="165645" y="66831"/>
                    <a:pt x="164709" y="67590"/>
                    <a:pt x="163837" y="68357"/>
                  </a:cubicBezTo>
                  <a:cubicBezTo>
                    <a:pt x="162132" y="69908"/>
                    <a:pt x="160069" y="71409"/>
                    <a:pt x="158123" y="72940"/>
                  </a:cubicBezTo>
                  <a:cubicBezTo>
                    <a:pt x="157140" y="73708"/>
                    <a:pt x="156020" y="74435"/>
                    <a:pt x="154973" y="75187"/>
                  </a:cubicBezTo>
                  <a:cubicBezTo>
                    <a:pt x="153897" y="75931"/>
                    <a:pt x="152870" y="76701"/>
                    <a:pt x="151710" y="77408"/>
                  </a:cubicBezTo>
                  <a:lnTo>
                    <a:pt x="148308" y="79578"/>
                  </a:lnTo>
                  <a:cubicBezTo>
                    <a:pt x="147175" y="80307"/>
                    <a:pt x="145950" y="80965"/>
                    <a:pt x="144775" y="81664"/>
                  </a:cubicBezTo>
                  <a:cubicBezTo>
                    <a:pt x="142429" y="83085"/>
                    <a:pt x="139940" y="84327"/>
                    <a:pt x="137497" y="85632"/>
                  </a:cubicBezTo>
                  <a:cubicBezTo>
                    <a:pt x="132953" y="87876"/>
                    <a:pt x="128332" y="90026"/>
                    <a:pt x="123759" y="91754"/>
                  </a:cubicBezTo>
                  <a:lnTo>
                    <a:pt x="124506" y="86039"/>
                  </a:lnTo>
                  <a:lnTo>
                    <a:pt x="124598" y="86002"/>
                  </a:lnTo>
                  <a:cubicBezTo>
                    <a:pt x="124933" y="85866"/>
                    <a:pt x="125272" y="85737"/>
                    <a:pt x="125611" y="85607"/>
                  </a:cubicBezTo>
                  <a:lnTo>
                    <a:pt x="126146" y="85398"/>
                  </a:lnTo>
                  <a:cubicBezTo>
                    <a:pt x="126559" y="85209"/>
                    <a:pt x="126973" y="85042"/>
                    <a:pt x="127385" y="84873"/>
                  </a:cubicBezTo>
                  <a:cubicBezTo>
                    <a:pt x="127947" y="84645"/>
                    <a:pt x="128528" y="84408"/>
                    <a:pt x="129132" y="84118"/>
                  </a:cubicBezTo>
                  <a:cubicBezTo>
                    <a:pt x="130619" y="83499"/>
                    <a:pt x="132198" y="82730"/>
                    <a:pt x="133725" y="81986"/>
                  </a:cubicBezTo>
                  <a:cubicBezTo>
                    <a:pt x="134160" y="81775"/>
                    <a:pt x="134595" y="81563"/>
                    <a:pt x="135030" y="81354"/>
                  </a:cubicBezTo>
                  <a:cubicBezTo>
                    <a:pt x="139602" y="79006"/>
                    <a:pt x="143336" y="76865"/>
                    <a:pt x="146491" y="74789"/>
                  </a:cubicBezTo>
                  <a:cubicBezTo>
                    <a:pt x="147985" y="73855"/>
                    <a:pt x="149397" y="72851"/>
                    <a:pt x="150758" y="71885"/>
                  </a:cubicBezTo>
                  <a:lnTo>
                    <a:pt x="151575" y="71305"/>
                  </a:lnTo>
                  <a:cubicBezTo>
                    <a:pt x="151960" y="71004"/>
                    <a:pt x="152278" y="70771"/>
                    <a:pt x="152595" y="70537"/>
                  </a:cubicBezTo>
                  <a:cubicBezTo>
                    <a:pt x="153066" y="70189"/>
                    <a:pt x="153553" y="69831"/>
                    <a:pt x="154004" y="69450"/>
                  </a:cubicBezTo>
                  <a:cubicBezTo>
                    <a:pt x="154135" y="69344"/>
                    <a:pt x="154303" y="69216"/>
                    <a:pt x="154470" y="69088"/>
                  </a:cubicBezTo>
                  <a:cubicBezTo>
                    <a:pt x="154688" y="68921"/>
                    <a:pt x="154905" y="68755"/>
                    <a:pt x="155110" y="68587"/>
                  </a:cubicBezTo>
                  <a:cubicBezTo>
                    <a:pt x="155472" y="68276"/>
                    <a:pt x="155813" y="67991"/>
                    <a:pt x="156163" y="67707"/>
                  </a:cubicBezTo>
                  <a:cubicBezTo>
                    <a:pt x="156523" y="67432"/>
                    <a:pt x="156850" y="67138"/>
                    <a:pt x="157167" y="66852"/>
                  </a:cubicBezTo>
                  <a:lnTo>
                    <a:pt x="158262" y="65904"/>
                  </a:lnTo>
                  <a:cubicBezTo>
                    <a:pt x="158619" y="65560"/>
                    <a:pt x="158925" y="65274"/>
                    <a:pt x="159239" y="64988"/>
                  </a:cubicBezTo>
                  <a:lnTo>
                    <a:pt x="159726" y="64553"/>
                  </a:lnTo>
                  <a:lnTo>
                    <a:pt x="160227" y="64046"/>
                  </a:lnTo>
                  <a:cubicBezTo>
                    <a:pt x="160505" y="63767"/>
                    <a:pt x="160801" y="63480"/>
                    <a:pt x="161108" y="63194"/>
                  </a:cubicBezTo>
                  <a:lnTo>
                    <a:pt x="162003" y="62245"/>
                  </a:lnTo>
                  <a:cubicBezTo>
                    <a:pt x="162363" y="61902"/>
                    <a:pt x="162689" y="61525"/>
                    <a:pt x="163005" y="61161"/>
                  </a:cubicBezTo>
                  <a:cubicBezTo>
                    <a:pt x="163065" y="61093"/>
                    <a:pt x="163123" y="61023"/>
                    <a:pt x="163184" y="60955"/>
                  </a:cubicBezTo>
                  <a:lnTo>
                    <a:pt x="163737" y="60900"/>
                  </a:lnTo>
                  <a:lnTo>
                    <a:pt x="163737" y="60900"/>
                  </a:lnTo>
                  <a:cubicBezTo>
                    <a:pt x="159886" y="65231"/>
                    <a:pt x="154543" y="69708"/>
                    <a:pt x="148334" y="73927"/>
                  </a:cubicBezTo>
                  <a:cubicBezTo>
                    <a:pt x="141531" y="78501"/>
                    <a:pt x="133728" y="82585"/>
                    <a:pt x="126001" y="85774"/>
                  </a:cubicBezTo>
                  <a:lnTo>
                    <a:pt x="125947" y="86615"/>
                  </a:lnTo>
                  <a:cubicBezTo>
                    <a:pt x="133974" y="83307"/>
                    <a:pt x="142078" y="79066"/>
                    <a:pt x="149141" y="74310"/>
                  </a:cubicBezTo>
                  <a:cubicBezTo>
                    <a:pt x="155596" y="69922"/>
                    <a:pt x="161142" y="65261"/>
                    <a:pt x="165121" y="60762"/>
                  </a:cubicBezTo>
                  <a:lnTo>
                    <a:pt x="167872" y="60490"/>
                  </a:lnTo>
                  <a:lnTo>
                    <a:pt x="167872" y="60490"/>
                  </a:lnTo>
                  <a:cubicBezTo>
                    <a:pt x="163641" y="65319"/>
                    <a:pt x="157693" y="70346"/>
                    <a:pt x="150749" y="75073"/>
                  </a:cubicBezTo>
                  <a:cubicBezTo>
                    <a:pt x="143166" y="80189"/>
                    <a:pt x="134466" y="84749"/>
                    <a:pt x="125839" y="88293"/>
                  </a:cubicBezTo>
                  <a:lnTo>
                    <a:pt x="125785" y="89154"/>
                  </a:lnTo>
                  <a:cubicBezTo>
                    <a:pt x="134719" y="85489"/>
                    <a:pt x="143725" y="80766"/>
                    <a:pt x="151574" y="75465"/>
                  </a:cubicBezTo>
                  <a:cubicBezTo>
                    <a:pt x="158769" y="70563"/>
                    <a:pt x="164922" y="65348"/>
                    <a:pt x="169278" y="60350"/>
                  </a:cubicBezTo>
                  <a:lnTo>
                    <a:pt x="172292" y="60051"/>
                  </a:lnTo>
                  <a:close/>
                  <a:moveTo>
                    <a:pt x="36612" y="90972"/>
                  </a:moveTo>
                  <a:lnTo>
                    <a:pt x="36612" y="90972"/>
                  </a:lnTo>
                  <a:cubicBezTo>
                    <a:pt x="36365" y="91280"/>
                    <a:pt x="36121" y="91589"/>
                    <a:pt x="35887" y="91894"/>
                  </a:cubicBezTo>
                  <a:lnTo>
                    <a:pt x="33887" y="92511"/>
                  </a:lnTo>
                  <a:lnTo>
                    <a:pt x="33984" y="92383"/>
                  </a:lnTo>
                  <a:cubicBezTo>
                    <a:pt x="34865" y="91905"/>
                    <a:pt x="35741" y="91435"/>
                    <a:pt x="36612" y="90972"/>
                  </a:cubicBezTo>
                  <a:close/>
                  <a:moveTo>
                    <a:pt x="73513" y="80998"/>
                  </a:moveTo>
                  <a:lnTo>
                    <a:pt x="73513" y="80998"/>
                  </a:lnTo>
                  <a:cubicBezTo>
                    <a:pt x="73363" y="81229"/>
                    <a:pt x="73217" y="81458"/>
                    <a:pt x="73074" y="81688"/>
                  </a:cubicBezTo>
                  <a:cubicBezTo>
                    <a:pt x="71304" y="84737"/>
                    <a:pt x="70047" y="87682"/>
                    <a:pt x="69593" y="90338"/>
                  </a:cubicBezTo>
                  <a:lnTo>
                    <a:pt x="61188" y="94160"/>
                  </a:lnTo>
                  <a:cubicBezTo>
                    <a:pt x="61890" y="90843"/>
                    <a:pt x="63534" y="87176"/>
                    <a:pt x="66074" y="83286"/>
                  </a:cubicBezTo>
                  <a:lnTo>
                    <a:pt x="73513" y="80998"/>
                  </a:lnTo>
                  <a:close/>
                  <a:moveTo>
                    <a:pt x="40455" y="86330"/>
                  </a:moveTo>
                  <a:lnTo>
                    <a:pt x="40455" y="86330"/>
                  </a:lnTo>
                  <a:cubicBezTo>
                    <a:pt x="39629" y="87313"/>
                    <a:pt x="38741" y="88319"/>
                    <a:pt x="37943" y="89305"/>
                  </a:cubicBezTo>
                  <a:cubicBezTo>
                    <a:pt x="37788" y="89504"/>
                    <a:pt x="37629" y="89703"/>
                    <a:pt x="37469" y="89903"/>
                  </a:cubicBezTo>
                  <a:cubicBezTo>
                    <a:pt x="36037" y="90658"/>
                    <a:pt x="34591" y="91430"/>
                    <a:pt x="33132" y="92219"/>
                  </a:cubicBezTo>
                  <a:cubicBezTo>
                    <a:pt x="32950" y="92450"/>
                    <a:pt x="32770" y="92680"/>
                    <a:pt x="32592" y="92909"/>
                  </a:cubicBezTo>
                  <a:lnTo>
                    <a:pt x="26437" y="94808"/>
                  </a:lnTo>
                  <a:cubicBezTo>
                    <a:pt x="27205" y="93835"/>
                    <a:pt x="28053" y="92843"/>
                    <a:pt x="28839" y="91874"/>
                  </a:cubicBezTo>
                  <a:cubicBezTo>
                    <a:pt x="29755" y="90777"/>
                    <a:pt x="30761" y="89661"/>
                    <a:pt x="31709" y="88567"/>
                  </a:cubicBezTo>
                  <a:lnTo>
                    <a:pt x="33014" y="88234"/>
                  </a:lnTo>
                  <a:lnTo>
                    <a:pt x="40455" y="86330"/>
                  </a:lnTo>
                  <a:close/>
                  <a:moveTo>
                    <a:pt x="34772" y="93388"/>
                  </a:moveTo>
                  <a:lnTo>
                    <a:pt x="34772" y="93388"/>
                  </a:lnTo>
                  <a:cubicBezTo>
                    <a:pt x="33882" y="94595"/>
                    <a:pt x="33029" y="95800"/>
                    <a:pt x="32224" y="96996"/>
                  </a:cubicBezTo>
                  <a:cubicBezTo>
                    <a:pt x="31705" y="96970"/>
                    <a:pt x="31190" y="96940"/>
                    <a:pt x="30683" y="96901"/>
                  </a:cubicBezTo>
                  <a:cubicBezTo>
                    <a:pt x="31318" y="95957"/>
                    <a:pt x="32025" y="94993"/>
                    <a:pt x="32744" y="94031"/>
                  </a:cubicBezTo>
                  <a:lnTo>
                    <a:pt x="34772" y="93388"/>
                  </a:lnTo>
                  <a:close/>
                  <a:moveTo>
                    <a:pt x="65169" y="83564"/>
                  </a:moveTo>
                  <a:lnTo>
                    <a:pt x="65169" y="83564"/>
                  </a:lnTo>
                  <a:cubicBezTo>
                    <a:pt x="62575" y="87520"/>
                    <a:pt x="60889" y="91251"/>
                    <a:pt x="60160" y="94628"/>
                  </a:cubicBezTo>
                  <a:lnTo>
                    <a:pt x="53468" y="97671"/>
                  </a:lnTo>
                  <a:cubicBezTo>
                    <a:pt x="54313" y="94170"/>
                    <a:pt x="56143" y="90333"/>
                    <a:pt x="58642" y="86375"/>
                  </a:cubicBezTo>
                  <a:cubicBezTo>
                    <a:pt x="58865" y="86038"/>
                    <a:pt x="59095" y="85699"/>
                    <a:pt x="59329" y="85361"/>
                  </a:cubicBezTo>
                  <a:lnTo>
                    <a:pt x="65169" y="83564"/>
                  </a:lnTo>
                  <a:close/>
                  <a:moveTo>
                    <a:pt x="86978" y="86608"/>
                  </a:moveTo>
                  <a:cubicBezTo>
                    <a:pt x="87324" y="87275"/>
                    <a:pt x="87785" y="87910"/>
                    <a:pt x="88351" y="88500"/>
                  </a:cubicBezTo>
                  <a:cubicBezTo>
                    <a:pt x="88991" y="89194"/>
                    <a:pt x="89921" y="89697"/>
                    <a:pt x="90828" y="90157"/>
                  </a:cubicBezTo>
                  <a:cubicBezTo>
                    <a:pt x="91870" y="90702"/>
                    <a:pt x="93203" y="91012"/>
                    <a:pt x="94255" y="91222"/>
                  </a:cubicBezTo>
                  <a:cubicBezTo>
                    <a:pt x="94625" y="91320"/>
                    <a:pt x="95070" y="91375"/>
                    <a:pt x="95501" y="91428"/>
                  </a:cubicBezTo>
                  <a:cubicBezTo>
                    <a:pt x="95759" y="91460"/>
                    <a:pt x="96019" y="91492"/>
                    <a:pt x="96267" y="91535"/>
                  </a:cubicBezTo>
                  <a:lnTo>
                    <a:pt x="96342" y="91542"/>
                  </a:lnTo>
                  <a:cubicBezTo>
                    <a:pt x="96647" y="91549"/>
                    <a:pt x="96935" y="91572"/>
                    <a:pt x="97220" y="91596"/>
                  </a:cubicBezTo>
                  <a:cubicBezTo>
                    <a:pt x="97582" y="91627"/>
                    <a:pt x="97954" y="91657"/>
                    <a:pt x="98372" y="91657"/>
                  </a:cubicBezTo>
                  <a:cubicBezTo>
                    <a:pt x="98470" y="91657"/>
                    <a:pt x="98571" y="91656"/>
                    <a:pt x="98676" y="91652"/>
                  </a:cubicBezTo>
                  <a:cubicBezTo>
                    <a:pt x="98901" y="91656"/>
                    <a:pt x="99128" y="91658"/>
                    <a:pt x="99357" y="91658"/>
                  </a:cubicBezTo>
                  <a:cubicBezTo>
                    <a:pt x="105540" y="91658"/>
                    <a:pt x="112915" y="90189"/>
                    <a:pt x="121226" y="87255"/>
                  </a:cubicBezTo>
                  <a:lnTo>
                    <a:pt x="121226" y="87255"/>
                  </a:lnTo>
                  <a:lnTo>
                    <a:pt x="119630" y="93269"/>
                  </a:lnTo>
                  <a:cubicBezTo>
                    <a:pt x="115095" y="94805"/>
                    <a:pt x="110617" y="96171"/>
                    <a:pt x="106500" y="96976"/>
                  </a:cubicBezTo>
                  <a:cubicBezTo>
                    <a:pt x="104228" y="97527"/>
                    <a:pt x="102189" y="97764"/>
                    <a:pt x="100099" y="98090"/>
                  </a:cubicBezTo>
                  <a:lnTo>
                    <a:pt x="99323" y="98208"/>
                  </a:lnTo>
                  <a:lnTo>
                    <a:pt x="98599" y="98264"/>
                  </a:lnTo>
                  <a:lnTo>
                    <a:pt x="97157" y="98373"/>
                  </a:lnTo>
                  <a:cubicBezTo>
                    <a:pt x="96233" y="98426"/>
                    <a:pt x="95244" y="98553"/>
                    <a:pt x="94378" y="98553"/>
                  </a:cubicBezTo>
                  <a:cubicBezTo>
                    <a:pt x="94364" y="98553"/>
                    <a:pt x="94350" y="98553"/>
                    <a:pt x="94336" y="98553"/>
                  </a:cubicBezTo>
                  <a:lnTo>
                    <a:pt x="91747" y="98522"/>
                  </a:lnTo>
                  <a:cubicBezTo>
                    <a:pt x="91326" y="98511"/>
                    <a:pt x="90874" y="98529"/>
                    <a:pt x="90482" y="98494"/>
                  </a:cubicBezTo>
                  <a:lnTo>
                    <a:pt x="89340" y="98356"/>
                  </a:lnTo>
                  <a:lnTo>
                    <a:pt x="87077" y="98088"/>
                  </a:lnTo>
                  <a:lnTo>
                    <a:pt x="85126" y="97588"/>
                  </a:lnTo>
                  <a:lnTo>
                    <a:pt x="84159" y="97343"/>
                  </a:lnTo>
                  <a:cubicBezTo>
                    <a:pt x="83869" y="97237"/>
                    <a:pt x="83614" y="97107"/>
                    <a:pt x="83340" y="96991"/>
                  </a:cubicBezTo>
                  <a:lnTo>
                    <a:pt x="81733" y="96286"/>
                  </a:lnTo>
                  <a:cubicBezTo>
                    <a:pt x="81274" y="96003"/>
                    <a:pt x="80871" y="95684"/>
                    <a:pt x="80440" y="95388"/>
                  </a:cubicBezTo>
                  <a:lnTo>
                    <a:pt x="79805" y="94942"/>
                  </a:lnTo>
                  <a:cubicBezTo>
                    <a:pt x="79612" y="94783"/>
                    <a:pt x="79481" y="94584"/>
                    <a:pt x="79316" y="94408"/>
                  </a:cubicBezTo>
                  <a:lnTo>
                    <a:pt x="78379" y="93334"/>
                  </a:lnTo>
                  <a:cubicBezTo>
                    <a:pt x="78141" y="92938"/>
                    <a:pt x="77963" y="92508"/>
                    <a:pt x="77752" y="92102"/>
                  </a:cubicBezTo>
                  <a:lnTo>
                    <a:pt x="77579" y="91754"/>
                  </a:lnTo>
                  <a:lnTo>
                    <a:pt x="80685" y="90053"/>
                  </a:lnTo>
                  <a:cubicBezTo>
                    <a:pt x="81085" y="91019"/>
                    <a:pt x="81685" y="91887"/>
                    <a:pt x="82498" y="92640"/>
                  </a:cubicBezTo>
                  <a:cubicBezTo>
                    <a:pt x="82738" y="92993"/>
                    <a:pt x="83201" y="93204"/>
                    <a:pt x="83568" y="93480"/>
                  </a:cubicBezTo>
                  <a:cubicBezTo>
                    <a:pt x="83973" y="93734"/>
                    <a:pt x="84308" y="94038"/>
                    <a:pt x="84766" y="94258"/>
                  </a:cubicBezTo>
                  <a:lnTo>
                    <a:pt x="86225" y="94873"/>
                  </a:lnTo>
                  <a:cubicBezTo>
                    <a:pt x="86474" y="94974"/>
                    <a:pt x="86703" y="95091"/>
                    <a:pt x="86967" y="95182"/>
                  </a:cubicBezTo>
                  <a:lnTo>
                    <a:pt x="87843" y="95391"/>
                  </a:lnTo>
                  <a:lnTo>
                    <a:pt x="89601" y="95826"/>
                  </a:lnTo>
                  <a:cubicBezTo>
                    <a:pt x="90242" y="95931"/>
                    <a:pt x="90951" y="95980"/>
                    <a:pt x="91623" y="96063"/>
                  </a:cubicBezTo>
                  <a:cubicBezTo>
                    <a:pt x="92918" y="96285"/>
                    <a:pt x="94540" y="96218"/>
                    <a:pt x="96076" y="96241"/>
                  </a:cubicBezTo>
                  <a:cubicBezTo>
                    <a:pt x="96195" y="96248"/>
                    <a:pt x="96318" y="96251"/>
                    <a:pt x="96444" y="96251"/>
                  </a:cubicBezTo>
                  <a:cubicBezTo>
                    <a:pt x="97104" y="96251"/>
                    <a:pt x="97841" y="96170"/>
                    <a:pt x="98558" y="96114"/>
                  </a:cubicBezTo>
                  <a:lnTo>
                    <a:pt x="101138" y="95910"/>
                  </a:lnTo>
                  <a:lnTo>
                    <a:pt x="103924" y="95483"/>
                  </a:lnTo>
                  <a:cubicBezTo>
                    <a:pt x="104862" y="95334"/>
                    <a:pt x="105772" y="95230"/>
                    <a:pt x="106787" y="94977"/>
                  </a:cubicBezTo>
                  <a:lnTo>
                    <a:pt x="109772" y="94328"/>
                  </a:lnTo>
                  <a:lnTo>
                    <a:pt x="110520" y="94167"/>
                  </a:lnTo>
                  <a:lnTo>
                    <a:pt x="111302" y="93951"/>
                  </a:lnTo>
                  <a:lnTo>
                    <a:pt x="112868" y="93518"/>
                  </a:lnTo>
                  <a:cubicBezTo>
                    <a:pt x="113921" y="93215"/>
                    <a:pt x="114948" y="92976"/>
                    <a:pt x="116025" y="92624"/>
                  </a:cubicBezTo>
                  <a:lnTo>
                    <a:pt x="119271" y="91554"/>
                  </a:lnTo>
                  <a:lnTo>
                    <a:pt x="119549" y="90614"/>
                  </a:lnTo>
                  <a:lnTo>
                    <a:pt x="116412" y="91649"/>
                  </a:lnTo>
                  <a:cubicBezTo>
                    <a:pt x="115372" y="91991"/>
                    <a:pt x="114380" y="92221"/>
                    <a:pt x="113364" y="92515"/>
                  </a:cubicBezTo>
                  <a:lnTo>
                    <a:pt x="111849" y="92937"/>
                  </a:lnTo>
                  <a:lnTo>
                    <a:pt x="111094" y="93146"/>
                  </a:lnTo>
                  <a:lnTo>
                    <a:pt x="110371" y="93302"/>
                  </a:lnTo>
                  <a:lnTo>
                    <a:pt x="107486" y="93934"/>
                  </a:lnTo>
                  <a:cubicBezTo>
                    <a:pt x="106503" y="94180"/>
                    <a:pt x="105624" y="94280"/>
                    <a:pt x="104716" y="94426"/>
                  </a:cubicBezTo>
                  <a:lnTo>
                    <a:pt x="102018" y="94846"/>
                  </a:lnTo>
                  <a:lnTo>
                    <a:pt x="99519" y="95046"/>
                  </a:lnTo>
                  <a:cubicBezTo>
                    <a:pt x="98821" y="95103"/>
                    <a:pt x="98101" y="95184"/>
                    <a:pt x="97459" y="95184"/>
                  </a:cubicBezTo>
                  <a:cubicBezTo>
                    <a:pt x="97341" y="95184"/>
                    <a:pt x="97225" y="95182"/>
                    <a:pt x="97113" y="95175"/>
                  </a:cubicBezTo>
                  <a:cubicBezTo>
                    <a:pt x="96874" y="95172"/>
                    <a:pt x="96633" y="95171"/>
                    <a:pt x="96392" y="95171"/>
                  </a:cubicBezTo>
                  <a:cubicBezTo>
                    <a:pt x="96137" y="95171"/>
                    <a:pt x="95881" y="95172"/>
                    <a:pt x="95627" y="95172"/>
                  </a:cubicBezTo>
                  <a:cubicBezTo>
                    <a:pt x="94621" y="95172"/>
                    <a:pt x="93636" y="95158"/>
                    <a:pt x="92794" y="95015"/>
                  </a:cubicBezTo>
                  <a:cubicBezTo>
                    <a:pt x="92142" y="94936"/>
                    <a:pt x="91453" y="94892"/>
                    <a:pt x="90829" y="94793"/>
                  </a:cubicBezTo>
                  <a:lnTo>
                    <a:pt x="89122" y="94379"/>
                  </a:lnTo>
                  <a:lnTo>
                    <a:pt x="88268" y="94180"/>
                  </a:lnTo>
                  <a:cubicBezTo>
                    <a:pt x="88012" y="94093"/>
                    <a:pt x="87790" y="93981"/>
                    <a:pt x="87549" y="93884"/>
                  </a:cubicBezTo>
                  <a:lnTo>
                    <a:pt x="86126" y="93296"/>
                  </a:lnTo>
                  <a:cubicBezTo>
                    <a:pt x="85680" y="93085"/>
                    <a:pt x="85354" y="92790"/>
                    <a:pt x="84959" y="92548"/>
                  </a:cubicBezTo>
                  <a:cubicBezTo>
                    <a:pt x="84601" y="92283"/>
                    <a:pt x="84146" y="92083"/>
                    <a:pt x="83913" y="91741"/>
                  </a:cubicBezTo>
                  <a:cubicBezTo>
                    <a:pt x="83121" y="91019"/>
                    <a:pt x="82532" y="90186"/>
                    <a:pt x="82136" y="89259"/>
                  </a:cubicBezTo>
                  <a:lnTo>
                    <a:pt x="84991" y="87696"/>
                  </a:lnTo>
                  <a:cubicBezTo>
                    <a:pt x="85377" y="88547"/>
                    <a:pt x="85942" y="89313"/>
                    <a:pt x="86693" y="89974"/>
                  </a:cubicBezTo>
                  <a:cubicBezTo>
                    <a:pt x="86913" y="90292"/>
                    <a:pt x="87351" y="90471"/>
                    <a:pt x="87691" y="90717"/>
                  </a:cubicBezTo>
                  <a:cubicBezTo>
                    <a:pt x="88068" y="90938"/>
                    <a:pt x="88372" y="91213"/>
                    <a:pt x="88797" y="91405"/>
                  </a:cubicBezTo>
                  <a:lnTo>
                    <a:pt x="90145" y="91941"/>
                  </a:lnTo>
                  <a:cubicBezTo>
                    <a:pt x="90373" y="92030"/>
                    <a:pt x="90582" y="92134"/>
                    <a:pt x="90823" y="92214"/>
                  </a:cubicBezTo>
                  <a:lnTo>
                    <a:pt x="91631" y="92391"/>
                  </a:lnTo>
                  <a:lnTo>
                    <a:pt x="93236" y="92768"/>
                  </a:lnTo>
                  <a:cubicBezTo>
                    <a:pt x="93823" y="92856"/>
                    <a:pt x="94476" y="92890"/>
                    <a:pt x="95088" y="92962"/>
                  </a:cubicBezTo>
                  <a:cubicBezTo>
                    <a:pt x="95762" y="93074"/>
                    <a:pt x="96540" y="93094"/>
                    <a:pt x="97344" y="93094"/>
                  </a:cubicBezTo>
                  <a:cubicBezTo>
                    <a:pt x="97810" y="93094"/>
                    <a:pt x="98285" y="93087"/>
                    <a:pt x="98754" y="93087"/>
                  </a:cubicBezTo>
                  <a:cubicBezTo>
                    <a:pt x="98884" y="93087"/>
                    <a:pt x="99014" y="93088"/>
                    <a:pt x="99143" y="93089"/>
                  </a:cubicBezTo>
                  <a:cubicBezTo>
                    <a:pt x="99242" y="93095"/>
                    <a:pt x="99343" y="93097"/>
                    <a:pt x="99446" y="93097"/>
                  </a:cubicBezTo>
                  <a:cubicBezTo>
                    <a:pt x="100052" y="93097"/>
                    <a:pt x="100738" y="93014"/>
                    <a:pt x="101401" y="92958"/>
                  </a:cubicBezTo>
                  <a:lnTo>
                    <a:pt x="103739" y="92763"/>
                  </a:lnTo>
                  <a:lnTo>
                    <a:pt x="106263" y="92361"/>
                  </a:lnTo>
                  <a:cubicBezTo>
                    <a:pt x="107111" y="92223"/>
                    <a:pt x="107930" y="92130"/>
                    <a:pt x="108848" y="91895"/>
                  </a:cubicBezTo>
                  <a:lnTo>
                    <a:pt x="111540" y="91299"/>
                  </a:lnTo>
                  <a:lnTo>
                    <a:pt x="112213" y="91154"/>
                  </a:lnTo>
                  <a:lnTo>
                    <a:pt x="112917" y="90956"/>
                  </a:lnTo>
                  <a:lnTo>
                    <a:pt x="114328" y="90560"/>
                  </a:lnTo>
                  <a:cubicBezTo>
                    <a:pt x="115276" y="90283"/>
                    <a:pt x="116199" y="90071"/>
                    <a:pt x="117168" y="89750"/>
                  </a:cubicBezTo>
                  <a:lnTo>
                    <a:pt x="120090" y="88780"/>
                  </a:lnTo>
                  <a:lnTo>
                    <a:pt x="120361" y="87860"/>
                  </a:lnTo>
                  <a:lnTo>
                    <a:pt x="117549" y="88796"/>
                  </a:lnTo>
                  <a:cubicBezTo>
                    <a:pt x="116614" y="89107"/>
                    <a:pt x="115727" y="89310"/>
                    <a:pt x="114814" y="89577"/>
                  </a:cubicBezTo>
                  <a:lnTo>
                    <a:pt x="113454" y="89962"/>
                  </a:lnTo>
                  <a:lnTo>
                    <a:pt x="112775" y="90153"/>
                  </a:lnTo>
                  <a:lnTo>
                    <a:pt x="112126" y="90293"/>
                  </a:lnTo>
                  <a:lnTo>
                    <a:pt x="109534" y="90871"/>
                  </a:lnTo>
                  <a:cubicBezTo>
                    <a:pt x="108647" y="91100"/>
                    <a:pt x="107858" y="91189"/>
                    <a:pt x="107041" y="91322"/>
                  </a:cubicBezTo>
                  <a:lnTo>
                    <a:pt x="104605" y="91716"/>
                  </a:lnTo>
                  <a:lnTo>
                    <a:pt x="102349" y="91908"/>
                  </a:lnTo>
                  <a:cubicBezTo>
                    <a:pt x="101703" y="91964"/>
                    <a:pt x="101034" y="92047"/>
                    <a:pt x="100445" y="92047"/>
                  </a:cubicBezTo>
                  <a:cubicBezTo>
                    <a:pt x="100350" y="92047"/>
                    <a:pt x="100257" y="92045"/>
                    <a:pt x="100167" y="92040"/>
                  </a:cubicBezTo>
                  <a:cubicBezTo>
                    <a:pt x="100067" y="92040"/>
                    <a:pt x="99966" y="92039"/>
                    <a:pt x="99866" y="92039"/>
                  </a:cubicBezTo>
                  <a:cubicBezTo>
                    <a:pt x="99346" y="92039"/>
                    <a:pt x="98816" y="92050"/>
                    <a:pt x="98300" y="92050"/>
                  </a:cubicBezTo>
                  <a:cubicBezTo>
                    <a:pt x="97567" y="92050"/>
                    <a:pt x="96859" y="92029"/>
                    <a:pt x="96244" y="91927"/>
                  </a:cubicBezTo>
                  <a:cubicBezTo>
                    <a:pt x="95652" y="91860"/>
                    <a:pt x="95020" y="91830"/>
                    <a:pt x="94452" y="91748"/>
                  </a:cubicBezTo>
                  <a:lnTo>
                    <a:pt x="92896" y="91389"/>
                  </a:lnTo>
                  <a:lnTo>
                    <a:pt x="92112" y="91222"/>
                  </a:lnTo>
                  <a:cubicBezTo>
                    <a:pt x="91878" y="91146"/>
                    <a:pt x="91677" y="91046"/>
                    <a:pt x="91456" y="90961"/>
                  </a:cubicBezTo>
                  <a:lnTo>
                    <a:pt x="90146" y="90450"/>
                  </a:lnTo>
                  <a:cubicBezTo>
                    <a:pt x="89734" y="90267"/>
                    <a:pt x="89439" y="90002"/>
                    <a:pt x="89072" y="89790"/>
                  </a:cubicBezTo>
                  <a:cubicBezTo>
                    <a:pt x="88741" y="89556"/>
                    <a:pt x="88311" y="89388"/>
                    <a:pt x="88099" y="89079"/>
                  </a:cubicBezTo>
                  <a:cubicBezTo>
                    <a:pt x="87370" y="88447"/>
                    <a:pt x="86819" y="87717"/>
                    <a:pt x="86438" y="86903"/>
                  </a:cubicBezTo>
                  <a:lnTo>
                    <a:pt x="86978" y="86608"/>
                  </a:lnTo>
                  <a:close/>
                  <a:moveTo>
                    <a:pt x="78287" y="79530"/>
                  </a:moveTo>
                  <a:lnTo>
                    <a:pt x="77805" y="80279"/>
                  </a:lnTo>
                  <a:lnTo>
                    <a:pt x="76857" y="82110"/>
                  </a:lnTo>
                  <a:lnTo>
                    <a:pt x="76383" y="83034"/>
                  </a:lnTo>
                  <a:lnTo>
                    <a:pt x="76054" y="83910"/>
                  </a:lnTo>
                  <a:lnTo>
                    <a:pt x="75394" y="85680"/>
                  </a:lnTo>
                  <a:lnTo>
                    <a:pt x="75035" y="87350"/>
                  </a:lnTo>
                  <a:cubicBezTo>
                    <a:pt x="74978" y="87629"/>
                    <a:pt x="74906" y="87917"/>
                    <a:pt x="74862" y="88192"/>
                  </a:cubicBezTo>
                  <a:lnTo>
                    <a:pt x="74838" y="88971"/>
                  </a:lnTo>
                  <a:cubicBezTo>
                    <a:pt x="74829" y="89490"/>
                    <a:pt x="74796" y="90024"/>
                    <a:pt x="74804" y="90541"/>
                  </a:cubicBezTo>
                  <a:lnTo>
                    <a:pt x="74804" y="90542"/>
                  </a:lnTo>
                  <a:lnTo>
                    <a:pt x="75084" y="91982"/>
                  </a:lnTo>
                  <a:cubicBezTo>
                    <a:pt x="75109" y="92095"/>
                    <a:pt x="75128" y="92213"/>
                    <a:pt x="75149" y="92329"/>
                  </a:cubicBezTo>
                  <a:lnTo>
                    <a:pt x="71863" y="94128"/>
                  </a:lnTo>
                  <a:cubicBezTo>
                    <a:pt x="71835" y="94026"/>
                    <a:pt x="71806" y="93923"/>
                    <a:pt x="71780" y="93820"/>
                  </a:cubicBezTo>
                  <a:lnTo>
                    <a:pt x="60937" y="99619"/>
                  </a:lnTo>
                  <a:cubicBezTo>
                    <a:pt x="60740" y="98288"/>
                    <a:pt x="60755" y="96865"/>
                    <a:pt x="60973" y="95363"/>
                  </a:cubicBezTo>
                  <a:lnTo>
                    <a:pt x="71574" y="90365"/>
                  </a:lnTo>
                  <a:cubicBezTo>
                    <a:pt x="71838" y="87562"/>
                    <a:pt x="72992" y="84418"/>
                    <a:pt x="74952" y="81079"/>
                  </a:cubicBezTo>
                  <a:cubicBezTo>
                    <a:pt x="75082" y="80864"/>
                    <a:pt x="75214" y="80649"/>
                    <a:pt x="75351" y="80433"/>
                  </a:cubicBezTo>
                  <a:lnTo>
                    <a:pt x="78287" y="79530"/>
                  </a:lnTo>
                  <a:close/>
                  <a:moveTo>
                    <a:pt x="164629" y="73581"/>
                  </a:moveTo>
                  <a:lnTo>
                    <a:pt x="171344" y="75304"/>
                  </a:lnTo>
                  <a:cubicBezTo>
                    <a:pt x="158940" y="85050"/>
                    <a:pt x="143746" y="93795"/>
                    <a:pt x="128411" y="100207"/>
                  </a:cubicBezTo>
                  <a:lnTo>
                    <a:pt x="128251" y="94538"/>
                  </a:lnTo>
                  <a:lnTo>
                    <a:pt x="130694" y="93496"/>
                  </a:lnTo>
                  <a:lnTo>
                    <a:pt x="131917" y="92972"/>
                  </a:lnTo>
                  <a:cubicBezTo>
                    <a:pt x="132323" y="92789"/>
                    <a:pt x="132726" y="92590"/>
                    <a:pt x="133132" y="92401"/>
                  </a:cubicBezTo>
                  <a:lnTo>
                    <a:pt x="137994" y="90083"/>
                  </a:lnTo>
                  <a:cubicBezTo>
                    <a:pt x="139607" y="89290"/>
                    <a:pt x="141186" y="88419"/>
                    <a:pt x="142780" y="87587"/>
                  </a:cubicBezTo>
                  <a:cubicBezTo>
                    <a:pt x="143574" y="87165"/>
                    <a:pt x="144374" y="86751"/>
                    <a:pt x="145160" y="86319"/>
                  </a:cubicBezTo>
                  <a:lnTo>
                    <a:pt x="147476" y="84974"/>
                  </a:lnTo>
                  <a:lnTo>
                    <a:pt x="149785" y="83629"/>
                  </a:lnTo>
                  <a:cubicBezTo>
                    <a:pt x="150553" y="83179"/>
                    <a:pt x="151331" y="82739"/>
                    <a:pt x="152057" y="82257"/>
                  </a:cubicBezTo>
                  <a:lnTo>
                    <a:pt x="156464" y="79433"/>
                  </a:lnTo>
                  <a:cubicBezTo>
                    <a:pt x="157927" y="78495"/>
                    <a:pt x="159256" y="77492"/>
                    <a:pt x="160650" y="76528"/>
                  </a:cubicBezTo>
                  <a:lnTo>
                    <a:pt x="162705" y="75070"/>
                  </a:lnTo>
                  <a:cubicBezTo>
                    <a:pt x="163363" y="74578"/>
                    <a:pt x="163989" y="74077"/>
                    <a:pt x="164629" y="73581"/>
                  </a:cubicBezTo>
                  <a:close/>
                  <a:moveTo>
                    <a:pt x="189668" y="92633"/>
                  </a:moveTo>
                  <a:lnTo>
                    <a:pt x="189668" y="92633"/>
                  </a:lnTo>
                  <a:cubicBezTo>
                    <a:pt x="186737" y="94731"/>
                    <a:pt x="183719" y="96802"/>
                    <a:pt x="180614" y="98849"/>
                  </a:cubicBezTo>
                  <a:cubicBezTo>
                    <a:pt x="179477" y="99573"/>
                    <a:pt x="178354" y="100309"/>
                    <a:pt x="177221" y="101040"/>
                  </a:cubicBezTo>
                  <a:cubicBezTo>
                    <a:pt x="177266" y="100273"/>
                    <a:pt x="177297" y="99517"/>
                    <a:pt x="177311" y="98776"/>
                  </a:cubicBezTo>
                  <a:lnTo>
                    <a:pt x="179976" y="97059"/>
                  </a:lnTo>
                  <a:lnTo>
                    <a:pt x="182560" y="95304"/>
                  </a:lnTo>
                  <a:cubicBezTo>
                    <a:pt x="183756" y="94483"/>
                    <a:pt x="184978" y="93677"/>
                    <a:pt x="186146" y="92847"/>
                  </a:cubicBezTo>
                  <a:cubicBezTo>
                    <a:pt x="187302" y="92785"/>
                    <a:pt x="188476" y="92714"/>
                    <a:pt x="189668" y="92633"/>
                  </a:cubicBezTo>
                  <a:close/>
                  <a:moveTo>
                    <a:pt x="177791" y="59506"/>
                  </a:moveTo>
                  <a:lnTo>
                    <a:pt x="177791" y="59506"/>
                  </a:lnTo>
                  <a:cubicBezTo>
                    <a:pt x="177631" y="59686"/>
                    <a:pt x="177470" y="59866"/>
                    <a:pt x="177313" y="60047"/>
                  </a:cubicBezTo>
                  <a:cubicBezTo>
                    <a:pt x="176396" y="61056"/>
                    <a:pt x="175582" y="62067"/>
                    <a:pt x="174556" y="63091"/>
                  </a:cubicBezTo>
                  <a:lnTo>
                    <a:pt x="171397" y="66194"/>
                  </a:lnTo>
                  <a:lnTo>
                    <a:pt x="181300" y="66669"/>
                  </a:lnTo>
                  <a:cubicBezTo>
                    <a:pt x="178910" y="68977"/>
                    <a:pt x="176338" y="71253"/>
                    <a:pt x="173616" y="73483"/>
                  </a:cubicBezTo>
                  <a:lnTo>
                    <a:pt x="164961" y="71715"/>
                  </a:lnTo>
                  <a:cubicBezTo>
                    <a:pt x="163573" y="72781"/>
                    <a:pt x="162250" y="73871"/>
                    <a:pt x="160789" y="74924"/>
                  </a:cubicBezTo>
                  <a:lnTo>
                    <a:pt x="156313" y="78080"/>
                  </a:lnTo>
                  <a:cubicBezTo>
                    <a:pt x="153177" y="80129"/>
                    <a:pt x="150009" y="82191"/>
                    <a:pt x="146631" y="84090"/>
                  </a:cubicBezTo>
                  <a:cubicBezTo>
                    <a:pt x="139924" y="87941"/>
                    <a:pt x="132859" y="91422"/>
                    <a:pt x="125804" y="94278"/>
                  </a:cubicBezTo>
                  <a:lnTo>
                    <a:pt x="125429" y="101423"/>
                  </a:lnTo>
                  <a:cubicBezTo>
                    <a:pt x="124398" y="101833"/>
                    <a:pt x="123367" y="102232"/>
                    <a:pt x="122336" y="102621"/>
                  </a:cubicBezTo>
                  <a:lnTo>
                    <a:pt x="123576" y="93138"/>
                  </a:lnTo>
                  <a:cubicBezTo>
                    <a:pt x="128379" y="91325"/>
                    <a:pt x="133231" y="89072"/>
                    <a:pt x="138001" y="86714"/>
                  </a:cubicBezTo>
                  <a:cubicBezTo>
                    <a:pt x="140568" y="85346"/>
                    <a:pt x="143179" y="84039"/>
                    <a:pt x="145642" y="82548"/>
                  </a:cubicBezTo>
                  <a:cubicBezTo>
                    <a:pt x="146877" y="81814"/>
                    <a:pt x="148160" y="81122"/>
                    <a:pt x="149349" y="80357"/>
                  </a:cubicBezTo>
                  <a:lnTo>
                    <a:pt x="152919" y="78077"/>
                  </a:lnTo>
                  <a:cubicBezTo>
                    <a:pt x="154134" y="77333"/>
                    <a:pt x="155215" y="76525"/>
                    <a:pt x="156343" y="75742"/>
                  </a:cubicBezTo>
                  <a:cubicBezTo>
                    <a:pt x="157442" y="74952"/>
                    <a:pt x="158613" y="74187"/>
                    <a:pt x="159645" y="73381"/>
                  </a:cubicBezTo>
                  <a:cubicBezTo>
                    <a:pt x="161687" y="71773"/>
                    <a:pt x="163843" y="70196"/>
                    <a:pt x="165631" y="68568"/>
                  </a:cubicBezTo>
                  <a:cubicBezTo>
                    <a:pt x="166544" y="67763"/>
                    <a:pt x="167520" y="66965"/>
                    <a:pt x="168372" y="66162"/>
                  </a:cubicBezTo>
                  <a:lnTo>
                    <a:pt x="170828" y="63768"/>
                  </a:lnTo>
                  <a:cubicBezTo>
                    <a:pt x="171225" y="63371"/>
                    <a:pt x="171659" y="62974"/>
                    <a:pt x="172025" y="62580"/>
                  </a:cubicBezTo>
                  <a:lnTo>
                    <a:pt x="173075" y="61405"/>
                  </a:lnTo>
                  <a:lnTo>
                    <a:pt x="174477" y="59834"/>
                  </a:lnTo>
                  <a:lnTo>
                    <a:pt x="177791" y="59506"/>
                  </a:lnTo>
                  <a:close/>
                  <a:moveTo>
                    <a:pt x="172166" y="75516"/>
                  </a:moveTo>
                  <a:lnTo>
                    <a:pt x="177362" y="76849"/>
                  </a:lnTo>
                  <a:cubicBezTo>
                    <a:pt x="176513" y="77518"/>
                    <a:pt x="175678" y="78194"/>
                    <a:pt x="174804" y="78859"/>
                  </a:cubicBezTo>
                  <a:lnTo>
                    <a:pt x="172081" y="80833"/>
                  </a:lnTo>
                  <a:cubicBezTo>
                    <a:pt x="170231" y="82143"/>
                    <a:pt x="168439" y="83492"/>
                    <a:pt x="166492" y="84765"/>
                  </a:cubicBezTo>
                  <a:cubicBezTo>
                    <a:pt x="164542" y="86043"/>
                    <a:pt x="162575" y="87319"/>
                    <a:pt x="160592" y="88591"/>
                  </a:cubicBezTo>
                  <a:cubicBezTo>
                    <a:pt x="159611" y="89238"/>
                    <a:pt x="158575" y="89839"/>
                    <a:pt x="157546" y="90448"/>
                  </a:cubicBezTo>
                  <a:lnTo>
                    <a:pt x="154445" y="92271"/>
                  </a:lnTo>
                  <a:lnTo>
                    <a:pt x="151325" y="94084"/>
                  </a:lnTo>
                  <a:cubicBezTo>
                    <a:pt x="150268" y="94669"/>
                    <a:pt x="149194" y="95231"/>
                    <a:pt x="148127" y="95803"/>
                  </a:cubicBezTo>
                  <a:cubicBezTo>
                    <a:pt x="145980" y="96930"/>
                    <a:pt x="143849" y="98095"/>
                    <a:pt x="141677" y="99163"/>
                  </a:cubicBezTo>
                  <a:cubicBezTo>
                    <a:pt x="139496" y="100213"/>
                    <a:pt x="137313" y="101253"/>
                    <a:pt x="135125" y="102279"/>
                  </a:cubicBezTo>
                  <a:cubicBezTo>
                    <a:pt x="134580" y="102534"/>
                    <a:pt x="134034" y="102798"/>
                    <a:pt x="133487" y="103042"/>
                  </a:cubicBezTo>
                  <a:lnTo>
                    <a:pt x="131840" y="103748"/>
                  </a:lnTo>
                  <a:lnTo>
                    <a:pt x="128548" y="105144"/>
                  </a:lnTo>
                  <a:lnTo>
                    <a:pt x="128428" y="100898"/>
                  </a:lnTo>
                  <a:cubicBezTo>
                    <a:pt x="144055" y="94369"/>
                    <a:pt x="159539" y="85454"/>
                    <a:pt x="172166" y="75516"/>
                  </a:cubicBezTo>
                  <a:close/>
                  <a:moveTo>
                    <a:pt x="69910" y="95956"/>
                  </a:moveTo>
                  <a:lnTo>
                    <a:pt x="70448" y="97214"/>
                  </a:lnTo>
                  <a:cubicBezTo>
                    <a:pt x="70556" y="97436"/>
                    <a:pt x="70628" y="97681"/>
                    <a:pt x="70768" y="97885"/>
                  </a:cubicBezTo>
                  <a:lnTo>
                    <a:pt x="71229" y="98481"/>
                  </a:lnTo>
                  <a:lnTo>
                    <a:pt x="72178" y="99678"/>
                  </a:lnTo>
                  <a:cubicBezTo>
                    <a:pt x="72572" y="100036"/>
                    <a:pt x="73024" y="100359"/>
                    <a:pt x="73453" y="100699"/>
                  </a:cubicBezTo>
                  <a:lnTo>
                    <a:pt x="64842" y="106543"/>
                  </a:lnTo>
                  <a:cubicBezTo>
                    <a:pt x="62941" y="104955"/>
                    <a:pt x="61721" y="103000"/>
                    <a:pt x="61160" y="100747"/>
                  </a:cubicBezTo>
                  <a:lnTo>
                    <a:pt x="69910" y="95956"/>
                  </a:lnTo>
                  <a:close/>
                  <a:moveTo>
                    <a:pt x="31416" y="94451"/>
                  </a:moveTo>
                  <a:cubicBezTo>
                    <a:pt x="30545" y="95614"/>
                    <a:pt x="29715" y="96770"/>
                    <a:pt x="28927" y="97921"/>
                  </a:cubicBezTo>
                  <a:cubicBezTo>
                    <a:pt x="29745" y="97993"/>
                    <a:pt x="30623" y="98032"/>
                    <a:pt x="31525" y="98052"/>
                  </a:cubicBezTo>
                  <a:cubicBezTo>
                    <a:pt x="30628" y="99430"/>
                    <a:pt x="29802" y="100794"/>
                    <a:pt x="29068" y="102134"/>
                  </a:cubicBezTo>
                  <a:lnTo>
                    <a:pt x="15189" y="107516"/>
                  </a:lnTo>
                  <a:cubicBezTo>
                    <a:pt x="17151" y="104207"/>
                    <a:pt x="19557" y="100790"/>
                    <a:pt x="22199" y="97372"/>
                  </a:cubicBezTo>
                  <a:lnTo>
                    <a:pt x="31416" y="94451"/>
                  </a:lnTo>
                  <a:close/>
                  <a:moveTo>
                    <a:pt x="27259" y="105606"/>
                  </a:moveTo>
                  <a:lnTo>
                    <a:pt x="27259" y="105606"/>
                  </a:lnTo>
                  <a:cubicBezTo>
                    <a:pt x="27034" y="106068"/>
                    <a:pt x="26824" y="106526"/>
                    <a:pt x="26636" y="106977"/>
                  </a:cubicBezTo>
                  <a:lnTo>
                    <a:pt x="24304" y="107971"/>
                  </a:lnTo>
                  <a:cubicBezTo>
                    <a:pt x="24396" y="107768"/>
                    <a:pt x="24488" y="107566"/>
                    <a:pt x="24579" y="107365"/>
                  </a:cubicBezTo>
                  <a:cubicBezTo>
                    <a:pt x="25463" y="106776"/>
                    <a:pt x="26359" y="106191"/>
                    <a:pt x="27259" y="105606"/>
                  </a:cubicBezTo>
                  <a:close/>
                  <a:moveTo>
                    <a:pt x="75366" y="92968"/>
                  </a:moveTo>
                  <a:lnTo>
                    <a:pt x="75546" y="93348"/>
                  </a:lnTo>
                  <a:cubicBezTo>
                    <a:pt x="75759" y="93777"/>
                    <a:pt x="75941" y="94228"/>
                    <a:pt x="76183" y="94645"/>
                  </a:cubicBezTo>
                  <a:lnTo>
                    <a:pt x="77142" y="95780"/>
                  </a:lnTo>
                  <a:cubicBezTo>
                    <a:pt x="77312" y="95965"/>
                    <a:pt x="77448" y="96174"/>
                    <a:pt x="77647" y="96342"/>
                  </a:cubicBezTo>
                  <a:lnTo>
                    <a:pt x="78299" y="96816"/>
                  </a:lnTo>
                  <a:cubicBezTo>
                    <a:pt x="78743" y="97130"/>
                    <a:pt x="79161" y="97466"/>
                    <a:pt x="79635" y="97766"/>
                  </a:cubicBezTo>
                  <a:lnTo>
                    <a:pt x="81299" y="98516"/>
                  </a:lnTo>
                  <a:cubicBezTo>
                    <a:pt x="81583" y="98639"/>
                    <a:pt x="81850" y="98776"/>
                    <a:pt x="82150" y="98889"/>
                  </a:cubicBezTo>
                  <a:lnTo>
                    <a:pt x="83153" y="99153"/>
                  </a:lnTo>
                  <a:lnTo>
                    <a:pt x="85183" y="99687"/>
                  </a:lnTo>
                  <a:lnTo>
                    <a:pt x="87537" y="99982"/>
                  </a:lnTo>
                  <a:lnTo>
                    <a:pt x="88728" y="100129"/>
                  </a:lnTo>
                  <a:cubicBezTo>
                    <a:pt x="89138" y="100169"/>
                    <a:pt x="89609" y="100152"/>
                    <a:pt x="90047" y="100167"/>
                  </a:cubicBezTo>
                  <a:lnTo>
                    <a:pt x="92747" y="100209"/>
                  </a:lnTo>
                  <a:cubicBezTo>
                    <a:pt x="92772" y="100209"/>
                    <a:pt x="92797" y="100209"/>
                    <a:pt x="92823" y="100209"/>
                  </a:cubicBezTo>
                  <a:cubicBezTo>
                    <a:pt x="93720" y="100209"/>
                    <a:pt x="94738" y="100085"/>
                    <a:pt x="95692" y="100032"/>
                  </a:cubicBezTo>
                  <a:lnTo>
                    <a:pt x="97197" y="99923"/>
                  </a:lnTo>
                  <a:lnTo>
                    <a:pt x="97955" y="99866"/>
                  </a:lnTo>
                  <a:lnTo>
                    <a:pt x="98767" y="99746"/>
                  </a:lnTo>
                  <a:cubicBezTo>
                    <a:pt x="100951" y="99413"/>
                    <a:pt x="103090" y="99166"/>
                    <a:pt x="105468" y="98596"/>
                  </a:cubicBezTo>
                  <a:cubicBezTo>
                    <a:pt x="109786" y="97757"/>
                    <a:pt x="114482" y="96334"/>
                    <a:pt x="119242" y="94726"/>
                  </a:cubicBezTo>
                  <a:lnTo>
                    <a:pt x="119242" y="94726"/>
                  </a:lnTo>
                  <a:lnTo>
                    <a:pt x="116602" y="104667"/>
                  </a:lnTo>
                  <a:cubicBezTo>
                    <a:pt x="114355" y="105423"/>
                    <a:pt x="112121" y="106119"/>
                    <a:pt x="109903" y="106756"/>
                  </a:cubicBezTo>
                  <a:lnTo>
                    <a:pt x="113194" y="98726"/>
                  </a:lnTo>
                  <a:lnTo>
                    <a:pt x="113194" y="98726"/>
                  </a:lnTo>
                  <a:cubicBezTo>
                    <a:pt x="106534" y="100686"/>
                    <a:pt x="100295" y="101932"/>
                    <a:pt x="94755" y="102463"/>
                  </a:cubicBezTo>
                  <a:lnTo>
                    <a:pt x="90785" y="102730"/>
                  </a:lnTo>
                  <a:lnTo>
                    <a:pt x="87205" y="102652"/>
                  </a:lnTo>
                  <a:lnTo>
                    <a:pt x="86322" y="102631"/>
                  </a:lnTo>
                  <a:cubicBezTo>
                    <a:pt x="86041" y="102612"/>
                    <a:pt x="85789" y="102567"/>
                    <a:pt x="85522" y="102535"/>
                  </a:cubicBezTo>
                  <a:lnTo>
                    <a:pt x="83954" y="102328"/>
                  </a:lnTo>
                  <a:lnTo>
                    <a:pt x="82405" y="102118"/>
                  </a:lnTo>
                  <a:cubicBezTo>
                    <a:pt x="81935" y="102012"/>
                    <a:pt x="81500" y="101878"/>
                    <a:pt x="81049" y="101759"/>
                  </a:cubicBezTo>
                  <a:lnTo>
                    <a:pt x="71212" y="109765"/>
                  </a:lnTo>
                  <a:cubicBezTo>
                    <a:pt x="69065" y="109130"/>
                    <a:pt x="67263" y="108290"/>
                    <a:pt x="65789" y="107267"/>
                  </a:cubicBezTo>
                  <a:lnTo>
                    <a:pt x="76307" y="99895"/>
                  </a:lnTo>
                  <a:cubicBezTo>
                    <a:pt x="74191" y="98572"/>
                    <a:pt x="72794" y="96828"/>
                    <a:pt x="72067" y="94775"/>
                  </a:cubicBezTo>
                  <a:lnTo>
                    <a:pt x="75366" y="92968"/>
                  </a:lnTo>
                  <a:close/>
                  <a:moveTo>
                    <a:pt x="174782" y="103508"/>
                  </a:moveTo>
                  <a:cubicBezTo>
                    <a:pt x="174684" y="104310"/>
                    <a:pt x="174571" y="105123"/>
                    <a:pt x="174441" y="105952"/>
                  </a:cubicBezTo>
                  <a:cubicBezTo>
                    <a:pt x="172724" y="107011"/>
                    <a:pt x="170997" y="108064"/>
                    <a:pt x="169223" y="109072"/>
                  </a:cubicBezTo>
                  <a:cubicBezTo>
                    <a:pt x="168798" y="109314"/>
                    <a:pt x="168376" y="109558"/>
                    <a:pt x="167955" y="109804"/>
                  </a:cubicBezTo>
                  <a:lnTo>
                    <a:pt x="166672" y="108351"/>
                  </a:lnTo>
                  <a:lnTo>
                    <a:pt x="170127" y="106355"/>
                  </a:lnTo>
                  <a:lnTo>
                    <a:pt x="173500" y="104291"/>
                  </a:lnTo>
                  <a:cubicBezTo>
                    <a:pt x="173926" y="104029"/>
                    <a:pt x="174352" y="103767"/>
                    <a:pt x="174782" y="103508"/>
                  </a:cubicBezTo>
                  <a:close/>
                  <a:moveTo>
                    <a:pt x="28743" y="102701"/>
                  </a:moveTo>
                  <a:lnTo>
                    <a:pt x="28743" y="102701"/>
                  </a:lnTo>
                  <a:cubicBezTo>
                    <a:pt x="28424" y="103319"/>
                    <a:pt x="28094" y="103945"/>
                    <a:pt x="27776" y="104570"/>
                  </a:cubicBezTo>
                  <a:cubicBezTo>
                    <a:pt x="26289" y="105521"/>
                    <a:pt x="24793" y="106490"/>
                    <a:pt x="23304" y="107472"/>
                  </a:cubicBezTo>
                  <a:cubicBezTo>
                    <a:pt x="23131" y="107853"/>
                    <a:pt x="22953" y="108238"/>
                    <a:pt x="22775" y="108623"/>
                  </a:cubicBezTo>
                  <a:lnTo>
                    <a:pt x="18197" y="110574"/>
                  </a:lnTo>
                  <a:cubicBezTo>
                    <a:pt x="18883" y="109048"/>
                    <a:pt x="19788" y="107444"/>
                    <a:pt x="20643" y="105878"/>
                  </a:cubicBezTo>
                  <a:lnTo>
                    <a:pt x="28743" y="102701"/>
                  </a:lnTo>
                  <a:close/>
                  <a:moveTo>
                    <a:pt x="110210" y="100883"/>
                  </a:moveTo>
                  <a:lnTo>
                    <a:pt x="107104" y="107529"/>
                  </a:lnTo>
                  <a:cubicBezTo>
                    <a:pt x="98461" y="109818"/>
                    <a:pt x="90187" y="111114"/>
                    <a:pt x="82802" y="111153"/>
                  </a:cubicBezTo>
                  <a:cubicBezTo>
                    <a:pt x="82690" y="111153"/>
                    <a:pt x="82578" y="111154"/>
                    <a:pt x="82467" y="111154"/>
                  </a:cubicBezTo>
                  <a:cubicBezTo>
                    <a:pt x="78714" y="111154"/>
                    <a:pt x="75469" y="110809"/>
                    <a:pt x="72714" y="110162"/>
                  </a:cubicBezTo>
                  <a:lnTo>
                    <a:pt x="80430" y="103654"/>
                  </a:lnTo>
                  <a:lnTo>
                    <a:pt x="83273" y="104061"/>
                  </a:lnTo>
                  <a:cubicBezTo>
                    <a:pt x="83765" y="104118"/>
                    <a:pt x="84219" y="104212"/>
                    <a:pt x="84748" y="104237"/>
                  </a:cubicBezTo>
                  <a:lnTo>
                    <a:pt x="86372" y="104284"/>
                  </a:lnTo>
                  <a:cubicBezTo>
                    <a:pt x="87215" y="104294"/>
                    <a:pt x="88025" y="104344"/>
                    <a:pt x="88886" y="104344"/>
                  </a:cubicBezTo>
                  <a:cubicBezTo>
                    <a:pt x="89155" y="104344"/>
                    <a:pt x="89429" y="104339"/>
                    <a:pt x="89711" y="104327"/>
                  </a:cubicBezTo>
                  <a:lnTo>
                    <a:pt x="93367" y="104092"/>
                  </a:lnTo>
                  <a:cubicBezTo>
                    <a:pt x="98479" y="103585"/>
                    <a:pt x="104088" y="102650"/>
                    <a:pt x="110210" y="100883"/>
                  </a:cubicBezTo>
                  <a:close/>
                  <a:moveTo>
                    <a:pt x="26396" y="107515"/>
                  </a:moveTo>
                  <a:cubicBezTo>
                    <a:pt x="25817" y="108836"/>
                    <a:pt x="25335" y="110127"/>
                    <a:pt x="24917" y="111400"/>
                  </a:cubicBezTo>
                  <a:cubicBezTo>
                    <a:pt x="24187" y="111521"/>
                    <a:pt x="23466" y="111634"/>
                    <a:pt x="22760" y="111734"/>
                  </a:cubicBezTo>
                  <a:lnTo>
                    <a:pt x="23595" y="109565"/>
                  </a:lnTo>
                  <a:cubicBezTo>
                    <a:pt x="23738" y="109221"/>
                    <a:pt x="23894" y="108873"/>
                    <a:pt x="24052" y="108525"/>
                  </a:cubicBezTo>
                  <a:lnTo>
                    <a:pt x="26396" y="107515"/>
                  </a:lnTo>
                  <a:close/>
                  <a:moveTo>
                    <a:pt x="60091" y="101333"/>
                  </a:moveTo>
                  <a:cubicBezTo>
                    <a:pt x="60646" y="103633"/>
                    <a:pt x="61871" y="105631"/>
                    <a:pt x="63792" y="107257"/>
                  </a:cubicBezTo>
                  <a:lnTo>
                    <a:pt x="57082" y="111812"/>
                  </a:lnTo>
                  <a:cubicBezTo>
                    <a:pt x="56579" y="111330"/>
                    <a:pt x="56063" y="110861"/>
                    <a:pt x="55620" y="110351"/>
                  </a:cubicBezTo>
                  <a:lnTo>
                    <a:pt x="54560" y="108687"/>
                  </a:lnTo>
                  <a:lnTo>
                    <a:pt x="54070" y="107851"/>
                  </a:lnTo>
                  <a:cubicBezTo>
                    <a:pt x="53922" y="107566"/>
                    <a:pt x="53846" y="107239"/>
                    <a:pt x="53737" y="106934"/>
                  </a:cubicBezTo>
                  <a:lnTo>
                    <a:pt x="53194" y="105111"/>
                  </a:lnTo>
                  <a:lnTo>
                    <a:pt x="60091" y="101333"/>
                  </a:lnTo>
                  <a:close/>
                  <a:moveTo>
                    <a:pt x="165385" y="109097"/>
                  </a:moveTo>
                  <a:lnTo>
                    <a:pt x="166628" y="110576"/>
                  </a:lnTo>
                  <a:cubicBezTo>
                    <a:pt x="165729" y="111098"/>
                    <a:pt x="164825" y="111617"/>
                    <a:pt x="163908" y="112119"/>
                  </a:cubicBezTo>
                  <a:cubicBezTo>
                    <a:pt x="162863" y="111966"/>
                    <a:pt x="161842" y="111806"/>
                    <a:pt x="160841" y="111637"/>
                  </a:cubicBezTo>
                  <a:cubicBezTo>
                    <a:pt x="162367" y="110803"/>
                    <a:pt x="163900" y="109979"/>
                    <a:pt x="165385" y="109097"/>
                  </a:cubicBezTo>
                  <a:close/>
                  <a:moveTo>
                    <a:pt x="57534" y="85912"/>
                  </a:moveTo>
                  <a:lnTo>
                    <a:pt x="57534" y="85912"/>
                  </a:lnTo>
                  <a:cubicBezTo>
                    <a:pt x="57292" y="86263"/>
                    <a:pt x="57054" y="86615"/>
                    <a:pt x="56826" y="86965"/>
                  </a:cubicBezTo>
                  <a:cubicBezTo>
                    <a:pt x="53830" y="91597"/>
                    <a:pt x="51889" y="96008"/>
                    <a:pt x="51138" y="99997"/>
                  </a:cubicBezTo>
                  <a:lnTo>
                    <a:pt x="59935" y="95850"/>
                  </a:lnTo>
                  <a:lnTo>
                    <a:pt x="59935" y="95850"/>
                  </a:lnTo>
                  <a:cubicBezTo>
                    <a:pt x="59705" y="97381"/>
                    <a:pt x="59682" y="98831"/>
                    <a:pt x="59873" y="100187"/>
                  </a:cubicBezTo>
                  <a:lnTo>
                    <a:pt x="50882" y="104996"/>
                  </a:lnTo>
                  <a:cubicBezTo>
                    <a:pt x="50903" y="105191"/>
                    <a:pt x="50930" y="105383"/>
                    <a:pt x="50958" y="105575"/>
                  </a:cubicBezTo>
                  <a:lnTo>
                    <a:pt x="48775" y="106770"/>
                  </a:lnTo>
                  <a:lnTo>
                    <a:pt x="48769" y="106699"/>
                  </a:lnTo>
                  <a:lnTo>
                    <a:pt x="44142" y="109207"/>
                  </a:lnTo>
                  <a:lnTo>
                    <a:pt x="44149" y="109302"/>
                  </a:lnTo>
                  <a:lnTo>
                    <a:pt x="43139" y="109855"/>
                  </a:lnTo>
                  <a:cubicBezTo>
                    <a:pt x="42925" y="107647"/>
                    <a:pt x="43138" y="105263"/>
                    <a:pt x="43775" y="102741"/>
                  </a:cubicBezTo>
                  <a:lnTo>
                    <a:pt x="43775" y="102741"/>
                  </a:lnTo>
                  <a:lnTo>
                    <a:pt x="42737" y="103221"/>
                  </a:lnTo>
                  <a:cubicBezTo>
                    <a:pt x="42603" y="103833"/>
                    <a:pt x="42440" y="104461"/>
                    <a:pt x="42328" y="105069"/>
                  </a:cubicBezTo>
                  <a:cubicBezTo>
                    <a:pt x="41379" y="105771"/>
                    <a:pt x="40427" y="106484"/>
                    <a:pt x="39471" y="107207"/>
                  </a:cubicBezTo>
                  <a:cubicBezTo>
                    <a:pt x="39410" y="107679"/>
                    <a:pt x="39293" y="108181"/>
                    <a:pt x="39279" y="108633"/>
                  </a:cubicBezTo>
                  <a:cubicBezTo>
                    <a:pt x="40186" y="108431"/>
                    <a:pt x="41097" y="108221"/>
                    <a:pt x="42010" y="108001"/>
                  </a:cubicBezTo>
                  <a:lnTo>
                    <a:pt x="42010" y="108001"/>
                  </a:lnTo>
                  <a:cubicBezTo>
                    <a:pt x="41935" y="108857"/>
                    <a:pt x="42001" y="109647"/>
                    <a:pt x="42057" y="110447"/>
                  </a:cubicBezTo>
                  <a:lnTo>
                    <a:pt x="41312" y="110855"/>
                  </a:lnTo>
                  <a:cubicBezTo>
                    <a:pt x="41280" y="110102"/>
                    <a:pt x="41189" y="109385"/>
                    <a:pt x="41267" y="108585"/>
                  </a:cubicBezTo>
                  <a:lnTo>
                    <a:pt x="41267" y="108585"/>
                  </a:lnTo>
                  <a:cubicBezTo>
                    <a:pt x="40354" y="108804"/>
                    <a:pt x="39443" y="109015"/>
                    <a:pt x="38535" y="109216"/>
                  </a:cubicBezTo>
                  <a:cubicBezTo>
                    <a:pt x="38548" y="108622"/>
                    <a:pt x="38696" y="107965"/>
                    <a:pt x="38783" y="107342"/>
                  </a:cubicBezTo>
                  <a:cubicBezTo>
                    <a:pt x="39742" y="106617"/>
                    <a:pt x="40686" y="105909"/>
                    <a:pt x="41645" y="105203"/>
                  </a:cubicBezTo>
                  <a:lnTo>
                    <a:pt x="42027" y="103549"/>
                  </a:lnTo>
                  <a:lnTo>
                    <a:pt x="38300" y="105273"/>
                  </a:lnTo>
                  <a:cubicBezTo>
                    <a:pt x="37548" y="108003"/>
                    <a:pt x="37249" y="110590"/>
                    <a:pt x="37406" y="112993"/>
                  </a:cubicBezTo>
                  <a:lnTo>
                    <a:pt x="36512" y="113483"/>
                  </a:lnTo>
                  <a:cubicBezTo>
                    <a:pt x="36365" y="111048"/>
                    <a:pt x="36678" y="108428"/>
                    <a:pt x="37449" y="105664"/>
                  </a:cubicBezTo>
                  <a:cubicBezTo>
                    <a:pt x="38838" y="100667"/>
                    <a:pt x="41675" y="95198"/>
                    <a:pt x="45740" y="89539"/>
                  </a:cubicBezTo>
                  <a:lnTo>
                    <a:pt x="46460" y="89317"/>
                  </a:lnTo>
                  <a:lnTo>
                    <a:pt x="46460" y="89317"/>
                  </a:lnTo>
                  <a:cubicBezTo>
                    <a:pt x="42449" y="94919"/>
                    <a:pt x="39656" y="100329"/>
                    <a:pt x="38301" y="105270"/>
                  </a:cubicBezTo>
                  <a:lnTo>
                    <a:pt x="42028" y="103546"/>
                  </a:lnTo>
                  <a:lnTo>
                    <a:pt x="42087" y="103294"/>
                  </a:lnTo>
                  <a:lnTo>
                    <a:pt x="42087" y="103294"/>
                  </a:lnTo>
                  <a:cubicBezTo>
                    <a:pt x="41258" y="103430"/>
                    <a:pt x="40474" y="103540"/>
                    <a:pt x="39673" y="103651"/>
                  </a:cubicBezTo>
                  <a:cubicBezTo>
                    <a:pt x="39902" y="102984"/>
                    <a:pt x="40054" y="102355"/>
                    <a:pt x="40347" y="101668"/>
                  </a:cubicBezTo>
                  <a:cubicBezTo>
                    <a:pt x="41337" y="100993"/>
                    <a:pt x="42322" y="100329"/>
                    <a:pt x="43301" y="99675"/>
                  </a:cubicBezTo>
                  <a:cubicBezTo>
                    <a:pt x="43626" y="98747"/>
                    <a:pt x="44132" y="97752"/>
                    <a:pt x="44551" y="96798"/>
                  </a:cubicBezTo>
                  <a:lnTo>
                    <a:pt x="44551" y="96798"/>
                  </a:lnTo>
                  <a:cubicBezTo>
                    <a:pt x="43834" y="96847"/>
                    <a:pt x="43173" y="96866"/>
                    <a:pt x="42491" y="96887"/>
                  </a:cubicBezTo>
                  <a:cubicBezTo>
                    <a:pt x="42874" y="96189"/>
                    <a:pt x="43186" y="95521"/>
                    <a:pt x="43620" y="94810"/>
                  </a:cubicBezTo>
                  <a:cubicBezTo>
                    <a:pt x="44618" y="94201"/>
                    <a:pt x="45610" y="93603"/>
                    <a:pt x="46595" y="93015"/>
                  </a:cubicBezTo>
                  <a:cubicBezTo>
                    <a:pt x="47135" y="92044"/>
                    <a:pt x="47830" y="91025"/>
                    <a:pt x="48459" y="90035"/>
                  </a:cubicBezTo>
                  <a:cubicBezTo>
                    <a:pt x="47859" y="89999"/>
                    <a:pt x="47317" y="89936"/>
                    <a:pt x="46763" y="89872"/>
                  </a:cubicBezTo>
                  <a:cubicBezTo>
                    <a:pt x="46963" y="89594"/>
                    <a:pt x="47155" y="89319"/>
                    <a:pt x="47349" y="89044"/>
                  </a:cubicBezTo>
                  <a:lnTo>
                    <a:pt x="47952" y="88859"/>
                  </a:lnTo>
                  <a:lnTo>
                    <a:pt x="47546" y="89431"/>
                  </a:lnTo>
                  <a:cubicBezTo>
                    <a:pt x="48099" y="89496"/>
                    <a:pt x="48656" y="89553"/>
                    <a:pt x="49229" y="89597"/>
                  </a:cubicBezTo>
                  <a:cubicBezTo>
                    <a:pt x="48502" y="90738"/>
                    <a:pt x="47718" y="91906"/>
                    <a:pt x="47097" y="93025"/>
                  </a:cubicBezTo>
                  <a:cubicBezTo>
                    <a:pt x="46111" y="93614"/>
                    <a:pt x="45118" y="94213"/>
                    <a:pt x="44118" y="94823"/>
                  </a:cubicBezTo>
                  <a:cubicBezTo>
                    <a:pt x="43810" y="95353"/>
                    <a:pt x="43560" y="95865"/>
                    <a:pt x="43277" y="96391"/>
                  </a:cubicBezTo>
                  <a:cubicBezTo>
                    <a:pt x="43953" y="96372"/>
                    <a:pt x="44635" y="96344"/>
                    <a:pt x="45325" y="96305"/>
                  </a:cubicBezTo>
                  <a:lnTo>
                    <a:pt x="45325" y="96305"/>
                  </a:lnTo>
                  <a:cubicBezTo>
                    <a:pt x="44831" y="97406"/>
                    <a:pt x="44275" y="98541"/>
                    <a:pt x="43901" y="99609"/>
                  </a:cubicBezTo>
                  <a:cubicBezTo>
                    <a:pt x="42921" y="100263"/>
                    <a:pt x="41936" y="100928"/>
                    <a:pt x="40945" y="101603"/>
                  </a:cubicBezTo>
                  <a:cubicBezTo>
                    <a:pt x="40742" y="102118"/>
                    <a:pt x="40617" y="102601"/>
                    <a:pt x="40447" y="103104"/>
                  </a:cubicBezTo>
                  <a:cubicBezTo>
                    <a:pt x="41243" y="102993"/>
                    <a:pt x="42046" y="102873"/>
                    <a:pt x="42852" y="102745"/>
                  </a:cubicBezTo>
                  <a:lnTo>
                    <a:pt x="42852" y="102745"/>
                  </a:lnTo>
                  <a:cubicBezTo>
                    <a:pt x="42799" y="102909"/>
                    <a:pt x="42777" y="103060"/>
                    <a:pt x="42737" y="103219"/>
                  </a:cubicBezTo>
                  <a:lnTo>
                    <a:pt x="43775" y="102738"/>
                  </a:lnTo>
                  <a:cubicBezTo>
                    <a:pt x="44929" y="98156"/>
                    <a:pt x="47440" y="93118"/>
                    <a:pt x="51109" y="87888"/>
                  </a:cubicBezTo>
                  <a:lnTo>
                    <a:pt x="56663" y="86180"/>
                  </a:lnTo>
                  <a:lnTo>
                    <a:pt x="57534" y="85912"/>
                  </a:lnTo>
                  <a:close/>
                  <a:moveTo>
                    <a:pt x="180126" y="100112"/>
                  </a:moveTo>
                  <a:lnTo>
                    <a:pt x="188549" y="105897"/>
                  </a:lnTo>
                  <a:lnTo>
                    <a:pt x="184769" y="108361"/>
                  </a:lnTo>
                  <a:cubicBezTo>
                    <a:pt x="183500" y="109180"/>
                    <a:pt x="182185" y="109965"/>
                    <a:pt x="180892" y="110769"/>
                  </a:cubicBezTo>
                  <a:lnTo>
                    <a:pt x="176987" y="113173"/>
                  </a:lnTo>
                  <a:lnTo>
                    <a:pt x="172987" y="115502"/>
                  </a:lnTo>
                  <a:lnTo>
                    <a:pt x="172002" y="114387"/>
                  </a:lnTo>
                  <a:lnTo>
                    <a:pt x="168809" y="110771"/>
                  </a:lnTo>
                  <a:cubicBezTo>
                    <a:pt x="169239" y="110521"/>
                    <a:pt x="169670" y="110271"/>
                    <a:pt x="170102" y="110022"/>
                  </a:cubicBezTo>
                  <a:cubicBezTo>
                    <a:pt x="172350" y="108747"/>
                    <a:pt x="174512" y="107391"/>
                    <a:pt x="176692" y="106060"/>
                  </a:cubicBezTo>
                  <a:cubicBezTo>
                    <a:pt x="176905" y="104691"/>
                    <a:pt x="177053" y="103347"/>
                    <a:pt x="177153" y="102033"/>
                  </a:cubicBezTo>
                  <a:lnTo>
                    <a:pt x="180126" y="100112"/>
                  </a:lnTo>
                  <a:close/>
                  <a:moveTo>
                    <a:pt x="45380" y="89651"/>
                  </a:moveTo>
                  <a:lnTo>
                    <a:pt x="45380" y="89651"/>
                  </a:lnTo>
                  <a:cubicBezTo>
                    <a:pt x="41288" y="95338"/>
                    <a:pt x="38427" y="100837"/>
                    <a:pt x="37023" y="105863"/>
                  </a:cubicBezTo>
                  <a:cubicBezTo>
                    <a:pt x="36241" y="108642"/>
                    <a:pt x="35920" y="111278"/>
                    <a:pt x="36062" y="113729"/>
                  </a:cubicBezTo>
                  <a:lnTo>
                    <a:pt x="35691" y="113933"/>
                  </a:lnTo>
                  <a:cubicBezTo>
                    <a:pt x="35625" y="112685"/>
                    <a:pt x="35671" y="111395"/>
                    <a:pt x="35815" y="110073"/>
                  </a:cubicBezTo>
                  <a:cubicBezTo>
                    <a:pt x="36376" y="106167"/>
                    <a:pt x="37754" y="101982"/>
                    <a:pt x="40175" y="97527"/>
                  </a:cubicBezTo>
                  <a:lnTo>
                    <a:pt x="40175" y="97527"/>
                  </a:lnTo>
                  <a:lnTo>
                    <a:pt x="37865" y="98415"/>
                  </a:lnTo>
                  <a:cubicBezTo>
                    <a:pt x="35338" y="103006"/>
                    <a:pt x="33871" y="107327"/>
                    <a:pt x="33244" y="111363"/>
                  </a:cubicBezTo>
                  <a:cubicBezTo>
                    <a:pt x="33077" y="112736"/>
                    <a:pt x="33014" y="114075"/>
                    <a:pt x="33063" y="115371"/>
                  </a:cubicBezTo>
                  <a:lnTo>
                    <a:pt x="31906" y="116005"/>
                  </a:lnTo>
                  <a:cubicBezTo>
                    <a:pt x="31864" y="114688"/>
                    <a:pt x="31936" y="113326"/>
                    <a:pt x="32114" y="111932"/>
                  </a:cubicBezTo>
                  <a:cubicBezTo>
                    <a:pt x="32769" y="107836"/>
                    <a:pt x="34275" y="103456"/>
                    <a:pt x="36851" y="98803"/>
                  </a:cubicBezTo>
                  <a:cubicBezTo>
                    <a:pt x="38275" y="96161"/>
                    <a:pt x="40031" y="93437"/>
                    <a:pt x="42058" y="90673"/>
                  </a:cubicBezTo>
                  <a:lnTo>
                    <a:pt x="42980" y="90389"/>
                  </a:lnTo>
                  <a:lnTo>
                    <a:pt x="42980" y="90389"/>
                  </a:lnTo>
                  <a:cubicBezTo>
                    <a:pt x="40985" y="93119"/>
                    <a:pt x="39260" y="95807"/>
                    <a:pt x="37865" y="98414"/>
                  </a:cubicBezTo>
                  <a:lnTo>
                    <a:pt x="40175" y="97527"/>
                  </a:lnTo>
                  <a:lnTo>
                    <a:pt x="40175" y="97527"/>
                  </a:lnTo>
                  <a:cubicBezTo>
                    <a:pt x="40175" y="97527"/>
                    <a:pt x="40175" y="97527"/>
                    <a:pt x="40175" y="97527"/>
                  </a:cubicBezTo>
                  <a:cubicBezTo>
                    <a:pt x="41507" y="95000"/>
                    <a:pt x="43163" y="92392"/>
                    <a:pt x="45082" y="89743"/>
                  </a:cubicBezTo>
                  <a:lnTo>
                    <a:pt x="45380" y="89651"/>
                  </a:lnTo>
                  <a:close/>
                  <a:moveTo>
                    <a:pt x="106722" y="108344"/>
                  </a:moveTo>
                  <a:lnTo>
                    <a:pt x="104322" y="113482"/>
                  </a:lnTo>
                  <a:cubicBezTo>
                    <a:pt x="96178" y="115722"/>
                    <a:pt x="88738" y="116860"/>
                    <a:pt x="82083" y="117343"/>
                  </a:cubicBezTo>
                  <a:cubicBezTo>
                    <a:pt x="80486" y="117414"/>
                    <a:pt x="78912" y="117471"/>
                    <a:pt x="77361" y="117512"/>
                  </a:cubicBezTo>
                  <a:cubicBezTo>
                    <a:pt x="77264" y="117513"/>
                    <a:pt x="77168" y="117514"/>
                    <a:pt x="77072" y="117514"/>
                  </a:cubicBezTo>
                  <a:cubicBezTo>
                    <a:pt x="75670" y="117514"/>
                    <a:pt x="74393" y="117390"/>
                    <a:pt x="73076" y="117321"/>
                  </a:cubicBezTo>
                  <a:lnTo>
                    <a:pt x="71021" y="117175"/>
                  </a:lnTo>
                  <a:cubicBezTo>
                    <a:pt x="70354" y="117114"/>
                    <a:pt x="69767" y="116978"/>
                    <a:pt x="69145" y="116877"/>
                  </a:cubicBezTo>
                  <a:cubicBezTo>
                    <a:pt x="67932" y="116656"/>
                    <a:pt x="66731" y="116433"/>
                    <a:pt x="65582" y="116177"/>
                  </a:cubicBezTo>
                  <a:lnTo>
                    <a:pt x="71761" y="110966"/>
                  </a:lnTo>
                  <a:cubicBezTo>
                    <a:pt x="74587" y="111640"/>
                    <a:pt x="77927" y="112000"/>
                    <a:pt x="81799" y="112000"/>
                  </a:cubicBezTo>
                  <a:cubicBezTo>
                    <a:pt x="81866" y="112000"/>
                    <a:pt x="81933" y="111999"/>
                    <a:pt x="82000" y="111999"/>
                  </a:cubicBezTo>
                  <a:lnTo>
                    <a:pt x="81999" y="111998"/>
                  </a:lnTo>
                  <a:cubicBezTo>
                    <a:pt x="89509" y="111974"/>
                    <a:pt x="97927" y="110667"/>
                    <a:pt x="106722" y="108344"/>
                  </a:cubicBezTo>
                  <a:close/>
                  <a:moveTo>
                    <a:pt x="22518" y="109185"/>
                  </a:moveTo>
                  <a:cubicBezTo>
                    <a:pt x="22357" y="109539"/>
                    <a:pt x="22198" y="109893"/>
                    <a:pt x="22046" y="110244"/>
                  </a:cubicBezTo>
                  <a:cubicBezTo>
                    <a:pt x="21694" y="111151"/>
                    <a:pt x="21320" y="112073"/>
                    <a:pt x="20988" y="112983"/>
                  </a:cubicBezTo>
                  <a:cubicBezTo>
                    <a:pt x="22181" y="112805"/>
                    <a:pt x="23385" y="112609"/>
                    <a:pt x="24602" y="112395"/>
                  </a:cubicBezTo>
                  <a:lnTo>
                    <a:pt x="24602" y="112395"/>
                  </a:lnTo>
                  <a:cubicBezTo>
                    <a:pt x="24522" y="112660"/>
                    <a:pt x="24444" y="112923"/>
                    <a:pt x="24368" y="113186"/>
                  </a:cubicBezTo>
                  <a:lnTo>
                    <a:pt x="12686" y="118758"/>
                  </a:lnTo>
                  <a:cubicBezTo>
                    <a:pt x="13384" y="116649"/>
                    <a:pt x="14215" y="114510"/>
                    <a:pt x="15264" y="112309"/>
                  </a:cubicBezTo>
                  <a:lnTo>
                    <a:pt x="16936" y="111589"/>
                  </a:lnTo>
                  <a:lnTo>
                    <a:pt x="22518" y="109185"/>
                  </a:lnTo>
                  <a:close/>
                  <a:moveTo>
                    <a:pt x="40777" y="91066"/>
                  </a:moveTo>
                  <a:lnTo>
                    <a:pt x="40777" y="91066"/>
                  </a:lnTo>
                  <a:cubicBezTo>
                    <a:pt x="38703" y="93881"/>
                    <a:pt x="36904" y="96655"/>
                    <a:pt x="35441" y="99346"/>
                  </a:cubicBezTo>
                  <a:cubicBezTo>
                    <a:pt x="32798" y="104082"/>
                    <a:pt x="31235" y="108547"/>
                    <a:pt x="30539" y="112724"/>
                  </a:cubicBezTo>
                  <a:cubicBezTo>
                    <a:pt x="30346" y="114150"/>
                    <a:pt x="30261" y="115541"/>
                    <a:pt x="30293" y="116889"/>
                  </a:cubicBezTo>
                  <a:lnTo>
                    <a:pt x="24326" y="120156"/>
                  </a:lnTo>
                  <a:cubicBezTo>
                    <a:pt x="24327" y="119837"/>
                    <a:pt x="24335" y="119517"/>
                    <a:pt x="24349" y="119194"/>
                  </a:cubicBezTo>
                  <a:cubicBezTo>
                    <a:pt x="25763" y="118064"/>
                    <a:pt x="27174" y="116951"/>
                    <a:pt x="28581" y="115857"/>
                  </a:cubicBezTo>
                  <a:cubicBezTo>
                    <a:pt x="28696" y="114975"/>
                    <a:pt x="28749" y="114132"/>
                    <a:pt x="28909" y="113243"/>
                  </a:cubicBezTo>
                  <a:cubicBezTo>
                    <a:pt x="29114" y="112338"/>
                    <a:pt x="29212" y="111493"/>
                    <a:pt x="29499" y="110562"/>
                  </a:cubicBezTo>
                  <a:lnTo>
                    <a:pt x="29499" y="110562"/>
                  </a:lnTo>
                  <a:cubicBezTo>
                    <a:pt x="28275" y="110803"/>
                    <a:pt x="27045" y="111035"/>
                    <a:pt x="25833" y="111244"/>
                  </a:cubicBezTo>
                  <a:cubicBezTo>
                    <a:pt x="25941" y="110891"/>
                    <a:pt x="26053" y="110538"/>
                    <a:pt x="26177" y="110179"/>
                  </a:cubicBezTo>
                  <a:lnTo>
                    <a:pt x="26751" y="108638"/>
                  </a:lnTo>
                  <a:lnTo>
                    <a:pt x="27035" y="107875"/>
                  </a:lnTo>
                  <a:lnTo>
                    <a:pt x="27384" y="107090"/>
                  </a:lnTo>
                  <a:lnTo>
                    <a:pt x="27619" y="106558"/>
                  </a:lnTo>
                  <a:cubicBezTo>
                    <a:pt x="27846" y="106006"/>
                    <a:pt x="28110" y="105443"/>
                    <a:pt x="28389" y="104874"/>
                  </a:cubicBezTo>
                  <a:cubicBezTo>
                    <a:pt x="29863" y="103925"/>
                    <a:pt x="31339" y="102988"/>
                    <a:pt x="32788" y="102078"/>
                  </a:cubicBezTo>
                  <a:lnTo>
                    <a:pt x="33319" y="101015"/>
                  </a:lnTo>
                  <a:lnTo>
                    <a:pt x="33925" y="99929"/>
                  </a:lnTo>
                  <a:lnTo>
                    <a:pt x="32459" y="100492"/>
                  </a:lnTo>
                  <a:cubicBezTo>
                    <a:pt x="32148" y="101056"/>
                    <a:pt x="31795" y="101637"/>
                    <a:pt x="31538" y="102184"/>
                  </a:cubicBezTo>
                  <a:cubicBezTo>
                    <a:pt x="30667" y="102730"/>
                    <a:pt x="29789" y="103285"/>
                    <a:pt x="28905" y="103850"/>
                  </a:cubicBezTo>
                  <a:cubicBezTo>
                    <a:pt x="29168" y="103337"/>
                    <a:pt x="29435" y="102824"/>
                    <a:pt x="29698" y="102316"/>
                  </a:cubicBezTo>
                  <a:lnTo>
                    <a:pt x="30000" y="101786"/>
                  </a:lnTo>
                  <a:cubicBezTo>
                    <a:pt x="30672" y="100561"/>
                    <a:pt x="31413" y="99318"/>
                    <a:pt x="32212" y="98064"/>
                  </a:cubicBezTo>
                  <a:cubicBezTo>
                    <a:pt x="32544" y="98068"/>
                    <a:pt x="32877" y="98070"/>
                    <a:pt x="33211" y="98070"/>
                  </a:cubicBezTo>
                  <a:cubicBezTo>
                    <a:pt x="33433" y="98070"/>
                    <a:pt x="33656" y="98069"/>
                    <a:pt x="33878" y="98067"/>
                  </a:cubicBezTo>
                  <a:lnTo>
                    <a:pt x="33878" y="98067"/>
                  </a:lnTo>
                  <a:cubicBezTo>
                    <a:pt x="33345" y="98894"/>
                    <a:pt x="32907" y="99689"/>
                    <a:pt x="32458" y="100492"/>
                  </a:cubicBezTo>
                  <a:lnTo>
                    <a:pt x="33925" y="99929"/>
                  </a:lnTo>
                  <a:lnTo>
                    <a:pt x="34721" y="98500"/>
                  </a:lnTo>
                  <a:lnTo>
                    <a:pt x="35619" y="97047"/>
                  </a:lnTo>
                  <a:lnTo>
                    <a:pt x="35619" y="97047"/>
                  </a:lnTo>
                  <a:cubicBezTo>
                    <a:pt x="35301" y="97051"/>
                    <a:pt x="34985" y="97053"/>
                    <a:pt x="34670" y="97053"/>
                  </a:cubicBezTo>
                  <a:cubicBezTo>
                    <a:pt x="34128" y="97053"/>
                    <a:pt x="33591" y="97047"/>
                    <a:pt x="33059" y="97034"/>
                  </a:cubicBezTo>
                  <a:cubicBezTo>
                    <a:pt x="33000" y="97033"/>
                    <a:pt x="32944" y="97029"/>
                    <a:pt x="32885" y="97027"/>
                  </a:cubicBezTo>
                  <a:cubicBezTo>
                    <a:pt x="33858" y="95554"/>
                    <a:pt x="34909" y="94068"/>
                    <a:pt x="36036" y="92569"/>
                  </a:cubicBezTo>
                  <a:cubicBezTo>
                    <a:pt x="36050" y="92550"/>
                    <a:pt x="36064" y="92531"/>
                    <a:pt x="36078" y="92512"/>
                  </a:cubicBezTo>
                  <a:lnTo>
                    <a:pt x="40777" y="91066"/>
                  </a:lnTo>
                  <a:close/>
                  <a:moveTo>
                    <a:pt x="154336" y="112168"/>
                  </a:moveTo>
                  <a:cubicBezTo>
                    <a:pt x="155247" y="112387"/>
                    <a:pt x="156172" y="112587"/>
                    <a:pt x="157111" y="112775"/>
                  </a:cubicBezTo>
                  <a:cubicBezTo>
                    <a:pt x="156274" y="113226"/>
                    <a:pt x="155433" y="113670"/>
                    <a:pt x="154581" y="114098"/>
                  </a:cubicBezTo>
                  <a:lnTo>
                    <a:pt x="153300" y="114759"/>
                  </a:lnTo>
                  <a:cubicBezTo>
                    <a:pt x="149278" y="116830"/>
                    <a:pt x="145224" y="118817"/>
                    <a:pt x="141139" y="120721"/>
                  </a:cubicBezTo>
                  <a:cubicBezTo>
                    <a:pt x="141633" y="119815"/>
                    <a:pt x="142109" y="118920"/>
                    <a:pt x="142568" y="118037"/>
                  </a:cubicBezTo>
                  <a:cubicBezTo>
                    <a:pt x="144543" y="117095"/>
                    <a:pt x="146508" y="116123"/>
                    <a:pt x="148479" y="115167"/>
                  </a:cubicBezTo>
                  <a:cubicBezTo>
                    <a:pt x="150448" y="114202"/>
                    <a:pt x="152383" y="113165"/>
                    <a:pt x="154336" y="112168"/>
                  </a:cubicBezTo>
                  <a:close/>
                  <a:moveTo>
                    <a:pt x="167452" y="111557"/>
                  </a:moveTo>
                  <a:lnTo>
                    <a:pt x="169990" y="114577"/>
                  </a:lnTo>
                  <a:cubicBezTo>
                    <a:pt x="168101" y="115702"/>
                    <a:pt x="166145" y="116743"/>
                    <a:pt x="164207" y="117811"/>
                  </a:cubicBezTo>
                  <a:cubicBezTo>
                    <a:pt x="162267" y="118879"/>
                    <a:pt x="160328" y="119952"/>
                    <a:pt x="158346" y="120952"/>
                  </a:cubicBezTo>
                  <a:lnTo>
                    <a:pt x="154993" y="114774"/>
                  </a:lnTo>
                  <a:cubicBezTo>
                    <a:pt x="156117" y="114208"/>
                    <a:pt x="157225" y="113614"/>
                    <a:pt x="158329" y="113012"/>
                  </a:cubicBezTo>
                  <a:cubicBezTo>
                    <a:pt x="159947" y="113316"/>
                    <a:pt x="161616" y="113590"/>
                    <a:pt x="163355" y="113860"/>
                  </a:cubicBezTo>
                  <a:cubicBezTo>
                    <a:pt x="164742" y="113118"/>
                    <a:pt x="166100" y="112340"/>
                    <a:pt x="167452" y="111557"/>
                  </a:cubicBezTo>
                  <a:close/>
                  <a:moveTo>
                    <a:pt x="23257" y="120070"/>
                  </a:moveTo>
                  <a:lnTo>
                    <a:pt x="23257" y="120070"/>
                  </a:lnTo>
                  <a:cubicBezTo>
                    <a:pt x="23250" y="120296"/>
                    <a:pt x="23245" y="120523"/>
                    <a:pt x="23243" y="120748"/>
                  </a:cubicBezTo>
                  <a:lnTo>
                    <a:pt x="20700" y="122140"/>
                  </a:lnTo>
                  <a:cubicBezTo>
                    <a:pt x="21556" y="121442"/>
                    <a:pt x="22408" y="120751"/>
                    <a:pt x="23257" y="120070"/>
                  </a:cubicBezTo>
                  <a:close/>
                  <a:moveTo>
                    <a:pt x="23248" y="121513"/>
                  </a:moveTo>
                  <a:cubicBezTo>
                    <a:pt x="23251" y="121702"/>
                    <a:pt x="23256" y="121891"/>
                    <a:pt x="23262" y="122078"/>
                  </a:cubicBezTo>
                  <a:lnTo>
                    <a:pt x="20668" y="123524"/>
                  </a:lnTo>
                  <a:cubicBezTo>
                    <a:pt x="20657" y="123330"/>
                    <a:pt x="20646" y="123137"/>
                    <a:pt x="20640" y="122941"/>
                  </a:cubicBezTo>
                  <a:lnTo>
                    <a:pt x="23248" y="121513"/>
                  </a:lnTo>
                  <a:close/>
                  <a:moveTo>
                    <a:pt x="23290" y="122564"/>
                  </a:moveTo>
                  <a:lnTo>
                    <a:pt x="23342" y="123507"/>
                  </a:lnTo>
                  <a:lnTo>
                    <a:pt x="23497" y="124402"/>
                  </a:lnTo>
                  <a:cubicBezTo>
                    <a:pt x="23552" y="124656"/>
                    <a:pt x="23588" y="124921"/>
                    <a:pt x="23628" y="125186"/>
                  </a:cubicBezTo>
                  <a:cubicBezTo>
                    <a:pt x="22714" y="125479"/>
                    <a:pt x="21802" y="125765"/>
                    <a:pt x="20892" y="126045"/>
                  </a:cubicBezTo>
                  <a:cubicBezTo>
                    <a:pt x="20787" y="125426"/>
                    <a:pt x="20696" y="124805"/>
                    <a:pt x="20693" y="124138"/>
                  </a:cubicBezTo>
                  <a:cubicBezTo>
                    <a:pt x="20692" y="124100"/>
                    <a:pt x="20690" y="124063"/>
                    <a:pt x="20689" y="124025"/>
                  </a:cubicBezTo>
                  <a:lnTo>
                    <a:pt x="23290" y="122564"/>
                  </a:lnTo>
                  <a:close/>
                  <a:moveTo>
                    <a:pt x="137915" y="123063"/>
                  </a:moveTo>
                  <a:cubicBezTo>
                    <a:pt x="137371" y="124001"/>
                    <a:pt x="136807" y="124945"/>
                    <a:pt x="136226" y="125895"/>
                  </a:cubicBezTo>
                  <a:lnTo>
                    <a:pt x="132356" y="127552"/>
                  </a:lnTo>
                  <a:lnTo>
                    <a:pt x="132198" y="125541"/>
                  </a:lnTo>
                  <a:cubicBezTo>
                    <a:pt x="134105" y="124742"/>
                    <a:pt x="136010" y="123917"/>
                    <a:pt x="137914" y="123064"/>
                  </a:cubicBezTo>
                  <a:lnTo>
                    <a:pt x="137915" y="123063"/>
                  </a:lnTo>
                  <a:close/>
                  <a:moveTo>
                    <a:pt x="24104" y="114217"/>
                  </a:moveTo>
                  <a:lnTo>
                    <a:pt x="24104" y="114217"/>
                  </a:lnTo>
                  <a:cubicBezTo>
                    <a:pt x="23681" y="115827"/>
                    <a:pt x="23414" y="117474"/>
                    <a:pt x="23303" y="119136"/>
                  </a:cubicBezTo>
                  <a:lnTo>
                    <a:pt x="23303" y="119135"/>
                  </a:lnTo>
                  <a:cubicBezTo>
                    <a:pt x="21870" y="120274"/>
                    <a:pt x="20444" y="121425"/>
                    <a:pt x="18985" y="122613"/>
                  </a:cubicBezTo>
                  <a:cubicBezTo>
                    <a:pt x="18967" y="122777"/>
                    <a:pt x="18957" y="122939"/>
                    <a:pt x="18950" y="123099"/>
                  </a:cubicBezTo>
                  <a:lnTo>
                    <a:pt x="7020" y="129632"/>
                  </a:lnTo>
                  <a:cubicBezTo>
                    <a:pt x="7252" y="126950"/>
                    <a:pt x="7785" y="124303"/>
                    <a:pt x="8611" y="121741"/>
                  </a:cubicBezTo>
                  <a:lnTo>
                    <a:pt x="24104" y="114217"/>
                  </a:lnTo>
                  <a:close/>
                  <a:moveTo>
                    <a:pt x="116398" y="105436"/>
                  </a:moveTo>
                  <a:lnTo>
                    <a:pt x="115119" y="110249"/>
                  </a:lnTo>
                  <a:cubicBezTo>
                    <a:pt x="116036" y="109972"/>
                    <a:pt x="116975" y="109607"/>
                    <a:pt x="117909" y="109267"/>
                  </a:cubicBezTo>
                  <a:lnTo>
                    <a:pt x="117909" y="109267"/>
                  </a:lnTo>
                  <a:lnTo>
                    <a:pt x="117302" y="112424"/>
                  </a:lnTo>
                  <a:lnTo>
                    <a:pt x="116711" y="112632"/>
                  </a:lnTo>
                  <a:lnTo>
                    <a:pt x="115944" y="116136"/>
                  </a:lnTo>
                  <a:lnTo>
                    <a:pt x="115944" y="116136"/>
                  </a:lnTo>
                  <a:lnTo>
                    <a:pt x="116636" y="115892"/>
                  </a:lnTo>
                  <a:lnTo>
                    <a:pt x="116488" y="116663"/>
                  </a:lnTo>
                  <a:cubicBezTo>
                    <a:pt x="110482" y="118772"/>
                    <a:pt x="104600" y="120545"/>
                    <a:pt x="98947" y="121952"/>
                  </a:cubicBezTo>
                  <a:cubicBezTo>
                    <a:pt x="93259" y="123358"/>
                    <a:pt x="87847" y="124361"/>
                    <a:pt x="82783" y="124993"/>
                  </a:cubicBezTo>
                  <a:cubicBezTo>
                    <a:pt x="78552" y="125519"/>
                    <a:pt x="74582" y="125775"/>
                    <a:pt x="70902" y="125775"/>
                  </a:cubicBezTo>
                  <a:cubicBezTo>
                    <a:pt x="70250" y="125775"/>
                    <a:pt x="69607" y="125767"/>
                    <a:pt x="68974" y="125751"/>
                  </a:cubicBezTo>
                  <a:cubicBezTo>
                    <a:pt x="64886" y="125608"/>
                    <a:pt x="61211" y="125129"/>
                    <a:pt x="58008" y="124316"/>
                  </a:cubicBezTo>
                  <a:lnTo>
                    <a:pt x="57010" y="125184"/>
                  </a:lnTo>
                  <a:lnTo>
                    <a:pt x="58189" y="125495"/>
                  </a:lnTo>
                  <a:lnTo>
                    <a:pt x="59463" y="125733"/>
                  </a:lnTo>
                  <a:cubicBezTo>
                    <a:pt x="58996" y="126571"/>
                    <a:pt x="58538" y="127414"/>
                    <a:pt x="58090" y="128265"/>
                  </a:cubicBezTo>
                  <a:cubicBezTo>
                    <a:pt x="58749" y="128416"/>
                    <a:pt x="59500" y="128481"/>
                    <a:pt x="60221" y="128580"/>
                  </a:cubicBezTo>
                  <a:cubicBezTo>
                    <a:pt x="61458" y="127847"/>
                    <a:pt x="62681" y="127114"/>
                    <a:pt x="63889" y="126380"/>
                  </a:cubicBezTo>
                  <a:cubicBezTo>
                    <a:pt x="64659" y="126496"/>
                    <a:pt x="65545" y="126501"/>
                    <a:pt x="66376" y="126565"/>
                  </a:cubicBezTo>
                  <a:cubicBezTo>
                    <a:pt x="67160" y="126606"/>
                    <a:pt x="67919" y="126676"/>
                    <a:pt x="68747" y="126676"/>
                  </a:cubicBezTo>
                  <a:cubicBezTo>
                    <a:pt x="68822" y="126676"/>
                    <a:pt x="68898" y="126675"/>
                    <a:pt x="68975" y="126674"/>
                  </a:cubicBezTo>
                  <a:lnTo>
                    <a:pt x="68975" y="126674"/>
                  </a:lnTo>
                  <a:cubicBezTo>
                    <a:pt x="68700" y="127476"/>
                    <a:pt x="68439" y="128284"/>
                    <a:pt x="68192" y="129096"/>
                  </a:cubicBezTo>
                  <a:cubicBezTo>
                    <a:pt x="68637" y="129101"/>
                    <a:pt x="69078" y="129110"/>
                    <a:pt x="69529" y="129110"/>
                  </a:cubicBezTo>
                  <a:cubicBezTo>
                    <a:pt x="69935" y="129110"/>
                    <a:pt x="70349" y="129102"/>
                    <a:pt x="70778" y="129079"/>
                  </a:cubicBezTo>
                  <a:cubicBezTo>
                    <a:pt x="71999" y="128248"/>
                    <a:pt x="73203" y="127418"/>
                    <a:pt x="74388" y="126592"/>
                  </a:cubicBezTo>
                  <a:cubicBezTo>
                    <a:pt x="75345" y="126560"/>
                    <a:pt x="76322" y="126512"/>
                    <a:pt x="77346" y="126408"/>
                  </a:cubicBezTo>
                  <a:lnTo>
                    <a:pt x="80408" y="126138"/>
                  </a:lnTo>
                  <a:lnTo>
                    <a:pt x="80408" y="126138"/>
                  </a:lnTo>
                  <a:cubicBezTo>
                    <a:pt x="80344" y="126880"/>
                    <a:pt x="80297" y="127624"/>
                    <a:pt x="80268" y="128371"/>
                  </a:cubicBezTo>
                  <a:cubicBezTo>
                    <a:pt x="81268" y="128243"/>
                    <a:pt x="82252" y="128143"/>
                    <a:pt x="83277" y="127989"/>
                  </a:cubicBezTo>
                  <a:cubicBezTo>
                    <a:pt x="84436" y="127077"/>
                    <a:pt x="85573" y="126170"/>
                    <a:pt x="86690" y="125269"/>
                  </a:cubicBezTo>
                  <a:cubicBezTo>
                    <a:pt x="88902" y="124943"/>
                    <a:pt x="91229" y="124453"/>
                    <a:pt x="93550" y="123995"/>
                  </a:cubicBezTo>
                  <a:cubicBezTo>
                    <a:pt x="93704" y="124673"/>
                    <a:pt x="93901" y="125312"/>
                    <a:pt x="94107" y="125971"/>
                  </a:cubicBezTo>
                  <a:lnTo>
                    <a:pt x="97469" y="125202"/>
                  </a:lnTo>
                  <a:cubicBezTo>
                    <a:pt x="98516" y="124238"/>
                    <a:pt x="99540" y="123277"/>
                    <a:pt x="100538" y="122328"/>
                  </a:cubicBezTo>
                  <a:cubicBezTo>
                    <a:pt x="101773" y="121995"/>
                    <a:pt x="102993" y="121701"/>
                    <a:pt x="104246" y="121334"/>
                  </a:cubicBezTo>
                  <a:lnTo>
                    <a:pt x="108024" y="120226"/>
                  </a:lnTo>
                  <a:cubicBezTo>
                    <a:pt x="108417" y="120802"/>
                    <a:pt x="108848" y="121332"/>
                    <a:pt x="109300" y="121874"/>
                  </a:cubicBezTo>
                  <a:lnTo>
                    <a:pt x="112912" y="120714"/>
                  </a:lnTo>
                  <a:cubicBezTo>
                    <a:pt x="113797" y="119744"/>
                    <a:pt x="114665" y="118749"/>
                    <a:pt x="115503" y="117786"/>
                  </a:cubicBezTo>
                  <a:lnTo>
                    <a:pt x="116328" y="117496"/>
                  </a:lnTo>
                  <a:lnTo>
                    <a:pt x="116219" y="118067"/>
                  </a:lnTo>
                  <a:lnTo>
                    <a:pt x="115931" y="118168"/>
                  </a:lnTo>
                  <a:cubicBezTo>
                    <a:pt x="115088" y="119140"/>
                    <a:pt x="114218" y="120125"/>
                    <a:pt x="113322" y="121122"/>
                  </a:cubicBezTo>
                  <a:lnTo>
                    <a:pt x="108557" y="122655"/>
                  </a:lnTo>
                  <a:cubicBezTo>
                    <a:pt x="108104" y="122121"/>
                    <a:pt x="107686" y="121552"/>
                    <a:pt x="107292" y="120980"/>
                  </a:cubicBezTo>
                  <a:cubicBezTo>
                    <a:pt x="105093" y="121630"/>
                    <a:pt x="102902" y="122277"/>
                    <a:pt x="100766" y="122811"/>
                  </a:cubicBezTo>
                  <a:cubicBezTo>
                    <a:pt x="99764" y="123764"/>
                    <a:pt x="98739" y="124727"/>
                    <a:pt x="97689" y="125697"/>
                  </a:cubicBezTo>
                  <a:cubicBezTo>
                    <a:pt x="96185" y="126070"/>
                    <a:pt x="94716" y="126385"/>
                    <a:pt x="93236" y="126730"/>
                  </a:cubicBezTo>
                  <a:cubicBezTo>
                    <a:pt x="93028" y="126075"/>
                    <a:pt x="92844" y="125413"/>
                    <a:pt x="92698" y="124722"/>
                  </a:cubicBezTo>
                  <a:cubicBezTo>
                    <a:pt x="90684" y="125116"/>
                    <a:pt x="88654" y="125549"/>
                    <a:pt x="86729" y="125832"/>
                  </a:cubicBezTo>
                  <a:cubicBezTo>
                    <a:pt x="85610" y="126736"/>
                    <a:pt x="84469" y="127646"/>
                    <a:pt x="83306" y="128561"/>
                  </a:cubicBezTo>
                  <a:cubicBezTo>
                    <a:pt x="81935" y="128791"/>
                    <a:pt x="80654" y="128902"/>
                    <a:pt x="79334" y="129076"/>
                  </a:cubicBezTo>
                  <a:cubicBezTo>
                    <a:pt x="79369" y="128321"/>
                    <a:pt x="79408" y="127588"/>
                    <a:pt x="79490" y="126823"/>
                  </a:cubicBezTo>
                  <a:lnTo>
                    <a:pt x="79490" y="126823"/>
                  </a:lnTo>
                  <a:cubicBezTo>
                    <a:pt x="77735" y="126949"/>
                    <a:pt x="75905" y="127179"/>
                    <a:pt x="74248" y="127213"/>
                  </a:cubicBezTo>
                  <a:cubicBezTo>
                    <a:pt x="73060" y="128043"/>
                    <a:pt x="71854" y="128875"/>
                    <a:pt x="70629" y="129709"/>
                  </a:cubicBezTo>
                  <a:cubicBezTo>
                    <a:pt x="70032" y="129740"/>
                    <a:pt x="69455" y="129751"/>
                    <a:pt x="68888" y="129751"/>
                  </a:cubicBezTo>
                  <a:cubicBezTo>
                    <a:pt x="68321" y="129751"/>
                    <a:pt x="67765" y="129740"/>
                    <a:pt x="67210" y="129731"/>
                  </a:cubicBezTo>
                  <a:cubicBezTo>
                    <a:pt x="67464" y="128916"/>
                    <a:pt x="67731" y="128106"/>
                    <a:pt x="68012" y="127301"/>
                  </a:cubicBezTo>
                  <a:cubicBezTo>
                    <a:pt x="66488" y="127254"/>
                    <a:pt x="65025" y="127152"/>
                    <a:pt x="63587" y="127038"/>
                  </a:cubicBezTo>
                  <a:cubicBezTo>
                    <a:pt x="62376" y="127774"/>
                    <a:pt x="61151" y="128510"/>
                    <a:pt x="59910" y="129245"/>
                  </a:cubicBezTo>
                  <a:cubicBezTo>
                    <a:pt x="58955" y="129119"/>
                    <a:pt x="57982" y="129017"/>
                    <a:pt x="57116" y="128819"/>
                  </a:cubicBezTo>
                  <a:cubicBezTo>
                    <a:pt x="57567" y="127966"/>
                    <a:pt x="58027" y="127120"/>
                    <a:pt x="58497" y="126281"/>
                  </a:cubicBezTo>
                  <a:cubicBezTo>
                    <a:pt x="57722" y="126156"/>
                    <a:pt x="57017" y="125970"/>
                    <a:pt x="56326" y="125778"/>
                  </a:cubicBezTo>
                  <a:lnTo>
                    <a:pt x="52823" y="128823"/>
                  </a:lnTo>
                  <a:lnTo>
                    <a:pt x="52820" y="128822"/>
                  </a:lnTo>
                  <a:lnTo>
                    <a:pt x="56323" y="125777"/>
                  </a:lnTo>
                  <a:lnTo>
                    <a:pt x="56002" y="125691"/>
                  </a:lnTo>
                  <a:cubicBezTo>
                    <a:pt x="54784" y="126349"/>
                    <a:pt x="53555" y="127004"/>
                    <a:pt x="52313" y="127656"/>
                  </a:cubicBezTo>
                  <a:cubicBezTo>
                    <a:pt x="51548" y="127409"/>
                    <a:pt x="50837" y="127120"/>
                    <a:pt x="50105" y="126855"/>
                  </a:cubicBezTo>
                  <a:cubicBezTo>
                    <a:pt x="50682" y="126008"/>
                    <a:pt x="51278" y="125161"/>
                    <a:pt x="51910" y="124296"/>
                  </a:cubicBezTo>
                  <a:cubicBezTo>
                    <a:pt x="50977" y="123856"/>
                    <a:pt x="50008" y="123452"/>
                    <a:pt x="49213" y="122925"/>
                  </a:cubicBezTo>
                  <a:cubicBezTo>
                    <a:pt x="48039" y="123472"/>
                    <a:pt x="46858" y="124015"/>
                    <a:pt x="45669" y="124551"/>
                  </a:cubicBezTo>
                  <a:cubicBezTo>
                    <a:pt x="45090" y="124203"/>
                    <a:pt x="44634" y="123769"/>
                    <a:pt x="44118" y="123386"/>
                  </a:cubicBezTo>
                  <a:cubicBezTo>
                    <a:pt x="44850" y="122535"/>
                    <a:pt x="45548" y="121720"/>
                    <a:pt x="46318" y="120867"/>
                  </a:cubicBezTo>
                  <a:cubicBezTo>
                    <a:pt x="45715" y="120252"/>
                    <a:pt x="45032" y="119699"/>
                    <a:pt x="44554" y="119018"/>
                  </a:cubicBezTo>
                  <a:cubicBezTo>
                    <a:pt x="43449" y="119452"/>
                    <a:pt x="42340" y="119879"/>
                    <a:pt x="41229" y="120300"/>
                  </a:cubicBezTo>
                  <a:cubicBezTo>
                    <a:pt x="40848" y="119858"/>
                    <a:pt x="40627" y="119320"/>
                    <a:pt x="40324" y="118838"/>
                  </a:cubicBezTo>
                  <a:cubicBezTo>
                    <a:pt x="41160" y="118018"/>
                    <a:pt x="41973" y="117221"/>
                    <a:pt x="42829" y="116410"/>
                  </a:cubicBezTo>
                  <a:cubicBezTo>
                    <a:pt x="42531" y="115659"/>
                    <a:pt x="42134" y="114975"/>
                    <a:pt x="41952" y="114174"/>
                  </a:cubicBezTo>
                  <a:cubicBezTo>
                    <a:pt x="40935" y="114497"/>
                    <a:pt x="39919" y="114813"/>
                    <a:pt x="38902" y="115122"/>
                  </a:cubicBezTo>
                  <a:cubicBezTo>
                    <a:pt x="38727" y="114592"/>
                    <a:pt x="38697" y="113984"/>
                    <a:pt x="38599" y="113420"/>
                  </a:cubicBezTo>
                  <a:cubicBezTo>
                    <a:pt x="38947" y="113123"/>
                    <a:pt x="39292" y="112829"/>
                    <a:pt x="39637" y="112536"/>
                  </a:cubicBezTo>
                  <a:lnTo>
                    <a:pt x="41117" y="111725"/>
                  </a:lnTo>
                  <a:lnTo>
                    <a:pt x="41117" y="111725"/>
                  </a:lnTo>
                  <a:cubicBezTo>
                    <a:pt x="40537" y="112216"/>
                    <a:pt x="39957" y="112710"/>
                    <a:pt x="39375" y="113208"/>
                  </a:cubicBezTo>
                  <a:cubicBezTo>
                    <a:pt x="39453" y="113635"/>
                    <a:pt x="39477" y="114094"/>
                    <a:pt x="39602" y="114499"/>
                  </a:cubicBezTo>
                  <a:cubicBezTo>
                    <a:pt x="40617" y="114192"/>
                    <a:pt x="41632" y="113876"/>
                    <a:pt x="42648" y="113551"/>
                  </a:cubicBezTo>
                  <a:cubicBezTo>
                    <a:pt x="42867" y="114467"/>
                    <a:pt x="43296" y="115268"/>
                    <a:pt x="43668" y="116114"/>
                  </a:cubicBezTo>
                  <a:cubicBezTo>
                    <a:pt x="42838" y="116911"/>
                    <a:pt x="42008" y="117717"/>
                    <a:pt x="41179" y="118536"/>
                  </a:cubicBezTo>
                  <a:cubicBezTo>
                    <a:pt x="41407" y="118903"/>
                    <a:pt x="41592" y="119301"/>
                    <a:pt x="41860" y="119648"/>
                  </a:cubicBezTo>
                  <a:cubicBezTo>
                    <a:pt x="42970" y="119229"/>
                    <a:pt x="44078" y="118801"/>
                    <a:pt x="45182" y="118367"/>
                  </a:cubicBezTo>
                  <a:cubicBezTo>
                    <a:pt x="45737" y="119146"/>
                    <a:pt x="46508" y="119793"/>
                    <a:pt x="47216" y="120492"/>
                  </a:cubicBezTo>
                  <a:cubicBezTo>
                    <a:pt x="46489" y="121317"/>
                    <a:pt x="45764" y="122151"/>
                    <a:pt x="45043" y="122994"/>
                  </a:cubicBezTo>
                  <a:cubicBezTo>
                    <a:pt x="45430" y="123288"/>
                    <a:pt x="45796" y="123602"/>
                    <a:pt x="46209" y="123882"/>
                  </a:cubicBezTo>
                  <a:cubicBezTo>
                    <a:pt x="47395" y="123347"/>
                    <a:pt x="48574" y="122806"/>
                    <a:pt x="49747" y="122259"/>
                  </a:cubicBezTo>
                  <a:cubicBezTo>
                    <a:pt x="50663" y="122861"/>
                    <a:pt x="51767" y="123330"/>
                    <a:pt x="52848" y="123830"/>
                  </a:cubicBezTo>
                  <a:cubicBezTo>
                    <a:pt x="52225" y="124688"/>
                    <a:pt x="51658" y="125513"/>
                    <a:pt x="51071" y="126368"/>
                  </a:cubicBezTo>
                  <a:lnTo>
                    <a:pt x="52741" y="126981"/>
                  </a:lnTo>
                  <a:cubicBezTo>
                    <a:pt x="53964" y="126341"/>
                    <a:pt x="55198" y="125680"/>
                    <a:pt x="56408" y="125025"/>
                  </a:cubicBezTo>
                  <a:lnTo>
                    <a:pt x="57007" y="125183"/>
                  </a:lnTo>
                  <a:lnTo>
                    <a:pt x="58005" y="124316"/>
                  </a:lnTo>
                  <a:cubicBezTo>
                    <a:pt x="49050" y="122112"/>
                    <a:pt x="44157" y="117176"/>
                    <a:pt x="43223" y="110572"/>
                  </a:cubicBezTo>
                  <a:lnTo>
                    <a:pt x="44238" y="110016"/>
                  </a:lnTo>
                  <a:lnTo>
                    <a:pt x="44261" y="110145"/>
                  </a:lnTo>
                  <a:lnTo>
                    <a:pt x="48904" y="107572"/>
                  </a:lnTo>
                  <a:lnTo>
                    <a:pt x="48883" y="107472"/>
                  </a:lnTo>
                  <a:lnTo>
                    <a:pt x="51077" y="106271"/>
                  </a:lnTo>
                  <a:cubicBezTo>
                    <a:pt x="51689" y="109376"/>
                    <a:pt x="53279" y="112067"/>
                    <a:pt x="55933" y="114175"/>
                  </a:cubicBezTo>
                  <a:lnTo>
                    <a:pt x="64749" y="107996"/>
                  </a:lnTo>
                  <a:cubicBezTo>
                    <a:pt x="66237" y="109043"/>
                    <a:pt x="68063" y="109905"/>
                    <a:pt x="70236" y="110557"/>
                  </a:cubicBezTo>
                  <a:lnTo>
                    <a:pt x="61995" y="117263"/>
                  </a:lnTo>
                  <a:cubicBezTo>
                    <a:pt x="62588" y="117468"/>
                    <a:pt x="63170" y="117684"/>
                    <a:pt x="63794" y="117868"/>
                  </a:cubicBezTo>
                  <a:lnTo>
                    <a:pt x="65840" y="118291"/>
                  </a:lnTo>
                  <a:lnTo>
                    <a:pt x="67950" y="118690"/>
                  </a:lnTo>
                  <a:cubicBezTo>
                    <a:pt x="68311" y="118752"/>
                    <a:pt x="68659" y="118826"/>
                    <a:pt x="69038" y="118872"/>
                  </a:cubicBezTo>
                  <a:lnTo>
                    <a:pt x="70221" y="118967"/>
                  </a:lnTo>
                  <a:cubicBezTo>
                    <a:pt x="71814" y="119090"/>
                    <a:pt x="73444" y="119193"/>
                    <a:pt x="75109" y="119276"/>
                  </a:cubicBezTo>
                  <a:cubicBezTo>
                    <a:pt x="76898" y="119241"/>
                    <a:pt x="78722" y="119184"/>
                    <a:pt x="80581" y="119107"/>
                  </a:cubicBezTo>
                  <a:cubicBezTo>
                    <a:pt x="88313" y="118618"/>
                    <a:pt x="97214" y="117019"/>
                    <a:pt x="106805" y="114314"/>
                  </a:cubicBezTo>
                  <a:lnTo>
                    <a:pt x="109574" y="107560"/>
                  </a:lnTo>
                  <a:cubicBezTo>
                    <a:pt x="111830" y="106914"/>
                    <a:pt x="114105" y="106206"/>
                    <a:pt x="116398" y="105436"/>
                  </a:cubicBezTo>
                  <a:close/>
                  <a:moveTo>
                    <a:pt x="27795" y="124680"/>
                  </a:moveTo>
                  <a:lnTo>
                    <a:pt x="28106" y="125641"/>
                  </a:lnTo>
                  <a:lnTo>
                    <a:pt x="28532" y="126545"/>
                  </a:lnTo>
                  <a:cubicBezTo>
                    <a:pt x="28742" y="126964"/>
                    <a:pt x="28915" y="127410"/>
                    <a:pt x="29159" y="127813"/>
                  </a:cubicBezTo>
                  <a:cubicBezTo>
                    <a:pt x="28400" y="128559"/>
                    <a:pt x="27641" y="129312"/>
                    <a:pt x="26882" y="130073"/>
                  </a:cubicBezTo>
                  <a:cubicBezTo>
                    <a:pt x="26554" y="129548"/>
                    <a:pt x="26244" y="129015"/>
                    <a:pt x="26020" y="128431"/>
                  </a:cubicBezTo>
                  <a:lnTo>
                    <a:pt x="26019" y="128430"/>
                  </a:lnTo>
                  <a:lnTo>
                    <a:pt x="25481" y="127229"/>
                  </a:lnTo>
                  <a:lnTo>
                    <a:pt x="25095" y="125956"/>
                  </a:lnTo>
                  <a:lnTo>
                    <a:pt x="24999" y="125646"/>
                  </a:lnTo>
                  <a:cubicBezTo>
                    <a:pt x="25930" y="125330"/>
                    <a:pt x="26862" y="125009"/>
                    <a:pt x="27795" y="124680"/>
                  </a:cubicBezTo>
                  <a:close/>
                  <a:moveTo>
                    <a:pt x="129487" y="126686"/>
                  </a:moveTo>
                  <a:lnTo>
                    <a:pt x="129488" y="126687"/>
                  </a:lnTo>
                  <a:lnTo>
                    <a:pt x="129558" y="128728"/>
                  </a:lnTo>
                  <a:cubicBezTo>
                    <a:pt x="128065" y="129334"/>
                    <a:pt x="126571" y="129921"/>
                    <a:pt x="125081" y="130520"/>
                  </a:cubicBezTo>
                  <a:cubicBezTo>
                    <a:pt x="124429" y="130093"/>
                    <a:pt x="123801" y="129649"/>
                    <a:pt x="123190" y="129195"/>
                  </a:cubicBezTo>
                  <a:cubicBezTo>
                    <a:pt x="125283" y="128388"/>
                    <a:pt x="127384" y="127513"/>
                    <a:pt x="129487" y="126686"/>
                  </a:cubicBezTo>
                  <a:close/>
                  <a:moveTo>
                    <a:pt x="118297" y="128160"/>
                  </a:moveTo>
                  <a:cubicBezTo>
                    <a:pt x="118813" y="128627"/>
                    <a:pt x="119349" y="129095"/>
                    <a:pt x="119903" y="129560"/>
                  </a:cubicBezTo>
                  <a:cubicBezTo>
                    <a:pt x="118491" y="130091"/>
                    <a:pt x="117081" y="130616"/>
                    <a:pt x="115681" y="131098"/>
                  </a:cubicBezTo>
                  <a:lnTo>
                    <a:pt x="116075" y="128959"/>
                  </a:lnTo>
                  <a:cubicBezTo>
                    <a:pt x="116814" y="128706"/>
                    <a:pt x="117554" y="128447"/>
                    <a:pt x="118297" y="128160"/>
                  </a:cubicBezTo>
                  <a:close/>
                  <a:moveTo>
                    <a:pt x="18943" y="123871"/>
                  </a:moveTo>
                  <a:cubicBezTo>
                    <a:pt x="18946" y="124072"/>
                    <a:pt x="18953" y="124272"/>
                    <a:pt x="18962" y="124473"/>
                  </a:cubicBezTo>
                  <a:lnTo>
                    <a:pt x="6916" y="131180"/>
                  </a:lnTo>
                  <a:cubicBezTo>
                    <a:pt x="6927" y="130931"/>
                    <a:pt x="6942" y="130683"/>
                    <a:pt x="6959" y="130433"/>
                  </a:cubicBezTo>
                  <a:lnTo>
                    <a:pt x="18943" y="123871"/>
                  </a:lnTo>
                  <a:close/>
                  <a:moveTo>
                    <a:pt x="18978" y="124986"/>
                  </a:moveTo>
                  <a:cubicBezTo>
                    <a:pt x="18979" y="125024"/>
                    <a:pt x="18982" y="125062"/>
                    <a:pt x="18983" y="125100"/>
                  </a:cubicBezTo>
                  <a:cubicBezTo>
                    <a:pt x="18976" y="125947"/>
                    <a:pt x="19125" y="126714"/>
                    <a:pt x="19234" y="127510"/>
                  </a:cubicBezTo>
                  <a:lnTo>
                    <a:pt x="19234" y="127509"/>
                  </a:lnTo>
                  <a:cubicBezTo>
                    <a:pt x="20731" y="127054"/>
                    <a:pt x="22262" y="126562"/>
                    <a:pt x="23807" y="126048"/>
                  </a:cubicBezTo>
                  <a:cubicBezTo>
                    <a:pt x="23821" y="126097"/>
                    <a:pt x="23836" y="126145"/>
                    <a:pt x="23854" y="126193"/>
                  </a:cubicBezTo>
                  <a:lnTo>
                    <a:pt x="14242" y="131956"/>
                  </a:lnTo>
                  <a:cubicBezTo>
                    <a:pt x="14060" y="131329"/>
                    <a:pt x="14056" y="130603"/>
                    <a:pt x="13956" y="129938"/>
                  </a:cubicBezTo>
                  <a:lnTo>
                    <a:pt x="13842" y="128931"/>
                  </a:lnTo>
                  <a:lnTo>
                    <a:pt x="13833" y="127874"/>
                  </a:lnTo>
                  <a:lnTo>
                    <a:pt x="18978" y="124986"/>
                  </a:lnTo>
                  <a:close/>
                  <a:moveTo>
                    <a:pt x="35954" y="114554"/>
                  </a:moveTo>
                  <a:cubicBezTo>
                    <a:pt x="36791" y="123400"/>
                    <a:pt x="44110" y="129569"/>
                    <a:pt x="57331" y="131367"/>
                  </a:cubicBezTo>
                  <a:cubicBezTo>
                    <a:pt x="58633" y="131589"/>
                    <a:pt x="60098" y="131697"/>
                    <a:pt x="61525" y="131801"/>
                  </a:cubicBezTo>
                  <a:cubicBezTo>
                    <a:pt x="61969" y="131834"/>
                    <a:pt x="62413" y="131866"/>
                    <a:pt x="62854" y="131902"/>
                  </a:cubicBezTo>
                  <a:lnTo>
                    <a:pt x="62871" y="131903"/>
                  </a:lnTo>
                  <a:cubicBezTo>
                    <a:pt x="63473" y="131931"/>
                    <a:pt x="64073" y="131939"/>
                    <a:pt x="64675" y="131948"/>
                  </a:cubicBezTo>
                  <a:cubicBezTo>
                    <a:pt x="65083" y="131953"/>
                    <a:pt x="65493" y="131958"/>
                    <a:pt x="65898" y="131971"/>
                  </a:cubicBezTo>
                  <a:lnTo>
                    <a:pt x="66450" y="131983"/>
                  </a:lnTo>
                  <a:cubicBezTo>
                    <a:pt x="66707" y="131990"/>
                    <a:pt x="66964" y="131997"/>
                    <a:pt x="67227" y="131997"/>
                  </a:cubicBezTo>
                  <a:cubicBezTo>
                    <a:pt x="67305" y="131997"/>
                    <a:pt x="67383" y="131996"/>
                    <a:pt x="67462" y="131995"/>
                  </a:cubicBezTo>
                  <a:lnTo>
                    <a:pt x="69079" y="131941"/>
                  </a:lnTo>
                  <a:cubicBezTo>
                    <a:pt x="69489" y="131921"/>
                    <a:pt x="69878" y="131914"/>
                    <a:pt x="70268" y="131906"/>
                  </a:cubicBezTo>
                  <a:cubicBezTo>
                    <a:pt x="70944" y="131892"/>
                    <a:pt x="71644" y="131878"/>
                    <a:pt x="72400" y="131804"/>
                  </a:cubicBezTo>
                  <a:lnTo>
                    <a:pt x="75785" y="131549"/>
                  </a:lnTo>
                  <a:cubicBezTo>
                    <a:pt x="76503" y="131482"/>
                    <a:pt x="77224" y="131395"/>
                    <a:pt x="77945" y="131306"/>
                  </a:cubicBezTo>
                  <a:cubicBezTo>
                    <a:pt x="78422" y="131248"/>
                    <a:pt x="78900" y="131190"/>
                    <a:pt x="79375" y="131138"/>
                  </a:cubicBezTo>
                  <a:cubicBezTo>
                    <a:pt x="80564" y="131024"/>
                    <a:pt x="81833" y="130820"/>
                    <a:pt x="83066" y="130621"/>
                  </a:cubicBezTo>
                  <a:cubicBezTo>
                    <a:pt x="84933" y="130365"/>
                    <a:pt x="86890" y="129988"/>
                    <a:pt x="88793" y="129620"/>
                  </a:cubicBezTo>
                  <a:cubicBezTo>
                    <a:pt x="89465" y="129490"/>
                    <a:pt x="90142" y="129359"/>
                    <a:pt x="90814" y="129235"/>
                  </a:cubicBezTo>
                  <a:cubicBezTo>
                    <a:pt x="91571" y="129061"/>
                    <a:pt x="92267" y="128904"/>
                    <a:pt x="92964" y="128747"/>
                  </a:cubicBezTo>
                  <a:cubicBezTo>
                    <a:pt x="94932" y="128305"/>
                    <a:pt x="96978" y="127845"/>
                    <a:pt x="99073" y="127271"/>
                  </a:cubicBezTo>
                  <a:cubicBezTo>
                    <a:pt x="104759" y="125791"/>
                    <a:pt x="110128" y="124156"/>
                    <a:pt x="115407" y="122295"/>
                  </a:cubicBezTo>
                  <a:lnTo>
                    <a:pt x="115407" y="122295"/>
                  </a:lnTo>
                  <a:lnTo>
                    <a:pt x="115372" y="122477"/>
                  </a:lnTo>
                  <a:cubicBezTo>
                    <a:pt x="105277" y="126017"/>
                    <a:pt x="95587" y="128578"/>
                    <a:pt x="86626" y="130219"/>
                  </a:cubicBezTo>
                  <a:cubicBezTo>
                    <a:pt x="79179" y="131580"/>
                    <a:pt x="72373" y="132190"/>
                    <a:pt x="66260" y="132190"/>
                  </a:cubicBezTo>
                  <a:cubicBezTo>
                    <a:pt x="65126" y="132190"/>
                    <a:pt x="64016" y="132169"/>
                    <a:pt x="62930" y="132128"/>
                  </a:cubicBezTo>
                  <a:cubicBezTo>
                    <a:pt x="56325" y="131762"/>
                    <a:pt x="50697" y="130639"/>
                    <a:pt x="46409" y="128636"/>
                  </a:cubicBezTo>
                  <a:cubicBezTo>
                    <a:pt x="42291" y="126706"/>
                    <a:pt x="39275" y="124103"/>
                    <a:pt x="37569" y="120840"/>
                  </a:cubicBezTo>
                  <a:cubicBezTo>
                    <a:pt x="36521" y="118988"/>
                    <a:pt x="35944" y="116903"/>
                    <a:pt x="35744" y="114669"/>
                  </a:cubicBezTo>
                  <a:lnTo>
                    <a:pt x="35954" y="114554"/>
                  </a:lnTo>
                  <a:close/>
                  <a:moveTo>
                    <a:pt x="24929" y="95941"/>
                  </a:moveTo>
                  <a:cubicBezTo>
                    <a:pt x="24898" y="95983"/>
                    <a:pt x="24865" y="96025"/>
                    <a:pt x="24833" y="96066"/>
                  </a:cubicBezTo>
                  <a:lnTo>
                    <a:pt x="21871" y="96991"/>
                  </a:lnTo>
                  <a:cubicBezTo>
                    <a:pt x="18808" y="100883"/>
                    <a:pt x="16089" y="104757"/>
                    <a:pt x="13868" y="108522"/>
                  </a:cubicBezTo>
                  <a:lnTo>
                    <a:pt x="19719" y="106227"/>
                  </a:lnTo>
                  <a:lnTo>
                    <a:pt x="19719" y="106227"/>
                  </a:lnTo>
                  <a:cubicBezTo>
                    <a:pt x="18845" y="107815"/>
                    <a:pt x="17923" y="109440"/>
                    <a:pt x="17222" y="110990"/>
                  </a:cubicBezTo>
                  <a:lnTo>
                    <a:pt x="14585" y="112114"/>
                  </a:lnTo>
                  <a:cubicBezTo>
                    <a:pt x="13249" y="114776"/>
                    <a:pt x="12302" y="117315"/>
                    <a:pt x="11454" y="119852"/>
                  </a:cubicBezTo>
                  <a:lnTo>
                    <a:pt x="25253" y="113210"/>
                  </a:lnTo>
                  <a:lnTo>
                    <a:pt x="25253" y="113210"/>
                  </a:lnTo>
                  <a:lnTo>
                    <a:pt x="25253" y="113210"/>
                  </a:lnTo>
                  <a:cubicBezTo>
                    <a:pt x="25352" y="112880"/>
                    <a:pt x="25446" y="112552"/>
                    <a:pt x="25541" y="112226"/>
                  </a:cubicBezTo>
                  <a:cubicBezTo>
                    <a:pt x="26274" y="112092"/>
                    <a:pt x="27009" y="111955"/>
                    <a:pt x="27749" y="111809"/>
                  </a:cubicBezTo>
                  <a:lnTo>
                    <a:pt x="27749" y="111809"/>
                  </a:lnTo>
                  <a:cubicBezTo>
                    <a:pt x="27569" y="112565"/>
                    <a:pt x="27431" y="113305"/>
                    <a:pt x="27268" y="114062"/>
                  </a:cubicBezTo>
                  <a:cubicBezTo>
                    <a:pt x="27118" y="114818"/>
                    <a:pt x="27073" y="115526"/>
                    <a:pt x="26970" y="116268"/>
                  </a:cubicBezTo>
                  <a:cubicBezTo>
                    <a:pt x="26102" y="116934"/>
                    <a:pt x="25250" y="117597"/>
                    <a:pt x="24405" y="118264"/>
                  </a:cubicBezTo>
                  <a:cubicBezTo>
                    <a:pt x="24532" y="116634"/>
                    <a:pt x="24814" y="114949"/>
                    <a:pt x="25253" y="113210"/>
                  </a:cubicBezTo>
                  <a:lnTo>
                    <a:pt x="25253" y="113210"/>
                  </a:lnTo>
                  <a:lnTo>
                    <a:pt x="7753" y="121634"/>
                  </a:lnTo>
                  <a:cubicBezTo>
                    <a:pt x="6782" y="124612"/>
                    <a:pt x="6171" y="127478"/>
                    <a:pt x="5922" y="130233"/>
                  </a:cubicBezTo>
                  <a:lnTo>
                    <a:pt x="1737" y="132525"/>
                  </a:lnTo>
                  <a:cubicBezTo>
                    <a:pt x="2964" y="122030"/>
                    <a:pt x="9079" y="110032"/>
                    <a:pt x="18871" y="97805"/>
                  </a:cubicBezTo>
                  <a:lnTo>
                    <a:pt x="24929" y="95941"/>
                  </a:lnTo>
                  <a:close/>
                  <a:moveTo>
                    <a:pt x="113989" y="129675"/>
                  </a:moveTo>
                  <a:lnTo>
                    <a:pt x="113578" y="131820"/>
                  </a:lnTo>
                  <a:cubicBezTo>
                    <a:pt x="111020" y="132719"/>
                    <a:pt x="108499" y="133509"/>
                    <a:pt x="105989" y="134291"/>
                  </a:cubicBezTo>
                  <a:cubicBezTo>
                    <a:pt x="106831" y="133351"/>
                    <a:pt x="107655" y="132421"/>
                    <a:pt x="108458" y="131507"/>
                  </a:cubicBezTo>
                  <a:cubicBezTo>
                    <a:pt x="110281" y="130959"/>
                    <a:pt x="112134" y="130315"/>
                    <a:pt x="113989" y="129675"/>
                  </a:cubicBezTo>
                  <a:close/>
                  <a:moveTo>
                    <a:pt x="33105" y="116114"/>
                  </a:moveTo>
                  <a:cubicBezTo>
                    <a:pt x="33278" y="118436"/>
                    <a:pt x="33839" y="120604"/>
                    <a:pt x="34885" y="122534"/>
                  </a:cubicBezTo>
                  <a:cubicBezTo>
                    <a:pt x="36587" y="125933"/>
                    <a:pt x="39640" y="128658"/>
                    <a:pt x="43837" y="130687"/>
                  </a:cubicBezTo>
                  <a:cubicBezTo>
                    <a:pt x="48213" y="132796"/>
                    <a:pt x="53979" y="134001"/>
                    <a:pt x="60762" y="134415"/>
                  </a:cubicBezTo>
                  <a:cubicBezTo>
                    <a:pt x="62034" y="134470"/>
                    <a:pt x="63339" y="134499"/>
                    <a:pt x="64676" y="134499"/>
                  </a:cubicBezTo>
                  <a:cubicBezTo>
                    <a:pt x="70840" y="134499"/>
                    <a:pt x="77695" y="133894"/>
                    <a:pt x="85189" y="132546"/>
                  </a:cubicBezTo>
                  <a:cubicBezTo>
                    <a:pt x="94461" y="130874"/>
                    <a:pt x="104502" y="128240"/>
                    <a:pt x="114968" y="124583"/>
                  </a:cubicBezTo>
                  <a:lnTo>
                    <a:pt x="114968" y="124583"/>
                  </a:lnTo>
                  <a:lnTo>
                    <a:pt x="114787" y="125520"/>
                  </a:lnTo>
                  <a:cubicBezTo>
                    <a:pt x="104157" y="129229"/>
                    <a:pt x="93960" y="131896"/>
                    <a:pt x="84551" y="133580"/>
                  </a:cubicBezTo>
                  <a:cubicBezTo>
                    <a:pt x="77040" y="134921"/>
                    <a:pt x="70166" y="135524"/>
                    <a:pt x="63982" y="135524"/>
                  </a:cubicBezTo>
                  <a:cubicBezTo>
                    <a:pt x="62551" y="135524"/>
                    <a:pt x="61158" y="135492"/>
                    <a:pt x="59802" y="135429"/>
                  </a:cubicBezTo>
                  <a:cubicBezTo>
                    <a:pt x="52941" y="134992"/>
                    <a:pt x="47114" y="133751"/>
                    <a:pt x="42700" y="131594"/>
                  </a:cubicBezTo>
                  <a:cubicBezTo>
                    <a:pt x="38468" y="129520"/>
                    <a:pt x="35401" y="126740"/>
                    <a:pt x="33701" y="123282"/>
                  </a:cubicBezTo>
                  <a:cubicBezTo>
                    <a:pt x="32658" y="121316"/>
                    <a:pt x="32104" y="119111"/>
                    <a:pt x="31945" y="116750"/>
                  </a:cubicBezTo>
                  <a:lnTo>
                    <a:pt x="33105" y="116114"/>
                  </a:lnTo>
                  <a:close/>
                  <a:moveTo>
                    <a:pt x="26437" y="131906"/>
                  </a:moveTo>
                  <a:cubicBezTo>
                    <a:pt x="27411" y="133268"/>
                    <a:pt x="28583" y="134529"/>
                    <a:pt x="29951" y="135689"/>
                  </a:cubicBezTo>
                  <a:lnTo>
                    <a:pt x="29951" y="135689"/>
                  </a:lnTo>
                  <a:cubicBezTo>
                    <a:pt x="28871" y="136182"/>
                    <a:pt x="27795" y="136665"/>
                    <a:pt x="26735" y="137130"/>
                  </a:cubicBezTo>
                  <a:cubicBezTo>
                    <a:pt x="26257" y="136651"/>
                    <a:pt x="25755" y="136194"/>
                    <a:pt x="25310" y="135702"/>
                  </a:cubicBezTo>
                  <a:lnTo>
                    <a:pt x="24106" y="134167"/>
                  </a:lnTo>
                  <a:cubicBezTo>
                    <a:pt x="24721" y="133518"/>
                    <a:pt x="25343" y="132867"/>
                    <a:pt x="25975" y="132216"/>
                  </a:cubicBezTo>
                  <a:lnTo>
                    <a:pt x="26437" y="131906"/>
                  </a:lnTo>
                  <a:close/>
                  <a:moveTo>
                    <a:pt x="153624" y="115481"/>
                  </a:moveTo>
                  <a:lnTo>
                    <a:pt x="159267" y="126572"/>
                  </a:lnTo>
                  <a:cubicBezTo>
                    <a:pt x="150698" y="130998"/>
                    <a:pt x="141980" y="135118"/>
                    <a:pt x="133237" y="138742"/>
                  </a:cubicBezTo>
                  <a:lnTo>
                    <a:pt x="132460" y="128889"/>
                  </a:lnTo>
                  <a:cubicBezTo>
                    <a:pt x="134233" y="128133"/>
                    <a:pt x="136008" y="127378"/>
                    <a:pt x="137781" y="126601"/>
                  </a:cubicBezTo>
                  <a:cubicBezTo>
                    <a:pt x="138737" y="124999"/>
                    <a:pt x="139642" y="123429"/>
                    <a:pt x="140495" y="121893"/>
                  </a:cubicBezTo>
                  <a:cubicBezTo>
                    <a:pt x="144901" y="119869"/>
                    <a:pt x="149285" y="117720"/>
                    <a:pt x="153624" y="115481"/>
                  </a:cubicBezTo>
                  <a:close/>
                  <a:moveTo>
                    <a:pt x="35267" y="134147"/>
                  </a:moveTo>
                  <a:cubicBezTo>
                    <a:pt x="35877" y="134629"/>
                    <a:pt x="36677" y="134970"/>
                    <a:pt x="37382" y="135392"/>
                  </a:cubicBezTo>
                  <a:cubicBezTo>
                    <a:pt x="38083" y="135825"/>
                    <a:pt x="38926" y="136151"/>
                    <a:pt x="39742" y="136505"/>
                  </a:cubicBezTo>
                  <a:cubicBezTo>
                    <a:pt x="39166" y="137307"/>
                    <a:pt x="38594" y="138114"/>
                    <a:pt x="38026" y="138930"/>
                  </a:cubicBezTo>
                  <a:lnTo>
                    <a:pt x="37787" y="138823"/>
                  </a:lnTo>
                  <a:lnTo>
                    <a:pt x="35628" y="137868"/>
                  </a:lnTo>
                  <a:lnTo>
                    <a:pt x="33712" y="136770"/>
                  </a:lnTo>
                  <a:lnTo>
                    <a:pt x="33246" y="136504"/>
                  </a:lnTo>
                  <a:cubicBezTo>
                    <a:pt x="32837" y="136235"/>
                    <a:pt x="32442" y="135958"/>
                    <a:pt x="32062" y="135672"/>
                  </a:cubicBezTo>
                  <a:cubicBezTo>
                    <a:pt x="33136" y="135166"/>
                    <a:pt x="34205" y="134658"/>
                    <a:pt x="35267" y="134147"/>
                  </a:cubicBezTo>
                  <a:close/>
                  <a:moveTo>
                    <a:pt x="23984" y="126627"/>
                  </a:moveTo>
                  <a:lnTo>
                    <a:pt x="24334" y="127809"/>
                  </a:lnTo>
                  <a:cubicBezTo>
                    <a:pt x="24456" y="128203"/>
                    <a:pt x="24653" y="128554"/>
                    <a:pt x="24809" y="128932"/>
                  </a:cubicBezTo>
                  <a:lnTo>
                    <a:pt x="25307" y="130059"/>
                  </a:lnTo>
                  <a:lnTo>
                    <a:pt x="25912" y="131047"/>
                  </a:lnTo>
                  <a:cubicBezTo>
                    <a:pt x="25822" y="131137"/>
                    <a:pt x="25733" y="131225"/>
                    <a:pt x="25643" y="131316"/>
                  </a:cubicBezTo>
                  <a:lnTo>
                    <a:pt x="13132" y="139579"/>
                  </a:lnTo>
                  <a:lnTo>
                    <a:pt x="12507" y="138327"/>
                  </a:lnTo>
                  <a:lnTo>
                    <a:pt x="12043" y="136997"/>
                  </a:lnTo>
                  <a:cubicBezTo>
                    <a:pt x="11900" y="136552"/>
                    <a:pt x="11716" y="136135"/>
                    <a:pt x="11609" y="135672"/>
                  </a:cubicBezTo>
                  <a:lnTo>
                    <a:pt x="11311" y="134287"/>
                  </a:lnTo>
                  <a:lnTo>
                    <a:pt x="13233" y="133126"/>
                  </a:lnTo>
                  <a:lnTo>
                    <a:pt x="23984" y="126627"/>
                  </a:lnTo>
                  <a:close/>
                  <a:moveTo>
                    <a:pt x="86050" y="137365"/>
                  </a:moveTo>
                  <a:cubicBezTo>
                    <a:pt x="86155" y="138027"/>
                    <a:pt x="86278" y="138687"/>
                    <a:pt x="86414" y="139345"/>
                  </a:cubicBezTo>
                  <a:cubicBezTo>
                    <a:pt x="84963" y="139641"/>
                    <a:pt x="83527" y="139918"/>
                    <a:pt x="82107" y="140175"/>
                  </a:cubicBezTo>
                  <a:lnTo>
                    <a:pt x="82106" y="140176"/>
                  </a:lnTo>
                  <a:lnTo>
                    <a:pt x="82106" y="140176"/>
                  </a:lnTo>
                  <a:cubicBezTo>
                    <a:pt x="81000" y="140367"/>
                    <a:pt x="79875" y="140594"/>
                    <a:pt x="78793" y="140758"/>
                  </a:cubicBezTo>
                  <a:lnTo>
                    <a:pt x="75587" y="141210"/>
                  </a:lnTo>
                  <a:cubicBezTo>
                    <a:pt x="74680" y="141357"/>
                    <a:pt x="73802" y="141465"/>
                    <a:pt x="72935" y="141560"/>
                  </a:cubicBezTo>
                  <a:cubicBezTo>
                    <a:pt x="73994" y="140715"/>
                    <a:pt x="75046" y="139866"/>
                    <a:pt x="76088" y="139010"/>
                  </a:cubicBezTo>
                  <a:cubicBezTo>
                    <a:pt x="77710" y="138770"/>
                    <a:pt x="79323" y="138552"/>
                    <a:pt x="80974" y="138290"/>
                  </a:cubicBezTo>
                  <a:lnTo>
                    <a:pt x="86050" y="137365"/>
                  </a:lnTo>
                  <a:close/>
                  <a:moveTo>
                    <a:pt x="102077" y="136333"/>
                  </a:moveTo>
                  <a:lnTo>
                    <a:pt x="101919" y="136785"/>
                  </a:lnTo>
                  <a:cubicBezTo>
                    <a:pt x="101202" y="137545"/>
                    <a:pt x="100472" y="138309"/>
                    <a:pt x="99731" y="139079"/>
                  </a:cubicBezTo>
                  <a:cubicBezTo>
                    <a:pt x="96235" y="140096"/>
                    <a:pt x="92850" y="140892"/>
                    <a:pt x="89475" y="141721"/>
                  </a:cubicBezTo>
                  <a:cubicBezTo>
                    <a:pt x="89263" y="141049"/>
                    <a:pt x="89067" y="140377"/>
                    <a:pt x="88889" y="139705"/>
                  </a:cubicBezTo>
                  <a:cubicBezTo>
                    <a:pt x="93162" y="138768"/>
                    <a:pt x="97555" y="137670"/>
                    <a:pt x="102077" y="136333"/>
                  </a:cubicBezTo>
                  <a:close/>
                  <a:moveTo>
                    <a:pt x="51974" y="139550"/>
                  </a:moveTo>
                  <a:lnTo>
                    <a:pt x="55568" y="139897"/>
                  </a:lnTo>
                  <a:lnTo>
                    <a:pt x="58263" y="140001"/>
                  </a:lnTo>
                  <a:cubicBezTo>
                    <a:pt x="57976" y="140774"/>
                    <a:pt x="57694" y="141555"/>
                    <a:pt x="57422" y="142337"/>
                  </a:cubicBezTo>
                  <a:cubicBezTo>
                    <a:pt x="54296" y="142261"/>
                    <a:pt x="51325" y="142059"/>
                    <a:pt x="48600" y="141664"/>
                  </a:cubicBezTo>
                  <a:cubicBezTo>
                    <a:pt x="49726" y="140968"/>
                    <a:pt x="50851" y="140263"/>
                    <a:pt x="51974" y="139550"/>
                  </a:cubicBezTo>
                  <a:close/>
                  <a:moveTo>
                    <a:pt x="30323" y="117637"/>
                  </a:moveTo>
                  <a:cubicBezTo>
                    <a:pt x="30463" y="120052"/>
                    <a:pt x="31007" y="122310"/>
                    <a:pt x="32048" y="124325"/>
                  </a:cubicBezTo>
                  <a:cubicBezTo>
                    <a:pt x="33741" y="127870"/>
                    <a:pt x="36829" y="130726"/>
                    <a:pt x="41108" y="132864"/>
                  </a:cubicBezTo>
                  <a:cubicBezTo>
                    <a:pt x="45573" y="135090"/>
                    <a:pt x="51483" y="136381"/>
                    <a:pt x="58454" y="136851"/>
                  </a:cubicBezTo>
                  <a:cubicBezTo>
                    <a:pt x="59931" y="136925"/>
                    <a:pt x="61452" y="136963"/>
                    <a:pt x="63017" y="136963"/>
                  </a:cubicBezTo>
                  <a:cubicBezTo>
                    <a:pt x="69227" y="136963"/>
                    <a:pt x="76123" y="136363"/>
                    <a:pt x="83653" y="135032"/>
                  </a:cubicBezTo>
                  <a:cubicBezTo>
                    <a:pt x="93256" y="133331"/>
                    <a:pt x="103672" y="130619"/>
                    <a:pt x="114534" y="126838"/>
                  </a:cubicBezTo>
                  <a:lnTo>
                    <a:pt x="114534" y="126838"/>
                  </a:lnTo>
                  <a:lnTo>
                    <a:pt x="114259" y="128271"/>
                  </a:lnTo>
                  <a:lnTo>
                    <a:pt x="111076" y="129366"/>
                  </a:lnTo>
                  <a:lnTo>
                    <a:pt x="107697" y="130430"/>
                  </a:lnTo>
                  <a:cubicBezTo>
                    <a:pt x="106456" y="131842"/>
                    <a:pt x="105171" y="133275"/>
                    <a:pt x="103842" y="134728"/>
                  </a:cubicBezTo>
                  <a:cubicBezTo>
                    <a:pt x="103744" y="134834"/>
                    <a:pt x="103643" y="134941"/>
                    <a:pt x="103544" y="135049"/>
                  </a:cubicBezTo>
                  <a:lnTo>
                    <a:pt x="102449" y="135355"/>
                  </a:lnTo>
                  <a:cubicBezTo>
                    <a:pt x="97720" y="136756"/>
                    <a:pt x="93127" y="137909"/>
                    <a:pt x="88674" y="138871"/>
                  </a:cubicBezTo>
                  <a:cubicBezTo>
                    <a:pt x="88402" y="137780"/>
                    <a:pt x="88170" y="136693"/>
                    <a:pt x="87980" y="135607"/>
                  </a:cubicBezTo>
                  <a:cubicBezTo>
                    <a:pt x="85927" y="136039"/>
                    <a:pt x="83944" y="136365"/>
                    <a:pt x="81940" y="136746"/>
                  </a:cubicBezTo>
                  <a:cubicBezTo>
                    <a:pt x="79992" y="137054"/>
                    <a:pt x="78077" y="137325"/>
                    <a:pt x="76166" y="137604"/>
                  </a:cubicBezTo>
                  <a:cubicBezTo>
                    <a:pt x="74466" y="138980"/>
                    <a:pt x="72724" y="140367"/>
                    <a:pt x="70940" y="141763"/>
                  </a:cubicBezTo>
                  <a:cubicBezTo>
                    <a:pt x="70427" y="141813"/>
                    <a:pt x="69913" y="141864"/>
                    <a:pt x="69398" y="141921"/>
                  </a:cubicBezTo>
                  <a:lnTo>
                    <a:pt x="68366" y="142026"/>
                  </a:lnTo>
                  <a:cubicBezTo>
                    <a:pt x="65941" y="142159"/>
                    <a:pt x="63472" y="142367"/>
                    <a:pt x="61196" y="142367"/>
                  </a:cubicBezTo>
                  <a:cubicBezTo>
                    <a:pt x="61024" y="142367"/>
                    <a:pt x="60852" y="142366"/>
                    <a:pt x="60682" y="142363"/>
                  </a:cubicBezTo>
                  <a:lnTo>
                    <a:pt x="59783" y="142372"/>
                  </a:lnTo>
                  <a:cubicBezTo>
                    <a:pt x="59566" y="142371"/>
                    <a:pt x="59351" y="142369"/>
                    <a:pt x="59136" y="142367"/>
                  </a:cubicBezTo>
                  <a:cubicBezTo>
                    <a:pt x="59528" y="141091"/>
                    <a:pt x="59951" y="139819"/>
                    <a:pt x="60441" y="138512"/>
                  </a:cubicBezTo>
                  <a:lnTo>
                    <a:pt x="56993" y="138393"/>
                  </a:lnTo>
                  <a:lnTo>
                    <a:pt x="52733" y="137991"/>
                  </a:lnTo>
                  <a:cubicBezTo>
                    <a:pt x="50905" y="139140"/>
                    <a:pt x="49049" y="140287"/>
                    <a:pt x="47164" y="141433"/>
                  </a:cubicBezTo>
                  <a:cubicBezTo>
                    <a:pt x="46749" y="141360"/>
                    <a:pt x="46339" y="141283"/>
                    <a:pt x="45939" y="141199"/>
                  </a:cubicBezTo>
                  <a:cubicBezTo>
                    <a:pt x="44503" y="140964"/>
                    <a:pt x="43260" y="140563"/>
                    <a:pt x="41922" y="140265"/>
                  </a:cubicBezTo>
                  <a:cubicBezTo>
                    <a:pt x="40965" y="139976"/>
                    <a:pt x="40047" y="139661"/>
                    <a:pt x="39138" y="139346"/>
                  </a:cubicBezTo>
                  <a:cubicBezTo>
                    <a:pt x="40026" y="138017"/>
                    <a:pt x="40936" y="136696"/>
                    <a:pt x="41903" y="135352"/>
                  </a:cubicBezTo>
                  <a:cubicBezTo>
                    <a:pt x="40940" y="134925"/>
                    <a:pt x="39897" y="134572"/>
                    <a:pt x="39061" y="134061"/>
                  </a:cubicBezTo>
                  <a:cubicBezTo>
                    <a:pt x="38193" y="133587"/>
                    <a:pt x="37302" y="133141"/>
                    <a:pt x="36574" y="132578"/>
                  </a:cubicBezTo>
                  <a:cubicBezTo>
                    <a:pt x="34832" y="133417"/>
                    <a:pt x="33061" y="134256"/>
                    <a:pt x="31294" y="135073"/>
                  </a:cubicBezTo>
                  <a:cubicBezTo>
                    <a:pt x="29719" y="133790"/>
                    <a:pt x="28403" y="132371"/>
                    <a:pt x="27348" y="130812"/>
                  </a:cubicBezTo>
                  <a:cubicBezTo>
                    <a:pt x="28606" y="129534"/>
                    <a:pt x="29876" y="128267"/>
                    <a:pt x="31123" y="127036"/>
                  </a:cubicBezTo>
                  <a:cubicBezTo>
                    <a:pt x="30759" y="126553"/>
                    <a:pt x="30535" y="125985"/>
                    <a:pt x="30264" y="125452"/>
                  </a:cubicBezTo>
                  <a:cubicBezTo>
                    <a:pt x="29882" y="124765"/>
                    <a:pt x="29636" y="123999"/>
                    <a:pt x="29390" y="123243"/>
                  </a:cubicBezTo>
                  <a:cubicBezTo>
                    <a:pt x="27826" y="123798"/>
                    <a:pt x="26295" y="124316"/>
                    <a:pt x="24779" y="124812"/>
                  </a:cubicBezTo>
                  <a:cubicBezTo>
                    <a:pt x="24716" y="124460"/>
                    <a:pt x="24673" y="124098"/>
                    <a:pt x="24598" y="123757"/>
                  </a:cubicBezTo>
                  <a:lnTo>
                    <a:pt x="24439" y="122872"/>
                  </a:lnTo>
                  <a:lnTo>
                    <a:pt x="24382" y="121938"/>
                  </a:lnTo>
                  <a:lnTo>
                    <a:pt x="24353" y="121484"/>
                  </a:lnTo>
                  <a:cubicBezTo>
                    <a:pt x="24344" y="121296"/>
                    <a:pt x="24337" y="121107"/>
                    <a:pt x="24332" y="120918"/>
                  </a:cubicBezTo>
                  <a:lnTo>
                    <a:pt x="30323" y="117637"/>
                  </a:lnTo>
                  <a:close/>
                  <a:moveTo>
                    <a:pt x="45680" y="142276"/>
                  </a:moveTo>
                  <a:cubicBezTo>
                    <a:pt x="45703" y="142280"/>
                    <a:pt x="45727" y="142284"/>
                    <a:pt x="45751" y="142289"/>
                  </a:cubicBezTo>
                  <a:cubicBezTo>
                    <a:pt x="45674" y="142335"/>
                    <a:pt x="45598" y="142381"/>
                    <a:pt x="45522" y="142427"/>
                  </a:cubicBezTo>
                  <a:lnTo>
                    <a:pt x="45680" y="142276"/>
                  </a:lnTo>
                  <a:close/>
                  <a:moveTo>
                    <a:pt x="129605" y="130088"/>
                  </a:moveTo>
                  <a:lnTo>
                    <a:pt x="129834" y="136758"/>
                  </a:lnTo>
                  <a:cubicBezTo>
                    <a:pt x="127022" y="137856"/>
                    <a:pt x="124215" y="139019"/>
                    <a:pt x="121421" y="140051"/>
                  </a:cubicBezTo>
                  <a:cubicBezTo>
                    <a:pt x="118773" y="140998"/>
                    <a:pt x="116120" y="142032"/>
                    <a:pt x="113499" y="142905"/>
                  </a:cubicBezTo>
                  <a:lnTo>
                    <a:pt x="115511" y="132020"/>
                  </a:lnTo>
                  <a:cubicBezTo>
                    <a:pt x="117203" y="131444"/>
                    <a:pt x="118911" y="130790"/>
                    <a:pt x="120619" y="130152"/>
                  </a:cubicBezTo>
                  <a:cubicBezTo>
                    <a:pt x="121583" y="130937"/>
                    <a:pt x="122599" y="131710"/>
                    <a:pt x="123673" y="132457"/>
                  </a:cubicBezTo>
                  <a:cubicBezTo>
                    <a:pt x="125647" y="131667"/>
                    <a:pt x="127625" y="130890"/>
                    <a:pt x="129605" y="130088"/>
                  </a:cubicBezTo>
                  <a:close/>
                  <a:moveTo>
                    <a:pt x="58895" y="143370"/>
                  </a:moveTo>
                  <a:lnTo>
                    <a:pt x="58803" y="143477"/>
                  </a:lnTo>
                  <a:cubicBezTo>
                    <a:pt x="58814" y="143442"/>
                    <a:pt x="58824" y="143406"/>
                    <a:pt x="58835" y="143370"/>
                  </a:cubicBezTo>
                  <a:close/>
                  <a:moveTo>
                    <a:pt x="38457" y="140376"/>
                  </a:moveTo>
                  <a:lnTo>
                    <a:pt x="40554" y="141102"/>
                  </a:lnTo>
                  <a:lnTo>
                    <a:pt x="44199" y="142021"/>
                  </a:lnTo>
                  <a:lnTo>
                    <a:pt x="41802" y="144271"/>
                  </a:lnTo>
                  <a:cubicBezTo>
                    <a:pt x="40994" y="144094"/>
                    <a:pt x="40246" y="143864"/>
                    <a:pt x="39465" y="143672"/>
                  </a:cubicBezTo>
                  <a:lnTo>
                    <a:pt x="38099" y="143311"/>
                  </a:lnTo>
                  <a:lnTo>
                    <a:pt x="36842" y="142868"/>
                  </a:lnTo>
                  <a:cubicBezTo>
                    <a:pt x="37381" y="142026"/>
                    <a:pt x="37917" y="141198"/>
                    <a:pt x="38457" y="140376"/>
                  </a:cubicBezTo>
                  <a:close/>
                  <a:moveTo>
                    <a:pt x="69552" y="142846"/>
                  </a:moveTo>
                  <a:lnTo>
                    <a:pt x="69552" y="142846"/>
                  </a:lnTo>
                  <a:cubicBezTo>
                    <a:pt x="68893" y="143358"/>
                    <a:pt x="68228" y="143870"/>
                    <a:pt x="67558" y="144384"/>
                  </a:cubicBezTo>
                  <a:lnTo>
                    <a:pt x="68644" y="142932"/>
                  </a:lnTo>
                  <a:cubicBezTo>
                    <a:pt x="68945" y="142905"/>
                    <a:pt x="69250" y="142874"/>
                    <a:pt x="69552" y="142846"/>
                  </a:cubicBezTo>
                  <a:close/>
                  <a:moveTo>
                    <a:pt x="113401" y="132743"/>
                  </a:moveTo>
                  <a:lnTo>
                    <a:pt x="111823" y="140957"/>
                  </a:lnTo>
                  <a:cubicBezTo>
                    <a:pt x="108008" y="142280"/>
                    <a:pt x="104264" y="143386"/>
                    <a:pt x="100533" y="144526"/>
                  </a:cubicBezTo>
                  <a:lnTo>
                    <a:pt x="102770" y="137816"/>
                  </a:lnTo>
                  <a:cubicBezTo>
                    <a:pt x="103493" y="137040"/>
                    <a:pt x="104205" y="136265"/>
                    <a:pt x="104907" y="135491"/>
                  </a:cubicBezTo>
                  <a:cubicBezTo>
                    <a:pt x="107716" y="134618"/>
                    <a:pt x="110535" y="133749"/>
                    <a:pt x="113401" y="132743"/>
                  </a:cubicBezTo>
                  <a:close/>
                  <a:moveTo>
                    <a:pt x="67600" y="143036"/>
                  </a:moveTo>
                  <a:lnTo>
                    <a:pt x="65766" y="145454"/>
                  </a:lnTo>
                  <a:cubicBezTo>
                    <a:pt x="64512" y="145555"/>
                    <a:pt x="63319" y="145585"/>
                    <a:pt x="62097" y="145658"/>
                  </a:cubicBezTo>
                  <a:lnTo>
                    <a:pt x="60081" y="145756"/>
                  </a:lnTo>
                  <a:lnTo>
                    <a:pt x="58157" y="145762"/>
                  </a:lnTo>
                  <a:cubicBezTo>
                    <a:pt x="58213" y="145558"/>
                    <a:pt x="58268" y="145358"/>
                    <a:pt x="58324" y="145157"/>
                  </a:cubicBezTo>
                  <a:lnTo>
                    <a:pt x="59853" y="143364"/>
                  </a:lnTo>
                  <a:cubicBezTo>
                    <a:pt x="60049" y="143367"/>
                    <a:pt x="60247" y="143369"/>
                    <a:pt x="60446" y="143369"/>
                  </a:cubicBezTo>
                  <a:cubicBezTo>
                    <a:pt x="62720" y="143369"/>
                    <a:pt x="65181" y="143165"/>
                    <a:pt x="67600" y="143036"/>
                  </a:cubicBezTo>
                  <a:close/>
                  <a:moveTo>
                    <a:pt x="32630" y="137627"/>
                  </a:moveTo>
                  <a:lnTo>
                    <a:pt x="34552" y="138744"/>
                  </a:lnTo>
                  <a:lnTo>
                    <a:pt x="36719" y="139715"/>
                  </a:lnTo>
                  <a:lnTo>
                    <a:pt x="27363" y="147527"/>
                  </a:lnTo>
                  <a:lnTo>
                    <a:pt x="25074" y="146371"/>
                  </a:lnTo>
                  <a:lnTo>
                    <a:pt x="23055" y="145061"/>
                  </a:lnTo>
                  <a:lnTo>
                    <a:pt x="32630" y="137627"/>
                  </a:lnTo>
                  <a:close/>
                  <a:moveTo>
                    <a:pt x="22470" y="134572"/>
                  </a:moveTo>
                  <a:lnTo>
                    <a:pt x="22470" y="134572"/>
                  </a:lnTo>
                  <a:cubicBezTo>
                    <a:pt x="22339" y="134709"/>
                    <a:pt x="22206" y="134843"/>
                    <a:pt x="22074" y="134980"/>
                  </a:cubicBezTo>
                  <a:lnTo>
                    <a:pt x="23555" y="136934"/>
                  </a:lnTo>
                  <a:cubicBezTo>
                    <a:pt x="24116" y="137555"/>
                    <a:pt x="24739" y="138142"/>
                    <a:pt x="25340" y="138752"/>
                  </a:cubicBezTo>
                  <a:cubicBezTo>
                    <a:pt x="27125" y="137962"/>
                    <a:pt x="28920" y="137140"/>
                    <a:pt x="30710" y="136306"/>
                  </a:cubicBezTo>
                  <a:cubicBezTo>
                    <a:pt x="31166" y="136662"/>
                    <a:pt x="31642" y="137008"/>
                    <a:pt x="32135" y="137342"/>
                  </a:cubicBezTo>
                  <a:lnTo>
                    <a:pt x="15388" y="150228"/>
                  </a:lnTo>
                  <a:cubicBezTo>
                    <a:pt x="12893" y="148183"/>
                    <a:pt x="10927" y="145859"/>
                    <a:pt x="9493" y="143286"/>
                  </a:cubicBezTo>
                  <a:lnTo>
                    <a:pt x="22470" y="134572"/>
                  </a:lnTo>
                  <a:close/>
                  <a:moveTo>
                    <a:pt x="64547" y="147061"/>
                  </a:moveTo>
                  <a:lnTo>
                    <a:pt x="60815" y="151979"/>
                  </a:lnTo>
                  <a:cubicBezTo>
                    <a:pt x="58446" y="152071"/>
                    <a:pt x="56051" y="152219"/>
                    <a:pt x="53799" y="152219"/>
                  </a:cubicBezTo>
                  <a:cubicBezTo>
                    <a:pt x="53298" y="152219"/>
                    <a:pt x="52805" y="152212"/>
                    <a:pt x="52321" y="152195"/>
                  </a:cubicBezTo>
                  <a:lnTo>
                    <a:pt x="56452" y="147351"/>
                  </a:lnTo>
                  <a:cubicBezTo>
                    <a:pt x="56728" y="147352"/>
                    <a:pt x="57004" y="147353"/>
                    <a:pt x="57282" y="147353"/>
                  </a:cubicBezTo>
                  <a:cubicBezTo>
                    <a:pt x="58427" y="147353"/>
                    <a:pt x="59591" y="147337"/>
                    <a:pt x="60815" y="147257"/>
                  </a:cubicBezTo>
                  <a:cubicBezTo>
                    <a:pt x="62053" y="147192"/>
                    <a:pt x="63277" y="147152"/>
                    <a:pt x="64547" y="147061"/>
                  </a:cubicBezTo>
                  <a:close/>
                  <a:moveTo>
                    <a:pt x="37271" y="139966"/>
                  </a:moveTo>
                  <a:lnTo>
                    <a:pt x="37301" y="139975"/>
                  </a:lnTo>
                  <a:cubicBezTo>
                    <a:pt x="37230" y="140078"/>
                    <a:pt x="37157" y="140179"/>
                    <a:pt x="37087" y="140282"/>
                  </a:cubicBezTo>
                  <a:cubicBezTo>
                    <a:pt x="36240" y="141536"/>
                    <a:pt x="35405" y="142806"/>
                    <a:pt x="34580" y="144090"/>
                  </a:cubicBezTo>
                  <a:cubicBezTo>
                    <a:pt x="35620" y="144473"/>
                    <a:pt x="36663" y="144863"/>
                    <a:pt x="37841" y="145144"/>
                  </a:cubicBezTo>
                  <a:cubicBezTo>
                    <a:pt x="38628" y="145348"/>
                    <a:pt x="39396" y="145574"/>
                    <a:pt x="40210" y="145763"/>
                  </a:cubicBezTo>
                  <a:lnTo>
                    <a:pt x="32509" y="152986"/>
                  </a:lnTo>
                  <a:lnTo>
                    <a:pt x="28522" y="151785"/>
                  </a:lnTo>
                  <a:lnTo>
                    <a:pt x="24963" y="150338"/>
                  </a:lnTo>
                  <a:lnTo>
                    <a:pt x="26849" y="148748"/>
                  </a:lnTo>
                  <a:lnTo>
                    <a:pt x="37271" y="139966"/>
                  </a:lnTo>
                  <a:close/>
                  <a:moveTo>
                    <a:pt x="80355" y="141390"/>
                  </a:moveTo>
                  <a:lnTo>
                    <a:pt x="73125" y="153256"/>
                  </a:lnTo>
                  <a:cubicBezTo>
                    <a:pt x="68474" y="153995"/>
                    <a:pt x="64034" y="154485"/>
                    <a:pt x="59797" y="154782"/>
                  </a:cubicBezTo>
                  <a:lnTo>
                    <a:pt x="61166" y="152948"/>
                  </a:lnTo>
                  <a:lnTo>
                    <a:pt x="65631" y="146969"/>
                  </a:lnTo>
                  <a:cubicBezTo>
                    <a:pt x="65768" y="146955"/>
                    <a:pt x="65906" y="146942"/>
                    <a:pt x="66045" y="146926"/>
                  </a:cubicBezTo>
                  <a:cubicBezTo>
                    <a:pt x="67939" y="145476"/>
                    <a:pt x="69774" y="144058"/>
                    <a:pt x="71577" y="142636"/>
                  </a:cubicBezTo>
                  <a:cubicBezTo>
                    <a:pt x="74411" y="142323"/>
                    <a:pt x="77335" y="141915"/>
                    <a:pt x="80355" y="141390"/>
                  </a:cubicBezTo>
                  <a:close/>
                  <a:moveTo>
                    <a:pt x="100847" y="139849"/>
                  </a:moveTo>
                  <a:lnTo>
                    <a:pt x="96764" y="151520"/>
                  </a:lnTo>
                  <a:cubicBezTo>
                    <a:pt x="88639" y="153824"/>
                    <a:pt x="80880" y="155474"/>
                    <a:pt x="73476" y="156744"/>
                  </a:cubicBezTo>
                  <a:lnTo>
                    <a:pt x="82658" y="140979"/>
                  </a:lnTo>
                  <a:cubicBezTo>
                    <a:pt x="83959" y="140730"/>
                    <a:pt x="85272" y="140469"/>
                    <a:pt x="86598" y="140193"/>
                  </a:cubicBezTo>
                  <a:cubicBezTo>
                    <a:pt x="86852" y="141315"/>
                    <a:pt x="87149" y="142435"/>
                    <a:pt x="87487" y="143565"/>
                  </a:cubicBezTo>
                  <a:cubicBezTo>
                    <a:pt x="91701" y="142622"/>
                    <a:pt x="96022" y="141536"/>
                    <a:pt x="100442" y="140272"/>
                  </a:cubicBezTo>
                  <a:cubicBezTo>
                    <a:pt x="100577" y="140131"/>
                    <a:pt x="100712" y="139990"/>
                    <a:pt x="100847" y="139849"/>
                  </a:cubicBezTo>
                  <a:close/>
                  <a:moveTo>
                    <a:pt x="47170" y="142541"/>
                  </a:moveTo>
                  <a:cubicBezTo>
                    <a:pt x="50194" y="143032"/>
                    <a:pt x="53531" y="143276"/>
                    <a:pt x="57076" y="143348"/>
                  </a:cubicBezTo>
                  <a:cubicBezTo>
                    <a:pt x="57040" y="143457"/>
                    <a:pt x="57003" y="143565"/>
                    <a:pt x="56967" y="143673"/>
                  </a:cubicBezTo>
                  <a:cubicBezTo>
                    <a:pt x="56657" y="144648"/>
                    <a:pt x="56366" y="145630"/>
                    <a:pt x="56085" y="146618"/>
                  </a:cubicBezTo>
                  <a:lnTo>
                    <a:pt x="45501" y="158854"/>
                  </a:lnTo>
                  <a:cubicBezTo>
                    <a:pt x="39913" y="158639"/>
                    <a:pt x="34791" y="158060"/>
                    <a:pt x="30369" y="156942"/>
                  </a:cubicBezTo>
                  <a:lnTo>
                    <a:pt x="42392" y="145425"/>
                  </a:lnTo>
                  <a:cubicBezTo>
                    <a:pt x="44008" y="144461"/>
                    <a:pt x="45596" y="143506"/>
                    <a:pt x="47170" y="142541"/>
                  </a:cubicBezTo>
                  <a:close/>
                  <a:moveTo>
                    <a:pt x="196264" y="0"/>
                  </a:moveTo>
                  <a:cubicBezTo>
                    <a:pt x="196186" y="13"/>
                    <a:pt x="196111" y="23"/>
                    <a:pt x="196034" y="36"/>
                  </a:cubicBezTo>
                  <a:lnTo>
                    <a:pt x="192826" y="3033"/>
                  </a:lnTo>
                  <a:cubicBezTo>
                    <a:pt x="191742" y="3205"/>
                    <a:pt x="190630" y="3405"/>
                    <a:pt x="189542" y="3589"/>
                  </a:cubicBezTo>
                  <a:cubicBezTo>
                    <a:pt x="188465" y="3764"/>
                    <a:pt x="187351" y="3980"/>
                    <a:pt x="186235" y="4202"/>
                  </a:cubicBezTo>
                  <a:lnTo>
                    <a:pt x="187467" y="2947"/>
                  </a:lnTo>
                  <a:lnTo>
                    <a:pt x="184750" y="3487"/>
                  </a:lnTo>
                  <a:lnTo>
                    <a:pt x="181990" y="4093"/>
                  </a:lnTo>
                  <a:cubicBezTo>
                    <a:pt x="180184" y="4474"/>
                    <a:pt x="178301" y="4951"/>
                    <a:pt x="176459" y="5393"/>
                  </a:cubicBezTo>
                  <a:lnTo>
                    <a:pt x="177756" y="3846"/>
                  </a:lnTo>
                  <a:lnTo>
                    <a:pt x="177756" y="3846"/>
                  </a:lnTo>
                  <a:cubicBezTo>
                    <a:pt x="172449" y="5181"/>
                    <a:pt x="167035" y="6723"/>
                    <a:pt x="161569" y="8457"/>
                  </a:cubicBezTo>
                  <a:lnTo>
                    <a:pt x="160055" y="10919"/>
                  </a:lnTo>
                  <a:lnTo>
                    <a:pt x="156604" y="12026"/>
                  </a:lnTo>
                  <a:lnTo>
                    <a:pt x="153137" y="13203"/>
                  </a:lnTo>
                  <a:lnTo>
                    <a:pt x="153649" y="12189"/>
                  </a:lnTo>
                  <a:lnTo>
                    <a:pt x="153649" y="12189"/>
                  </a:lnTo>
                  <a:cubicBezTo>
                    <a:pt x="152712" y="12502"/>
                    <a:pt x="151759" y="12849"/>
                    <a:pt x="150811" y="13188"/>
                  </a:cubicBezTo>
                  <a:lnTo>
                    <a:pt x="147976" y="14205"/>
                  </a:lnTo>
                  <a:lnTo>
                    <a:pt x="145133" y="15272"/>
                  </a:lnTo>
                  <a:cubicBezTo>
                    <a:pt x="144189" y="15623"/>
                    <a:pt x="143245" y="15981"/>
                    <a:pt x="142296" y="16359"/>
                  </a:cubicBezTo>
                  <a:lnTo>
                    <a:pt x="142296" y="16359"/>
                  </a:lnTo>
                  <a:lnTo>
                    <a:pt x="142669" y="15157"/>
                  </a:lnTo>
                  <a:lnTo>
                    <a:pt x="142669" y="15157"/>
                  </a:lnTo>
                  <a:cubicBezTo>
                    <a:pt x="140726" y="15913"/>
                    <a:pt x="138780" y="16692"/>
                    <a:pt x="136832" y="17493"/>
                  </a:cubicBezTo>
                  <a:lnTo>
                    <a:pt x="139927" y="664"/>
                  </a:lnTo>
                  <a:lnTo>
                    <a:pt x="137282" y="1784"/>
                  </a:lnTo>
                  <a:lnTo>
                    <a:pt x="135179" y="2696"/>
                  </a:lnTo>
                  <a:cubicBezTo>
                    <a:pt x="133787" y="3303"/>
                    <a:pt x="132398" y="3909"/>
                    <a:pt x="131012" y="4518"/>
                  </a:cubicBezTo>
                  <a:cubicBezTo>
                    <a:pt x="130406" y="4791"/>
                    <a:pt x="129817" y="5055"/>
                    <a:pt x="129227" y="5319"/>
                  </a:cubicBezTo>
                  <a:cubicBezTo>
                    <a:pt x="127086" y="6281"/>
                    <a:pt x="124877" y="7272"/>
                    <a:pt x="122701" y="8292"/>
                  </a:cubicBezTo>
                  <a:cubicBezTo>
                    <a:pt x="117811" y="10546"/>
                    <a:pt x="112601" y="13065"/>
                    <a:pt x="106311" y="16214"/>
                  </a:cubicBezTo>
                  <a:cubicBezTo>
                    <a:pt x="95117" y="21870"/>
                    <a:pt x="84356" y="27742"/>
                    <a:pt x="74217" y="33731"/>
                  </a:cubicBezTo>
                  <a:cubicBezTo>
                    <a:pt x="69436" y="36534"/>
                    <a:pt x="64318" y="39667"/>
                    <a:pt x="58549" y="43321"/>
                  </a:cubicBezTo>
                  <a:lnTo>
                    <a:pt x="57501" y="43994"/>
                  </a:lnTo>
                  <a:cubicBezTo>
                    <a:pt x="55303" y="45405"/>
                    <a:pt x="53020" y="46872"/>
                    <a:pt x="50819" y="48342"/>
                  </a:cubicBezTo>
                  <a:lnTo>
                    <a:pt x="49951" y="48918"/>
                  </a:lnTo>
                  <a:cubicBezTo>
                    <a:pt x="48978" y="49564"/>
                    <a:pt x="47970" y="50232"/>
                    <a:pt x="46988" y="50896"/>
                  </a:cubicBezTo>
                  <a:lnTo>
                    <a:pt x="43195" y="53486"/>
                  </a:lnTo>
                  <a:cubicBezTo>
                    <a:pt x="41897" y="54367"/>
                    <a:pt x="40608" y="55272"/>
                    <a:pt x="39405" y="56120"/>
                  </a:cubicBezTo>
                  <a:lnTo>
                    <a:pt x="39153" y="56297"/>
                  </a:lnTo>
                  <a:cubicBezTo>
                    <a:pt x="37983" y="57122"/>
                    <a:pt x="36810" y="57948"/>
                    <a:pt x="35646" y="58777"/>
                  </a:cubicBezTo>
                  <a:lnTo>
                    <a:pt x="30070" y="62830"/>
                  </a:lnTo>
                  <a:lnTo>
                    <a:pt x="28230" y="64206"/>
                  </a:lnTo>
                  <a:lnTo>
                    <a:pt x="24566" y="66958"/>
                  </a:lnTo>
                  <a:cubicBezTo>
                    <a:pt x="23536" y="67745"/>
                    <a:pt x="22532" y="68524"/>
                    <a:pt x="21523" y="69306"/>
                  </a:cubicBezTo>
                  <a:lnTo>
                    <a:pt x="20946" y="69753"/>
                  </a:lnTo>
                  <a:cubicBezTo>
                    <a:pt x="18824" y="71386"/>
                    <a:pt x="16766" y="73040"/>
                    <a:pt x="14758" y="74654"/>
                  </a:cubicBezTo>
                  <a:lnTo>
                    <a:pt x="13314" y="75815"/>
                  </a:lnTo>
                  <a:lnTo>
                    <a:pt x="47651" y="72406"/>
                  </a:lnTo>
                  <a:lnTo>
                    <a:pt x="47651" y="72406"/>
                  </a:lnTo>
                  <a:cubicBezTo>
                    <a:pt x="47630" y="72424"/>
                    <a:pt x="47610" y="72442"/>
                    <a:pt x="47589" y="72459"/>
                  </a:cubicBezTo>
                  <a:lnTo>
                    <a:pt x="54179" y="71765"/>
                  </a:lnTo>
                  <a:lnTo>
                    <a:pt x="45456" y="72684"/>
                  </a:lnTo>
                  <a:cubicBezTo>
                    <a:pt x="41266" y="76347"/>
                    <a:pt x="37298" y="80057"/>
                    <a:pt x="33623" y="83773"/>
                  </a:cubicBezTo>
                  <a:lnTo>
                    <a:pt x="38061" y="82843"/>
                  </a:lnTo>
                  <a:lnTo>
                    <a:pt x="38061" y="82843"/>
                  </a:lnTo>
                  <a:cubicBezTo>
                    <a:pt x="37302" y="83635"/>
                    <a:pt x="36491" y="84440"/>
                    <a:pt x="35763" y="85231"/>
                  </a:cubicBezTo>
                  <a:lnTo>
                    <a:pt x="33556" y="87628"/>
                  </a:lnTo>
                  <a:lnTo>
                    <a:pt x="31507" y="88142"/>
                  </a:lnTo>
                  <a:cubicBezTo>
                    <a:pt x="30894" y="88804"/>
                    <a:pt x="30348" y="89452"/>
                    <a:pt x="29763" y="90112"/>
                  </a:cubicBezTo>
                  <a:cubicBezTo>
                    <a:pt x="29196" y="90770"/>
                    <a:pt x="28575" y="91445"/>
                    <a:pt x="28046" y="92097"/>
                  </a:cubicBezTo>
                  <a:cubicBezTo>
                    <a:pt x="27246" y="93077"/>
                    <a:pt x="26397" y="94076"/>
                    <a:pt x="25612" y="95063"/>
                  </a:cubicBezTo>
                  <a:lnTo>
                    <a:pt x="18367" y="97296"/>
                  </a:lnTo>
                  <a:lnTo>
                    <a:pt x="18010" y="97738"/>
                  </a:lnTo>
                  <a:cubicBezTo>
                    <a:pt x="7707" y="110442"/>
                    <a:pt x="1275" y="122937"/>
                    <a:pt x="46" y="133834"/>
                  </a:cubicBezTo>
                  <a:lnTo>
                    <a:pt x="0" y="134245"/>
                  </a:lnTo>
                  <a:lnTo>
                    <a:pt x="826" y="133794"/>
                  </a:lnTo>
                  <a:lnTo>
                    <a:pt x="5856" y="131039"/>
                  </a:lnTo>
                  <a:lnTo>
                    <a:pt x="5856" y="131039"/>
                  </a:lnTo>
                  <a:cubicBezTo>
                    <a:pt x="5827" y="131486"/>
                    <a:pt x="5806" y="131932"/>
                    <a:pt x="5794" y="132374"/>
                  </a:cubicBezTo>
                  <a:lnTo>
                    <a:pt x="12734" y="128478"/>
                  </a:lnTo>
                  <a:lnTo>
                    <a:pt x="12735" y="129552"/>
                  </a:lnTo>
                  <a:lnTo>
                    <a:pt x="12844" y="130576"/>
                  </a:lnTo>
                  <a:cubicBezTo>
                    <a:pt x="12940" y="131253"/>
                    <a:pt x="12941" y="131991"/>
                    <a:pt x="13120" y="132628"/>
                  </a:cubicBezTo>
                  <a:lnTo>
                    <a:pt x="10078" y="134452"/>
                  </a:lnTo>
                  <a:cubicBezTo>
                    <a:pt x="10310" y="135551"/>
                    <a:pt x="10497" y="136694"/>
                    <a:pt x="10906" y="137716"/>
                  </a:cubicBezTo>
                  <a:cubicBezTo>
                    <a:pt x="11098" y="138240"/>
                    <a:pt x="11245" y="138797"/>
                    <a:pt x="11480" y="139302"/>
                  </a:cubicBezTo>
                  <a:lnTo>
                    <a:pt x="12224" y="140813"/>
                  </a:lnTo>
                  <a:lnTo>
                    <a:pt x="12224" y="140813"/>
                  </a:lnTo>
                  <a:lnTo>
                    <a:pt x="8105" y="143556"/>
                  </a:lnTo>
                  <a:cubicBezTo>
                    <a:pt x="9605" y="146553"/>
                    <a:pt x="11822" y="149216"/>
                    <a:pt x="14757" y="151484"/>
                  </a:cubicBezTo>
                  <a:lnTo>
                    <a:pt x="21915" y="145927"/>
                  </a:lnTo>
                  <a:lnTo>
                    <a:pt x="23950" y="147265"/>
                  </a:lnTo>
                  <a:lnTo>
                    <a:pt x="26259" y="148447"/>
                  </a:lnTo>
                  <a:lnTo>
                    <a:pt x="23254" y="150956"/>
                  </a:lnTo>
                  <a:cubicBezTo>
                    <a:pt x="23867" y="151315"/>
                    <a:pt x="24583" y="151589"/>
                    <a:pt x="25290" y="151877"/>
                  </a:cubicBezTo>
                  <a:lnTo>
                    <a:pt x="27437" y="152749"/>
                  </a:lnTo>
                  <a:cubicBezTo>
                    <a:pt x="29026" y="153215"/>
                    <a:pt x="30543" y="153773"/>
                    <a:pt x="32268" y="154157"/>
                  </a:cubicBezTo>
                  <a:lnTo>
                    <a:pt x="28465" y="157761"/>
                  </a:lnTo>
                  <a:cubicBezTo>
                    <a:pt x="33410" y="159099"/>
                    <a:pt x="39225" y="159779"/>
                    <a:pt x="45660" y="159968"/>
                  </a:cubicBezTo>
                  <a:lnTo>
                    <a:pt x="51398" y="153244"/>
                  </a:lnTo>
                  <a:cubicBezTo>
                    <a:pt x="51930" y="153263"/>
                    <a:pt x="52472" y="153272"/>
                    <a:pt x="53022" y="153272"/>
                  </a:cubicBezTo>
                  <a:cubicBezTo>
                    <a:pt x="55267" y="153272"/>
                    <a:pt x="57649" y="153132"/>
                    <a:pt x="60007" y="153044"/>
                  </a:cubicBezTo>
                  <a:lnTo>
                    <a:pt x="60007" y="153044"/>
                  </a:lnTo>
                  <a:lnTo>
                    <a:pt x="57797" y="155957"/>
                  </a:lnTo>
                  <a:cubicBezTo>
                    <a:pt x="62872" y="155593"/>
                    <a:pt x="68140" y="155099"/>
                    <a:pt x="73792" y="154127"/>
                  </a:cubicBezTo>
                  <a:lnTo>
                    <a:pt x="73792" y="154127"/>
                  </a:lnTo>
                  <a:lnTo>
                    <a:pt x="71441" y="158072"/>
                  </a:lnTo>
                  <a:cubicBezTo>
                    <a:pt x="79790" y="156757"/>
                    <a:pt x="88678" y="154785"/>
                    <a:pt x="97946" y="152175"/>
                  </a:cubicBezTo>
                  <a:lnTo>
                    <a:pt x="100153" y="145562"/>
                  </a:lnTo>
                  <a:cubicBezTo>
                    <a:pt x="103947" y="144405"/>
                    <a:pt x="107753" y="143285"/>
                    <a:pt x="111634" y="141940"/>
                  </a:cubicBezTo>
                  <a:lnTo>
                    <a:pt x="111634" y="141940"/>
                  </a:lnTo>
                  <a:lnTo>
                    <a:pt x="105007" y="176448"/>
                  </a:lnTo>
                  <a:lnTo>
                    <a:pt x="107297" y="176448"/>
                  </a:lnTo>
                  <a:lnTo>
                    <a:pt x="113312" y="143909"/>
                  </a:lnTo>
                  <a:cubicBezTo>
                    <a:pt x="115973" y="143001"/>
                    <a:pt x="118658" y="141991"/>
                    <a:pt x="121344" y="141017"/>
                  </a:cubicBezTo>
                  <a:cubicBezTo>
                    <a:pt x="123019" y="140428"/>
                    <a:pt x="124705" y="139711"/>
                    <a:pt x="126389" y="139061"/>
                  </a:cubicBezTo>
                  <a:cubicBezTo>
                    <a:pt x="128075" y="138383"/>
                    <a:pt x="129766" y="137751"/>
                    <a:pt x="131456" y="137030"/>
                  </a:cubicBezTo>
                  <a:lnTo>
                    <a:pt x="131646" y="140385"/>
                  </a:lnTo>
                  <a:cubicBezTo>
                    <a:pt x="141612" y="136302"/>
                    <a:pt x="151561" y="131605"/>
                    <a:pt x="161307" y="126511"/>
                  </a:cubicBezTo>
                  <a:lnTo>
                    <a:pt x="158708" y="121715"/>
                  </a:lnTo>
                  <a:cubicBezTo>
                    <a:pt x="160723" y="120698"/>
                    <a:pt x="162695" y="119609"/>
                    <a:pt x="164666" y="118523"/>
                  </a:cubicBezTo>
                  <a:cubicBezTo>
                    <a:pt x="166634" y="117436"/>
                    <a:pt x="168623" y="116378"/>
                    <a:pt x="170542" y="115234"/>
                  </a:cubicBezTo>
                  <a:lnTo>
                    <a:pt x="172061" y="117040"/>
                  </a:lnTo>
                  <a:lnTo>
                    <a:pt x="176868" y="114242"/>
                  </a:lnTo>
                  <a:cubicBezTo>
                    <a:pt x="178463" y="113307"/>
                    <a:pt x="180006" y="112323"/>
                    <a:pt x="181574" y="111366"/>
                  </a:cubicBezTo>
                  <a:cubicBezTo>
                    <a:pt x="184722" y="109471"/>
                    <a:pt x="187725" y="107472"/>
                    <a:pt x="190744" y="105503"/>
                  </a:cubicBezTo>
                  <a:lnTo>
                    <a:pt x="193633" y="107401"/>
                  </a:lnTo>
                  <a:cubicBezTo>
                    <a:pt x="194516" y="106810"/>
                    <a:pt x="195393" y="106217"/>
                    <a:pt x="196264" y="105622"/>
                  </a:cubicBezTo>
                  <a:lnTo>
                    <a:pt x="196264" y="104549"/>
                  </a:lnTo>
                  <a:cubicBezTo>
                    <a:pt x="195606" y="105003"/>
                    <a:pt x="194944" y="105456"/>
                    <a:pt x="194279" y="105907"/>
                  </a:cubicBezTo>
                  <a:lnTo>
                    <a:pt x="182554" y="98544"/>
                  </a:lnTo>
                  <a:cubicBezTo>
                    <a:pt x="185518" y="96561"/>
                    <a:pt x="188402" y="94555"/>
                    <a:pt x="191208" y="92526"/>
                  </a:cubicBezTo>
                  <a:cubicBezTo>
                    <a:pt x="192860" y="92405"/>
                    <a:pt x="194545" y="92265"/>
                    <a:pt x="196264" y="92108"/>
                  </a:cubicBezTo>
                  <a:lnTo>
                    <a:pt x="196264" y="90701"/>
                  </a:lnTo>
                  <a:cubicBezTo>
                    <a:pt x="195281" y="90800"/>
                    <a:pt x="194302" y="90893"/>
                    <a:pt x="193329" y="90977"/>
                  </a:cubicBezTo>
                  <a:cubicBezTo>
                    <a:pt x="194319" y="90248"/>
                    <a:pt x="195297" y="89516"/>
                    <a:pt x="196264" y="88782"/>
                  </a:cubicBezTo>
                  <a:lnTo>
                    <a:pt x="196264" y="87756"/>
                  </a:lnTo>
                  <a:cubicBezTo>
                    <a:pt x="194795" y="88877"/>
                    <a:pt x="193302" y="89993"/>
                    <a:pt x="191784" y="91105"/>
                  </a:cubicBezTo>
                  <a:cubicBezTo>
                    <a:pt x="189775" y="91263"/>
                    <a:pt x="187805" y="91393"/>
                    <a:pt x="185902" y="91501"/>
                  </a:cubicBezTo>
                  <a:cubicBezTo>
                    <a:pt x="184451" y="92569"/>
                    <a:pt x="182898" y="93591"/>
                    <a:pt x="181376" y="94631"/>
                  </a:cubicBezTo>
                  <a:cubicBezTo>
                    <a:pt x="179362" y="96028"/>
                    <a:pt x="177255" y="97375"/>
                    <a:pt x="175146" y="98726"/>
                  </a:cubicBezTo>
                  <a:cubicBezTo>
                    <a:pt x="175119" y="99964"/>
                    <a:pt x="175030" y="101224"/>
                    <a:pt x="174894" y="102513"/>
                  </a:cubicBezTo>
                  <a:cubicBezTo>
                    <a:pt x="174432" y="102800"/>
                    <a:pt x="173967" y="103085"/>
                    <a:pt x="173495" y="103365"/>
                  </a:cubicBezTo>
                  <a:lnTo>
                    <a:pt x="169859" y="105589"/>
                  </a:lnTo>
                  <a:cubicBezTo>
                    <a:pt x="168631" y="106320"/>
                    <a:pt x="167379" y="107027"/>
                    <a:pt x="166139" y="107748"/>
                  </a:cubicBezTo>
                  <a:lnTo>
                    <a:pt x="164869" y="108483"/>
                  </a:lnTo>
                  <a:cubicBezTo>
                    <a:pt x="163201" y="109474"/>
                    <a:pt x="161470" y="110389"/>
                    <a:pt x="159759" y="111331"/>
                  </a:cubicBezTo>
                  <a:lnTo>
                    <a:pt x="159593" y="111422"/>
                  </a:lnTo>
                  <a:cubicBezTo>
                    <a:pt x="157991" y="111138"/>
                    <a:pt x="156442" y="110834"/>
                    <a:pt x="154945" y="110507"/>
                  </a:cubicBezTo>
                  <a:cubicBezTo>
                    <a:pt x="152637" y="111688"/>
                    <a:pt x="150345" y="112907"/>
                    <a:pt x="148022" y="114056"/>
                  </a:cubicBezTo>
                  <a:cubicBezTo>
                    <a:pt x="145689" y="115173"/>
                    <a:pt x="143378" y="116364"/>
                    <a:pt x="141029" y="117419"/>
                  </a:cubicBezTo>
                  <a:cubicBezTo>
                    <a:pt x="140263" y="118872"/>
                    <a:pt x="139449" y="120370"/>
                    <a:pt x="138586" y="121893"/>
                  </a:cubicBezTo>
                  <a:cubicBezTo>
                    <a:pt x="135993" y="123067"/>
                    <a:pt x="133396" y="124195"/>
                    <a:pt x="130795" y="125278"/>
                  </a:cubicBezTo>
                  <a:cubicBezTo>
                    <a:pt x="128181" y="126363"/>
                    <a:pt x="125570" y="127391"/>
                    <a:pt x="122968" y="128423"/>
                  </a:cubicBezTo>
                  <a:cubicBezTo>
                    <a:pt x="122790" y="128487"/>
                    <a:pt x="122612" y="128554"/>
                    <a:pt x="122434" y="128619"/>
                  </a:cubicBezTo>
                  <a:cubicBezTo>
                    <a:pt x="121468" y="127869"/>
                    <a:pt x="120553" y="127097"/>
                    <a:pt x="119690" y="126333"/>
                  </a:cubicBezTo>
                  <a:lnTo>
                    <a:pt x="117085" y="127299"/>
                  </a:lnTo>
                  <a:lnTo>
                    <a:pt x="116337" y="127556"/>
                  </a:lnTo>
                  <a:lnTo>
                    <a:pt x="116602" y="126119"/>
                  </a:lnTo>
                  <a:cubicBezTo>
                    <a:pt x="127121" y="122413"/>
                    <a:pt x="137855" y="117747"/>
                    <a:pt x="148400" y="112511"/>
                  </a:cubicBezTo>
                  <a:cubicBezTo>
                    <a:pt x="159513" y="106876"/>
                    <a:pt x="170315" y="100656"/>
                    <a:pt x="180167" y="93943"/>
                  </a:cubicBezTo>
                  <a:lnTo>
                    <a:pt x="179056" y="93312"/>
                  </a:lnTo>
                  <a:cubicBezTo>
                    <a:pt x="169406" y="99876"/>
                    <a:pt x="158830" y="105962"/>
                    <a:pt x="147953" y="111478"/>
                  </a:cubicBezTo>
                  <a:cubicBezTo>
                    <a:pt x="137637" y="116600"/>
                    <a:pt x="127137" y="121169"/>
                    <a:pt x="116845" y="124804"/>
                  </a:cubicBezTo>
                  <a:lnTo>
                    <a:pt x="117018" y="123868"/>
                  </a:lnTo>
                  <a:cubicBezTo>
                    <a:pt x="127147" y="120285"/>
                    <a:pt x="137482" y="115784"/>
                    <a:pt x="147636" y="110744"/>
                  </a:cubicBezTo>
                  <a:cubicBezTo>
                    <a:pt x="158344" y="105313"/>
                    <a:pt x="168760" y="99323"/>
                    <a:pt x="178265" y="92863"/>
                  </a:cubicBezTo>
                  <a:lnTo>
                    <a:pt x="176490" y="91852"/>
                  </a:lnTo>
                  <a:cubicBezTo>
                    <a:pt x="167309" y="98079"/>
                    <a:pt x="157253" y="103853"/>
                    <a:pt x="146922" y="109094"/>
                  </a:cubicBezTo>
                  <a:cubicBezTo>
                    <a:pt x="137135" y="113952"/>
                    <a:pt x="127173" y="118299"/>
                    <a:pt x="117406" y="121765"/>
                  </a:cubicBezTo>
                  <a:lnTo>
                    <a:pt x="117442" y="121572"/>
                  </a:lnTo>
                  <a:lnTo>
                    <a:pt x="117464" y="121452"/>
                  </a:lnTo>
                  <a:cubicBezTo>
                    <a:pt x="130640" y="116728"/>
                    <a:pt x="144142" y="110631"/>
                    <a:pt x="156991" y="103473"/>
                  </a:cubicBezTo>
                  <a:cubicBezTo>
                    <a:pt x="170330" y="96063"/>
                    <a:pt x="182673" y="87764"/>
                    <a:pt x="193127" y="79199"/>
                  </a:cubicBezTo>
                  <a:cubicBezTo>
                    <a:pt x="194196" y="78320"/>
                    <a:pt x="195242" y="77441"/>
                    <a:pt x="196264" y="76560"/>
                  </a:cubicBezTo>
                  <a:lnTo>
                    <a:pt x="196264" y="76129"/>
                  </a:lnTo>
                  <a:cubicBezTo>
                    <a:pt x="195115" y="77122"/>
                    <a:pt x="193937" y="78115"/>
                    <a:pt x="192729" y="79108"/>
                  </a:cubicBezTo>
                  <a:cubicBezTo>
                    <a:pt x="182334" y="87618"/>
                    <a:pt x="170065" y="95864"/>
                    <a:pt x="156808" y="103227"/>
                  </a:cubicBezTo>
                  <a:cubicBezTo>
                    <a:pt x="144040" y="110342"/>
                    <a:pt x="130624" y="116399"/>
                    <a:pt x="117530" y="121097"/>
                  </a:cubicBezTo>
                  <a:lnTo>
                    <a:pt x="117660" y="120391"/>
                  </a:lnTo>
                  <a:cubicBezTo>
                    <a:pt x="130590" y="115746"/>
                    <a:pt x="143838" y="109763"/>
                    <a:pt x="156448" y="102740"/>
                  </a:cubicBezTo>
                  <a:cubicBezTo>
                    <a:pt x="169541" y="95469"/>
                    <a:pt x="181663" y="87328"/>
                    <a:pt x="191939" y="78926"/>
                  </a:cubicBezTo>
                  <a:lnTo>
                    <a:pt x="188530" y="78139"/>
                  </a:lnTo>
                  <a:cubicBezTo>
                    <a:pt x="188375" y="78273"/>
                    <a:pt x="188205" y="78401"/>
                    <a:pt x="188041" y="78533"/>
                  </a:cubicBezTo>
                  <a:cubicBezTo>
                    <a:pt x="188311" y="79152"/>
                    <a:pt x="188564" y="79789"/>
                    <a:pt x="188802" y="80444"/>
                  </a:cubicBezTo>
                  <a:cubicBezTo>
                    <a:pt x="187544" y="81446"/>
                    <a:pt x="186285" y="82451"/>
                    <a:pt x="184945" y="83435"/>
                  </a:cubicBezTo>
                  <a:cubicBezTo>
                    <a:pt x="183613" y="83619"/>
                    <a:pt x="182305" y="83788"/>
                    <a:pt x="181020" y="83943"/>
                  </a:cubicBezTo>
                  <a:cubicBezTo>
                    <a:pt x="179152" y="85352"/>
                    <a:pt x="177148" y="86716"/>
                    <a:pt x="175196" y="88106"/>
                  </a:cubicBezTo>
                  <a:cubicBezTo>
                    <a:pt x="175229" y="88842"/>
                    <a:pt x="175244" y="89596"/>
                    <a:pt x="175239" y="90368"/>
                  </a:cubicBezTo>
                  <a:cubicBezTo>
                    <a:pt x="173793" y="91338"/>
                    <a:pt x="172363" y="92322"/>
                    <a:pt x="170859" y="93262"/>
                  </a:cubicBezTo>
                  <a:cubicBezTo>
                    <a:pt x="169633" y="93294"/>
                    <a:pt x="168434" y="93313"/>
                    <a:pt x="167261" y="93318"/>
                  </a:cubicBezTo>
                  <a:cubicBezTo>
                    <a:pt x="165175" y="94671"/>
                    <a:pt x="162974" y="95940"/>
                    <a:pt x="160827" y="97256"/>
                  </a:cubicBezTo>
                  <a:cubicBezTo>
                    <a:pt x="160616" y="98090"/>
                    <a:pt x="160382" y="98943"/>
                    <a:pt x="160125" y="99813"/>
                  </a:cubicBezTo>
                  <a:cubicBezTo>
                    <a:pt x="158557" y="100709"/>
                    <a:pt x="157005" y="101628"/>
                    <a:pt x="155400" y="102482"/>
                  </a:cubicBezTo>
                  <a:cubicBezTo>
                    <a:pt x="154328" y="102354"/>
                    <a:pt x="153284" y="102216"/>
                    <a:pt x="152267" y="102066"/>
                  </a:cubicBezTo>
                  <a:cubicBezTo>
                    <a:pt x="150029" y="103313"/>
                    <a:pt x="147720" y="104438"/>
                    <a:pt x="145448" y="105630"/>
                  </a:cubicBezTo>
                  <a:cubicBezTo>
                    <a:pt x="145000" y="106538"/>
                    <a:pt x="144526" y="107462"/>
                    <a:pt x="144026" y="108401"/>
                  </a:cubicBezTo>
                  <a:cubicBezTo>
                    <a:pt x="142386" y="109194"/>
                    <a:pt x="140756" y="110017"/>
                    <a:pt x="139102" y="110759"/>
                  </a:cubicBezTo>
                  <a:cubicBezTo>
                    <a:pt x="138224" y="110472"/>
                    <a:pt x="137373" y="110177"/>
                    <a:pt x="136548" y="109874"/>
                  </a:cubicBezTo>
                  <a:cubicBezTo>
                    <a:pt x="134239" y="110967"/>
                    <a:pt x="131908" y="111910"/>
                    <a:pt x="129593" y="112932"/>
                  </a:cubicBezTo>
                  <a:cubicBezTo>
                    <a:pt x="128925" y="113885"/>
                    <a:pt x="128230" y="114846"/>
                    <a:pt x="127509" y="115823"/>
                  </a:cubicBezTo>
                  <a:cubicBezTo>
                    <a:pt x="125868" y="116479"/>
                    <a:pt x="124228" y="117176"/>
                    <a:pt x="122596" y="117771"/>
                  </a:cubicBezTo>
                  <a:cubicBezTo>
                    <a:pt x="121941" y="117334"/>
                    <a:pt x="121312" y="116892"/>
                    <a:pt x="120709" y="116443"/>
                  </a:cubicBezTo>
                  <a:cubicBezTo>
                    <a:pt x="119876" y="116768"/>
                    <a:pt x="119046" y="117071"/>
                    <a:pt x="118218" y="117366"/>
                  </a:cubicBezTo>
                  <a:lnTo>
                    <a:pt x="118324" y="116796"/>
                  </a:lnTo>
                  <a:lnTo>
                    <a:pt x="118997" y="116560"/>
                  </a:lnTo>
                  <a:lnTo>
                    <a:pt x="121323" y="115680"/>
                  </a:lnTo>
                  <a:cubicBezTo>
                    <a:pt x="121927" y="116125"/>
                    <a:pt x="122557" y="116564"/>
                    <a:pt x="123213" y="116997"/>
                  </a:cubicBezTo>
                  <a:cubicBezTo>
                    <a:pt x="124450" y="116544"/>
                    <a:pt x="125694" y="116006"/>
                    <a:pt x="126937" y="115513"/>
                  </a:cubicBezTo>
                  <a:cubicBezTo>
                    <a:pt x="127658" y="114539"/>
                    <a:pt x="128352" y="113580"/>
                    <a:pt x="129021" y="112634"/>
                  </a:cubicBezTo>
                  <a:cubicBezTo>
                    <a:pt x="131678" y="111492"/>
                    <a:pt x="134348" y="110380"/>
                    <a:pt x="136998" y="109131"/>
                  </a:cubicBezTo>
                  <a:cubicBezTo>
                    <a:pt x="137825" y="109429"/>
                    <a:pt x="138682" y="109718"/>
                    <a:pt x="139564" y="109999"/>
                  </a:cubicBezTo>
                  <a:cubicBezTo>
                    <a:pt x="140815" y="109440"/>
                    <a:pt x="142044" y="108806"/>
                    <a:pt x="143285" y="108211"/>
                  </a:cubicBezTo>
                  <a:cubicBezTo>
                    <a:pt x="143785" y="107275"/>
                    <a:pt x="144260" y="106355"/>
                    <a:pt x="144709" y="105450"/>
                  </a:cubicBezTo>
                  <a:cubicBezTo>
                    <a:pt x="146028" y="104799"/>
                    <a:pt x="147329" y="104108"/>
                    <a:pt x="148638" y="103438"/>
                  </a:cubicBezTo>
                  <a:cubicBezTo>
                    <a:pt x="149953" y="102773"/>
                    <a:pt x="151246" y="102076"/>
                    <a:pt x="152533" y="101367"/>
                  </a:cubicBezTo>
                  <a:cubicBezTo>
                    <a:pt x="153548" y="101515"/>
                    <a:pt x="154591" y="101652"/>
                    <a:pt x="155661" y="101776"/>
                  </a:cubicBezTo>
                  <a:cubicBezTo>
                    <a:pt x="156878" y="101130"/>
                    <a:pt x="158049" y="100426"/>
                    <a:pt x="159241" y="99749"/>
                  </a:cubicBezTo>
                  <a:cubicBezTo>
                    <a:pt x="159499" y="98881"/>
                    <a:pt x="159735" y="98031"/>
                    <a:pt x="159948" y="97198"/>
                  </a:cubicBezTo>
                  <a:cubicBezTo>
                    <a:pt x="161212" y="96469"/>
                    <a:pt x="162437" y="95703"/>
                    <a:pt x="163680" y="94959"/>
                  </a:cubicBezTo>
                  <a:cubicBezTo>
                    <a:pt x="164928" y="94217"/>
                    <a:pt x="166146" y="93455"/>
                    <a:pt x="167346" y="92680"/>
                  </a:cubicBezTo>
                  <a:cubicBezTo>
                    <a:pt x="168516" y="92672"/>
                    <a:pt x="169713" y="92652"/>
                    <a:pt x="170936" y="92619"/>
                  </a:cubicBezTo>
                  <a:cubicBezTo>
                    <a:pt x="172073" y="91909"/>
                    <a:pt x="173146" y="91160"/>
                    <a:pt x="174244" y="90429"/>
                  </a:cubicBezTo>
                  <a:cubicBezTo>
                    <a:pt x="174252" y="89658"/>
                    <a:pt x="174241" y="88905"/>
                    <a:pt x="174210" y="88170"/>
                  </a:cubicBezTo>
                  <a:cubicBezTo>
                    <a:pt x="175375" y="87393"/>
                    <a:pt x="176471" y="86583"/>
                    <a:pt x="177602" y="85795"/>
                  </a:cubicBezTo>
                  <a:lnTo>
                    <a:pt x="179280" y="84607"/>
                  </a:lnTo>
                  <a:lnTo>
                    <a:pt x="180898" y="83400"/>
                  </a:lnTo>
                  <a:cubicBezTo>
                    <a:pt x="182180" y="83244"/>
                    <a:pt x="183484" y="83075"/>
                    <a:pt x="184812" y="82890"/>
                  </a:cubicBezTo>
                  <a:cubicBezTo>
                    <a:pt x="185828" y="82145"/>
                    <a:pt x="186776" y="81380"/>
                    <a:pt x="187735" y="80622"/>
                  </a:cubicBezTo>
                  <a:cubicBezTo>
                    <a:pt x="187498" y="79970"/>
                    <a:pt x="187244" y="79335"/>
                    <a:pt x="186975" y="78719"/>
                  </a:cubicBezTo>
                  <a:cubicBezTo>
                    <a:pt x="187280" y="78476"/>
                    <a:pt x="187596" y="78236"/>
                    <a:pt x="187889" y="77990"/>
                  </a:cubicBezTo>
                  <a:lnTo>
                    <a:pt x="186957" y="77776"/>
                  </a:lnTo>
                  <a:cubicBezTo>
                    <a:pt x="177425" y="85502"/>
                    <a:pt x="166228" y="92986"/>
                    <a:pt x="154156" y="99678"/>
                  </a:cubicBezTo>
                  <a:cubicBezTo>
                    <a:pt x="142558" y="106131"/>
                    <a:pt x="130374" y="111643"/>
                    <a:pt x="118481" y="115950"/>
                  </a:cubicBezTo>
                  <a:lnTo>
                    <a:pt x="119049" y="112870"/>
                  </a:lnTo>
                  <a:lnTo>
                    <a:pt x="119847" y="108558"/>
                  </a:lnTo>
                  <a:lnTo>
                    <a:pt x="121646" y="107894"/>
                  </a:lnTo>
                  <a:lnTo>
                    <a:pt x="122240" y="103356"/>
                  </a:lnTo>
                  <a:cubicBezTo>
                    <a:pt x="123290" y="102961"/>
                    <a:pt x="124340" y="102554"/>
                    <a:pt x="125392" y="102136"/>
                  </a:cubicBezTo>
                  <a:lnTo>
                    <a:pt x="125392" y="102136"/>
                  </a:lnTo>
                  <a:lnTo>
                    <a:pt x="125082" y="108042"/>
                  </a:lnTo>
                  <a:cubicBezTo>
                    <a:pt x="135358" y="103948"/>
                    <a:pt x="145643" y="98901"/>
                    <a:pt x="155387" y="93258"/>
                  </a:cubicBezTo>
                  <a:cubicBezTo>
                    <a:pt x="160274" y="90474"/>
                    <a:pt x="164879" y="87466"/>
                    <a:pt x="169379" y="84451"/>
                  </a:cubicBezTo>
                  <a:cubicBezTo>
                    <a:pt x="171546" y="82912"/>
                    <a:pt x="173687" y="81373"/>
                    <a:pt x="175801" y="79830"/>
                  </a:cubicBezTo>
                  <a:cubicBezTo>
                    <a:pt x="177882" y="78291"/>
                    <a:pt x="179790" y="76701"/>
                    <a:pt x="181746" y="75143"/>
                  </a:cubicBezTo>
                  <a:lnTo>
                    <a:pt x="174480" y="73659"/>
                  </a:lnTo>
                  <a:cubicBezTo>
                    <a:pt x="177248" y="71388"/>
                    <a:pt x="179863" y="69069"/>
                    <a:pt x="182292" y="66716"/>
                  </a:cubicBezTo>
                  <a:lnTo>
                    <a:pt x="190765" y="67124"/>
                  </a:lnTo>
                  <a:cubicBezTo>
                    <a:pt x="192246" y="65625"/>
                    <a:pt x="193692" y="64136"/>
                    <a:pt x="195105" y="62658"/>
                  </a:cubicBezTo>
                  <a:cubicBezTo>
                    <a:pt x="195511" y="62227"/>
                    <a:pt x="195894" y="61798"/>
                    <a:pt x="196263" y="61372"/>
                  </a:cubicBezTo>
                  <a:lnTo>
                    <a:pt x="196263" y="58833"/>
                  </a:lnTo>
                  <a:lnTo>
                    <a:pt x="193844" y="61703"/>
                  </a:lnTo>
                  <a:cubicBezTo>
                    <a:pt x="192884" y="62784"/>
                    <a:pt x="191773" y="63881"/>
                    <a:pt x="190715" y="64980"/>
                  </a:cubicBezTo>
                  <a:lnTo>
                    <a:pt x="184138" y="64887"/>
                  </a:lnTo>
                  <a:cubicBezTo>
                    <a:pt x="186284" y="62707"/>
                    <a:pt x="188267" y="60503"/>
                    <a:pt x="190062" y="58288"/>
                  </a:cubicBezTo>
                  <a:lnTo>
                    <a:pt x="196264" y="57673"/>
                  </a:lnTo>
                  <a:lnTo>
                    <a:pt x="196264" y="55929"/>
                  </a:lnTo>
                  <a:lnTo>
                    <a:pt x="191496" y="56460"/>
                  </a:lnTo>
                  <a:cubicBezTo>
                    <a:pt x="192255" y="55460"/>
                    <a:pt x="192957" y="54480"/>
                    <a:pt x="193599" y="53521"/>
                  </a:cubicBezTo>
                  <a:lnTo>
                    <a:pt x="196264" y="53099"/>
                  </a:lnTo>
                  <a:lnTo>
                    <a:pt x="196264" y="51588"/>
                  </a:lnTo>
                  <a:lnTo>
                    <a:pt x="194655" y="51879"/>
                  </a:lnTo>
                  <a:cubicBezTo>
                    <a:pt x="195254" y="50907"/>
                    <a:pt x="195790" y="49959"/>
                    <a:pt x="196264" y="49035"/>
                  </a:cubicBezTo>
                  <a:lnTo>
                    <a:pt x="196264" y="46765"/>
                  </a:lnTo>
                  <a:cubicBezTo>
                    <a:pt x="195562" y="48451"/>
                    <a:pt x="194642" y="50226"/>
                    <a:pt x="193488" y="52089"/>
                  </a:cubicBezTo>
                  <a:lnTo>
                    <a:pt x="181779" y="54203"/>
                  </a:lnTo>
                  <a:cubicBezTo>
                    <a:pt x="181634" y="54436"/>
                    <a:pt x="181507" y="54667"/>
                    <a:pt x="181345" y="54904"/>
                  </a:cubicBezTo>
                  <a:lnTo>
                    <a:pt x="180807" y="55626"/>
                  </a:lnTo>
                  <a:lnTo>
                    <a:pt x="179722" y="57080"/>
                  </a:lnTo>
                  <a:lnTo>
                    <a:pt x="179155" y="57835"/>
                  </a:lnTo>
                  <a:lnTo>
                    <a:pt x="175827" y="58205"/>
                  </a:lnTo>
                  <a:cubicBezTo>
                    <a:pt x="177909" y="55492"/>
                    <a:pt x="179749" y="52838"/>
                    <a:pt x="180738" y="50418"/>
                  </a:cubicBezTo>
                  <a:cubicBezTo>
                    <a:pt x="181238" y="49469"/>
                    <a:pt x="181516" y="48587"/>
                    <a:pt x="181765" y="47719"/>
                  </a:cubicBezTo>
                  <a:lnTo>
                    <a:pt x="185399" y="46601"/>
                  </a:lnTo>
                  <a:lnTo>
                    <a:pt x="185399" y="46601"/>
                  </a:lnTo>
                  <a:cubicBezTo>
                    <a:pt x="185217" y="47259"/>
                    <a:pt x="184993" y="47933"/>
                    <a:pt x="184728" y="48622"/>
                  </a:cubicBezTo>
                  <a:lnTo>
                    <a:pt x="196264" y="45519"/>
                  </a:lnTo>
                  <a:lnTo>
                    <a:pt x="196264" y="44253"/>
                  </a:lnTo>
                  <a:lnTo>
                    <a:pt x="187493" y="46774"/>
                  </a:lnTo>
                  <a:lnTo>
                    <a:pt x="187729" y="45885"/>
                  </a:lnTo>
                  <a:lnTo>
                    <a:pt x="196264" y="43259"/>
                  </a:lnTo>
                  <a:lnTo>
                    <a:pt x="196264" y="42456"/>
                  </a:lnTo>
                  <a:lnTo>
                    <a:pt x="187959" y="45017"/>
                  </a:lnTo>
                  <a:lnTo>
                    <a:pt x="188094" y="44509"/>
                  </a:lnTo>
                  <a:cubicBezTo>
                    <a:pt x="188256" y="43775"/>
                    <a:pt x="188232" y="43107"/>
                    <a:pt x="188301" y="42413"/>
                  </a:cubicBezTo>
                  <a:lnTo>
                    <a:pt x="188363" y="41393"/>
                  </a:lnTo>
                  <a:lnTo>
                    <a:pt x="188222" y="40461"/>
                  </a:lnTo>
                  <a:cubicBezTo>
                    <a:pt x="188100" y="39856"/>
                    <a:pt x="188084" y="39211"/>
                    <a:pt x="187863" y="38657"/>
                  </a:cubicBezTo>
                  <a:cubicBezTo>
                    <a:pt x="187195" y="36563"/>
                    <a:pt x="185756" y="34870"/>
                    <a:pt x="183839" y="33497"/>
                  </a:cubicBezTo>
                  <a:lnTo>
                    <a:pt x="192055" y="28998"/>
                  </a:lnTo>
                  <a:cubicBezTo>
                    <a:pt x="193855" y="30080"/>
                    <a:pt x="195267" y="31409"/>
                    <a:pt x="196264" y="32969"/>
                  </a:cubicBezTo>
                  <a:lnTo>
                    <a:pt x="196264" y="31026"/>
                  </a:lnTo>
                  <a:cubicBezTo>
                    <a:pt x="195383" y="30054"/>
                    <a:pt x="194315" y="29193"/>
                    <a:pt x="193060" y="28447"/>
                  </a:cubicBezTo>
                  <a:lnTo>
                    <a:pt x="196264" y="26691"/>
                  </a:lnTo>
                  <a:lnTo>
                    <a:pt x="196264" y="24875"/>
                  </a:lnTo>
                  <a:lnTo>
                    <a:pt x="191463" y="27605"/>
                  </a:lnTo>
                  <a:cubicBezTo>
                    <a:pt x="190597" y="27201"/>
                    <a:pt x="189664" y="26842"/>
                    <a:pt x="188664" y="26528"/>
                  </a:cubicBezTo>
                  <a:lnTo>
                    <a:pt x="194621" y="22880"/>
                  </a:lnTo>
                  <a:lnTo>
                    <a:pt x="193192" y="22497"/>
                  </a:lnTo>
                  <a:cubicBezTo>
                    <a:pt x="192699" y="22383"/>
                    <a:pt x="192274" y="22228"/>
                    <a:pt x="191718" y="22158"/>
                  </a:cubicBezTo>
                  <a:lnTo>
                    <a:pt x="186056" y="25846"/>
                  </a:lnTo>
                  <a:cubicBezTo>
                    <a:pt x="185573" y="25742"/>
                    <a:pt x="185078" y="25648"/>
                    <a:pt x="184570" y="25561"/>
                  </a:cubicBezTo>
                  <a:lnTo>
                    <a:pt x="191690" y="20769"/>
                  </a:lnTo>
                  <a:cubicBezTo>
                    <a:pt x="189227" y="20416"/>
                    <a:pt x="186556" y="20230"/>
                    <a:pt x="183693" y="20230"/>
                  </a:cubicBezTo>
                  <a:cubicBezTo>
                    <a:pt x="180938" y="20230"/>
                    <a:pt x="178006" y="20403"/>
                    <a:pt x="174914" y="20767"/>
                  </a:cubicBezTo>
                  <a:cubicBezTo>
                    <a:pt x="168820" y="21470"/>
                    <a:pt x="162307" y="22703"/>
                    <a:pt x="155385" y="24579"/>
                  </a:cubicBezTo>
                  <a:lnTo>
                    <a:pt x="152515" y="28626"/>
                  </a:lnTo>
                  <a:cubicBezTo>
                    <a:pt x="149895" y="29330"/>
                    <a:pt x="147238" y="30125"/>
                    <a:pt x="144543" y="31012"/>
                  </a:cubicBezTo>
                  <a:lnTo>
                    <a:pt x="146490" y="27255"/>
                  </a:lnTo>
                  <a:lnTo>
                    <a:pt x="146490" y="27255"/>
                  </a:lnTo>
                  <a:cubicBezTo>
                    <a:pt x="142452" y="28562"/>
                    <a:pt x="138334" y="30072"/>
                    <a:pt x="134214" y="31731"/>
                  </a:cubicBezTo>
                  <a:lnTo>
                    <a:pt x="134351" y="30984"/>
                  </a:lnTo>
                  <a:lnTo>
                    <a:pt x="134419" y="30957"/>
                  </a:lnTo>
                  <a:lnTo>
                    <a:pt x="134752" y="29362"/>
                  </a:lnTo>
                  <a:lnTo>
                    <a:pt x="134752" y="29362"/>
                  </a:lnTo>
                  <a:lnTo>
                    <a:pt x="134641" y="29406"/>
                  </a:lnTo>
                  <a:lnTo>
                    <a:pt x="134641" y="29406"/>
                  </a:lnTo>
                  <a:lnTo>
                    <a:pt x="134703" y="29069"/>
                  </a:lnTo>
                  <a:cubicBezTo>
                    <a:pt x="142999" y="25720"/>
                    <a:pt x="151258" y="22921"/>
                    <a:pt x="159063" y="20864"/>
                  </a:cubicBezTo>
                  <a:lnTo>
                    <a:pt x="159405" y="20397"/>
                  </a:lnTo>
                  <a:lnTo>
                    <a:pt x="159405" y="20397"/>
                  </a:lnTo>
                  <a:cubicBezTo>
                    <a:pt x="158404" y="20667"/>
                    <a:pt x="157418" y="20920"/>
                    <a:pt x="156398" y="21225"/>
                  </a:cubicBezTo>
                  <a:cubicBezTo>
                    <a:pt x="156220" y="20960"/>
                    <a:pt x="156030" y="20702"/>
                    <a:pt x="155824" y="20449"/>
                  </a:cubicBezTo>
                  <a:lnTo>
                    <a:pt x="154640" y="20793"/>
                  </a:lnTo>
                  <a:lnTo>
                    <a:pt x="153441" y="21166"/>
                  </a:lnTo>
                  <a:cubicBezTo>
                    <a:pt x="152751" y="21686"/>
                    <a:pt x="152075" y="22204"/>
                    <a:pt x="151410" y="22718"/>
                  </a:cubicBezTo>
                  <a:cubicBezTo>
                    <a:pt x="150556" y="22975"/>
                    <a:pt x="149685" y="23267"/>
                    <a:pt x="148818" y="23552"/>
                  </a:cubicBezTo>
                  <a:cubicBezTo>
                    <a:pt x="147951" y="23842"/>
                    <a:pt x="147097" y="24107"/>
                    <a:pt x="146221" y="24421"/>
                  </a:cubicBezTo>
                  <a:cubicBezTo>
                    <a:pt x="145936" y="24221"/>
                    <a:pt x="145639" y="24027"/>
                    <a:pt x="145328" y="23839"/>
                  </a:cubicBezTo>
                  <a:cubicBezTo>
                    <a:pt x="144525" y="24119"/>
                    <a:pt x="143725" y="24396"/>
                    <a:pt x="142915" y="24700"/>
                  </a:cubicBezTo>
                  <a:cubicBezTo>
                    <a:pt x="142314" y="25214"/>
                    <a:pt x="141727" y="25724"/>
                    <a:pt x="141153" y="26229"/>
                  </a:cubicBezTo>
                  <a:cubicBezTo>
                    <a:pt x="140285" y="26543"/>
                    <a:pt x="139412" y="26875"/>
                    <a:pt x="138538" y="27217"/>
                  </a:cubicBezTo>
                  <a:cubicBezTo>
                    <a:pt x="137663" y="27559"/>
                    <a:pt x="136798" y="27878"/>
                    <a:pt x="135923" y="28236"/>
                  </a:cubicBezTo>
                  <a:cubicBezTo>
                    <a:pt x="135598" y="28117"/>
                    <a:pt x="135262" y="28004"/>
                    <a:pt x="134919" y="27896"/>
                  </a:cubicBezTo>
                  <a:lnTo>
                    <a:pt x="134988" y="27519"/>
                  </a:lnTo>
                  <a:lnTo>
                    <a:pt x="135174" y="27444"/>
                  </a:lnTo>
                  <a:cubicBezTo>
                    <a:pt x="135577" y="27568"/>
                    <a:pt x="135968" y="27699"/>
                    <a:pt x="136345" y="27836"/>
                  </a:cubicBezTo>
                  <a:cubicBezTo>
                    <a:pt x="137857" y="27253"/>
                    <a:pt x="139381" y="26647"/>
                    <a:pt x="140889" y="26094"/>
                  </a:cubicBezTo>
                  <a:cubicBezTo>
                    <a:pt x="141463" y="25590"/>
                    <a:pt x="142049" y="25080"/>
                    <a:pt x="142648" y="24567"/>
                  </a:cubicBezTo>
                  <a:cubicBezTo>
                    <a:pt x="143716" y="24167"/>
                    <a:pt x="144773" y="23797"/>
                    <a:pt x="145831" y="23430"/>
                  </a:cubicBezTo>
                  <a:cubicBezTo>
                    <a:pt x="146139" y="23617"/>
                    <a:pt x="146434" y="23812"/>
                    <a:pt x="146716" y="24011"/>
                  </a:cubicBezTo>
                  <a:cubicBezTo>
                    <a:pt x="148220" y="23508"/>
                    <a:pt x="149731" y="23002"/>
                    <a:pt x="151226" y="22532"/>
                  </a:cubicBezTo>
                  <a:cubicBezTo>
                    <a:pt x="151889" y="22019"/>
                    <a:pt x="152565" y="21502"/>
                    <a:pt x="153254" y="20983"/>
                  </a:cubicBezTo>
                  <a:lnTo>
                    <a:pt x="154829" y="20493"/>
                  </a:lnTo>
                  <a:lnTo>
                    <a:pt x="156388" y="20039"/>
                  </a:lnTo>
                  <a:cubicBezTo>
                    <a:pt x="156594" y="20291"/>
                    <a:pt x="156786" y="20549"/>
                    <a:pt x="156965" y="20811"/>
                  </a:cubicBezTo>
                  <a:cubicBezTo>
                    <a:pt x="157874" y="20539"/>
                    <a:pt x="158744" y="20325"/>
                    <a:pt x="159639" y="20080"/>
                  </a:cubicBezTo>
                  <a:lnTo>
                    <a:pt x="160815" y="18476"/>
                  </a:lnTo>
                  <a:lnTo>
                    <a:pt x="160820" y="18475"/>
                  </a:lnTo>
                  <a:lnTo>
                    <a:pt x="159644" y="20078"/>
                  </a:lnTo>
                  <a:lnTo>
                    <a:pt x="160056" y="19967"/>
                  </a:lnTo>
                  <a:cubicBezTo>
                    <a:pt x="160799" y="19448"/>
                    <a:pt x="161564" y="18914"/>
                    <a:pt x="162326" y="18399"/>
                  </a:cubicBezTo>
                  <a:lnTo>
                    <a:pt x="165395" y="17638"/>
                  </a:lnTo>
                  <a:cubicBezTo>
                    <a:pt x="165516" y="17933"/>
                    <a:pt x="165598" y="18261"/>
                    <a:pt x="165681" y="18580"/>
                  </a:cubicBezTo>
                  <a:lnTo>
                    <a:pt x="167847" y="18095"/>
                  </a:lnTo>
                  <a:cubicBezTo>
                    <a:pt x="168573" y="17933"/>
                    <a:pt x="169269" y="17807"/>
                    <a:pt x="169983" y="17660"/>
                  </a:cubicBezTo>
                  <a:cubicBezTo>
                    <a:pt x="170806" y="17144"/>
                    <a:pt x="171642" y="16626"/>
                    <a:pt x="172489" y="16106"/>
                  </a:cubicBezTo>
                  <a:cubicBezTo>
                    <a:pt x="173494" y="15906"/>
                    <a:pt x="174461" y="15750"/>
                    <a:pt x="175454" y="15570"/>
                  </a:cubicBezTo>
                  <a:lnTo>
                    <a:pt x="175454" y="15570"/>
                  </a:lnTo>
                  <a:cubicBezTo>
                    <a:pt x="175452" y="15935"/>
                    <a:pt x="175453" y="16289"/>
                    <a:pt x="175412" y="16676"/>
                  </a:cubicBezTo>
                  <a:lnTo>
                    <a:pt x="177474" y="16369"/>
                  </a:lnTo>
                  <a:lnTo>
                    <a:pt x="178512" y="16215"/>
                  </a:lnTo>
                  <a:lnTo>
                    <a:pt x="179520" y="16094"/>
                  </a:lnTo>
                  <a:cubicBezTo>
                    <a:pt x="180417" y="15592"/>
                    <a:pt x="181327" y="15088"/>
                    <a:pt x="182249" y="14583"/>
                  </a:cubicBezTo>
                  <a:cubicBezTo>
                    <a:pt x="183217" y="14454"/>
                    <a:pt x="184130" y="14377"/>
                    <a:pt x="185058" y="14289"/>
                  </a:cubicBezTo>
                  <a:lnTo>
                    <a:pt x="185058" y="14289"/>
                  </a:lnTo>
                  <a:cubicBezTo>
                    <a:pt x="184937" y="14711"/>
                    <a:pt x="184802" y="15136"/>
                    <a:pt x="184654" y="15564"/>
                  </a:cubicBezTo>
                  <a:cubicBezTo>
                    <a:pt x="185944" y="15479"/>
                    <a:pt x="187252" y="15388"/>
                    <a:pt x="188504" y="15348"/>
                  </a:cubicBezTo>
                  <a:cubicBezTo>
                    <a:pt x="189470" y="14866"/>
                    <a:pt x="190447" y="14385"/>
                    <a:pt x="191437" y="13904"/>
                  </a:cubicBezTo>
                  <a:lnTo>
                    <a:pt x="192769" y="13867"/>
                  </a:lnTo>
                  <a:lnTo>
                    <a:pt x="194050" y="13878"/>
                  </a:lnTo>
                  <a:cubicBezTo>
                    <a:pt x="193797" y="14356"/>
                    <a:pt x="193531" y="14836"/>
                    <a:pt x="193252" y="15318"/>
                  </a:cubicBezTo>
                  <a:cubicBezTo>
                    <a:pt x="194280" y="15343"/>
                    <a:pt x="195276" y="15400"/>
                    <a:pt x="196264" y="15466"/>
                  </a:cubicBezTo>
                  <a:lnTo>
                    <a:pt x="196264" y="12597"/>
                  </a:lnTo>
                  <a:cubicBezTo>
                    <a:pt x="196018" y="12595"/>
                    <a:pt x="195770" y="12594"/>
                    <a:pt x="195522" y="12594"/>
                  </a:cubicBezTo>
                  <a:cubicBezTo>
                    <a:pt x="190609" y="12594"/>
                    <a:pt x="185275" y="13029"/>
                    <a:pt x="179659" y="13888"/>
                  </a:cubicBezTo>
                  <a:cubicBezTo>
                    <a:pt x="178326" y="14073"/>
                    <a:pt x="176905" y="14328"/>
                    <a:pt x="175538" y="14574"/>
                  </a:cubicBezTo>
                  <a:cubicBezTo>
                    <a:pt x="175124" y="14647"/>
                    <a:pt x="174712" y="14721"/>
                    <a:pt x="174302" y="14794"/>
                  </a:cubicBezTo>
                  <a:cubicBezTo>
                    <a:pt x="173722" y="14909"/>
                    <a:pt x="173183" y="15016"/>
                    <a:pt x="172631" y="15129"/>
                  </a:cubicBezTo>
                  <a:cubicBezTo>
                    <a:pt x="172268" y="15203"/>
                    <a:pt x="171905" y="15278"/>
                    <a:pt x="171545" y="15350"/>
                  </a:cubicBezTo>
                  <a:cubicBezTo>
                    <a:pt x="171368" y="15387"/>
                    <a:pt x="171202" y="15420"/>
                    <a:pt x="171037" y="15453"/>
                  </a:cubicBezTo>
                  <a:cubicBezTo>
                    <a:pt x="170745" y="15511"/>
                    <a:pt x="170455" y="15569"/>
                    <a:pt x="170156" y="15635"/>
                  </a:cubicBezTo>
                  <a:lnTo>
                    <a:pt x="168764" y="15953"/>
                  </a:lnTo>
                  <a:cubicBezTo>
                    <a:pt x="168414" y="16035"/>
                    <a:pt x="168078" y="16110"/>
                    <a:pt x="167743" y="16185"/>
                  </a:cubicBezTo>
                  <a:cubicBezTo>
                    <a:pt x="167170" y="16311"/>
                    <a:pt x="166578" y="16443"/>
                    <a:pt x="165962" y="16603"/>
                  </a:cubicBezTo>
                  <a:lnTo>
                    <a:pt x="163202" y="17291"/>
                  </a:lnTo>
                  <a:cubicBezTo>
                    <a:pt x="162623" y="17440"/>
                    <a:pt x="162052" y="17596"/>
                    <a:pt x="161480" y="17753"/>
                  </a:cubicBezTo>
                  <a:cubicBezTo>
                    <a:pt x="161111" y="17854"/>
                    <a:pt x="160741" y="17955"/>
                    <a:pt x="160374" y="18053"/>
                  </a:cubicBezTo>
                  <a:cubicBezTo>
                    <a:pt x="159447" y="18293"/>
                    <a:pt x="158485" y="18577"/>
                    <a:pt x="157555" y="18851"/>
                  </a:cubicBezTo>
                  <a:cubicBezTo>
                    <a:pt x="156134" y="19251"/>
                    <a:pt x="154688" y="19702"/>
                    <a:pt x="153296" y="20137"/>
                  </a:cubicBezTo>
                  <a:cubicBezTo>
                    <a:pt x="152810" y="20290"/>
                    <a:pt x="152323" y="20440"/>
                    <a:pt x="151840" y="20590"/>
                  </a:cubicBezTo>
                  <a:cubicBezTo>
                    <a:pt x="151298" y="20771"/>
                    <a:pt x="150800" y="20935"/>
                    <a:pt x="150304" y="21099"/>
                  </a:cubicBezTo>
                  <a:cubicBezTo>
                    <a:pt x="148916" y="21559"/>
                    <a:pt x="147484" y="22033"/>
                    <a:pt x="146041" y="22552"/>
                  </a:cubicBezTo>
                  <a:cubicBezTo>
                    <a:pt x="142165" y="23913"/>
                    <a:pt x="138593" y="25266"/>
                    <a:pt x="135144" y="26673"/>
                  </a:cubicBezTo>
                  <a:lnTo>
                    <a:pt x="135158" y="26600"/>
                  </a:lnTo>
                  <a:cubicBezTo>
                    <a:pt x="141781" y="23904"/>
                    <a:pt x="148396" y="21559"/>
                    <a:pt x="154852" y="19576"/>
                  </a:cubicBezTo>
                  <a:cubicBezTo>
                    <a:pt x="161482" y="17542"/>
                    <a:pt x="167943" y="15945"/>
                    <a:pt x="174152" y="14731"/>
                  </a:cubicBezTo>
                  <a:lnTo>
                    <a:pt x="175279" y="13542"/>
                  </a:lnTo>
                  <a:lnTo>
                    <a:pt x="175279" y="13542"/>
                  </a:lnTo>
                  <a:cubicBezTo>
                    <a:pt x="168913" y="14797"/>
                    <a:pt x="162286" y="16446"/>
                    <a:pt x="155494" y="18536"/>
                  </a:cubicBezTo>
                  <a:cubicBezTo>
                    <a:pt x="148875" y="20576"/>
                    <a:pt x="142097" y="22986"/>
                    <a:pt x="135315" y="25750"/>
                  </a:cubicBezTo>
                  <a:lnTo>
                    <a:pt x="135383" y="25378"/>
                  </a:lnTo>
                  <a:cubicBezTo>
                    <a:pt x="142236" y="22583"/>
                    <a:pt x="149087" y="20146"/>
                    <a:pt x="155776" y="18082"/>
                  </a:cubicBezTo>
                  <a:cubicBezTo>
                    <a:pt x="162640" y="15966"/>
                    <a:pt x="169338" y="14296"/>
                    <a:pt x="175773" y="13021"/>
                  </a:cubicBezTo>
                  <a:lnTo>
                    <a:pt x="176457" y="12299"/>
                  </a:lnTo>
                  <a:lnTo>
                    <a:pt x="176457" y="12299"/>
                  </a:lnTo>
                  <a:cubicBezTo>
                    <a:pt x="169927" y="13598"/>
                    <a:pt x="163129" y="15300"/>
                    <a:pt x="156166" y="17452"/>
                  </a:cubicBezTo>
                  <a:cubicBezTo>
                    <a:pt x="149378" y="19550"/>
                    <a:pt x="142426" y="22027"/>
                    <a:pt x="135478" y="24863"/>
                  </a:cubicBezTo>
                  <a:lnTo>
                    <a:pt x="135579" y="24311"/>
                  </a:lnTo>
                  <a:lnTo>
                    <a:pt x="137583" y="23497"/>
                  </a:lnTo>
                  <a:lnTo>
                    <a:pt x="139733" y="22660"/>
                  </a:lnTo>
                  <a:cubicBezTo>
                    <a:pt x="140439" y="22001"/>
                    <a:pt x="141164" y="21334"/>
                    <a:pt x="141909" y="20662"/>
                  </a:cubicBezTo>
                  <a:cubicBezTo>
                    <a:pt x="141964" y="20613"/>
                    <a:pt x="142022" y="20563"/>
                    <a:pt x="142078" y="20514"/>
                  </a:cubicBezTo>
                  <a:lnTo>
                    <a:pt x="143217" y="20090"/>
                  </a:lnTo>
                  <a:lnTo>
                    <a:pt x="145575" y="19212"/>
                  </a:lnTo>
                  <a:cubicBezTo>
                    <a:pt x="147147" y="18640"/>
                    <a:pt x="148710" y="18097"/>
                    <a:pt x="150283" y="17539"/>
                  </a:cubicBezTo>
                  <a:lnTo>
                    <a:pt x="151079" y="17273"/>
                  </a:lnTo>
                  <a:lnTo>
                    <a:pt x="151781" y="17038"/>
                  </a:lnTo>
                  <a:cubicBezTo>
                    <a:pt x="152147" y="17330"/>
                    <a:pt x="152499" y="17640"/>
                    <a:pt x="152834" y="17968"/>
                  </a:cubicBezTo>
                  <a:cubicBezTo>
                    <a:pt x="154267" y="17496"/>
                    <a:pt x="155681" y="17066"/>
                    <a:pt x="157112" y="16610"/>
                  </a:cubicBezTo>
                  <a:cubicBezTo>
                    <a:pt x="158530" y="16184"/>
                    <a:pt x="159945" y="15771"/>
                    <a:pt x="161367" y="15352"/>
                  </a:cubicBezTo>
                  <a:cubicBezTo>
                    <a:pt x="162364" y="14623"/>
                    <a:pt x="163383" y="13888"/>
                    <a:pt x="164427" y="13149"/>
                  </a:cubicBezTo>
                  <a:cubicBezTo>
                    <a:pt x="166807" y="12491"/>
                    <a:pt x="169166" y="11878"/>
                    <a:pt x="171504" y="11310"/>
                  </a:cubicBezTo>
                  <a:cubicBezTo>
                    <a:pt x="172304" y="11121"/>
                    <a:pt x="173102" y="10934"/>
                    <a:pt x="173899" y="10752"/>
                  </a:cubicBezTo>
                  <a:cubicBezTo>
                    <a:pt x="174004" y="11219"/>
                    <a:pt x="174070" y="11692"/>
                    <a:pt x="174098" y="12169"/>
                  </a:cubicBezTo>
                  <a:lnTo>
                    <a:pt x="177189" y="11524"/>
                  </a:lnTo>
                  <a:lnTo>
                    <a:pt x="177896" y="10777"/>
                  </a:lnTo>
                  <a:lnTo>
                    <a:pt x="177896" y="10777"/>
                  </a:lnTo>
                  <a:lnTo>
                    <a:pt x="175476" y="11285"/>
                  </a:lnTo>
                  <a:cubicBezTo>
                    <a:pt x="175452" y="10994"/>
                    <a:pt x="175419" y="10706"/>
                    <a:pt x="175378" y="10420"/>
                  </a:cubicBezTo>
                  <a:cubicBezTo>
                    <a:pt x="177122" y="10036"/>
                    <a:pt x="178850" y="9678"/>
                    <a:pt x="180546" y="9362"/>
                  </a:cubicBezTo>
                  <a:lnTo>
                    <a:pt x="181307" y="9220"/>
                  </a:lnTo>
                  <a:cubicBezTo>
                    <a:pt x="182051" y="9078"/>
                    <a:pt x="182794" y="8938"/>
                    <a:pt x="183521" y="8815"/>
                  </a:cubicBezTo>
                  <a:lnTo>
                    <a:pt x="183521" y="8815"/>
                  </a:lnTo>
                  <a:cubicBezTo>
                    <a:pt x="182776" y="9256"/>
                    <a:pt x="182033" y="9700"/>
                    <a:pt x="181295" y="10147"/>
                  </a:cubicBezTo>
                  <a:lnTo>
                    <a:pt x="177897" y="10777"/>
                  </a:lnTo>
                  <a:lnTo>
                    <a:pt x="177189" y="11524"/>
                  </a:lnTo>
                  <a:lnTo>
                    <a:pt x="177189" y="11524"/>
                  </a:lnTo>
                  <a:lnTo>
                    <a:pt x="181237" y="10780"/>
                  </a:lnTo>
                  <a:cubicBezTo>
                    <a:pt x="182449" y="10053"/>
                    <a:pt x="183685" y="9321"/>
                    <a:pt x="184945" y="8586"/>
                  </a:cubicBezTo>
                  <a:cubicBezTo>
                    <a:pt x="185725" y="8458"/>
                    <a:pt x="186513" y="8326"/>
                    <a:pt x="187283" y="8211"/>
                  </a:cubicBezTo>
                  <a:lnTo>
                    <a:pt x="187996" y="8115"/>
                  </a:lnTo>
                  <a:cubicBezTo>
                    <a:pt x="189992" y="7820"/>
                    <a:pt x="191940" y="7585"/>
                    <a:pt x="193848" y="7398"/>
                  </a:cubicBezTo>
                  <a:lnTo>
                    <a:pt x="193848" y="7398"/>
                  </a:lnTo>
                  <a:cubicBezTo>
                    <a:pt x="193650" y="8001"/>
                    <a:pt x="193422" y="8616"/>
                    <a:pt x="193142" y="9260"/>
                  </a:cubicBezTo>
                  <a:cubicBezTo>
                    <a:pt x="194174" y="9190"/>
                    <a:pt x="195247" y="9091"/>
                    <a:pt x="196263" y="9043"/>
                  </a:cubicBezTo>
                  <a:lnTo>
                    <a:pt x="196263" y="8291"/>
                  </a:lnTo>
                  <a:cubicBezTo>
                    <a:pt x="195766" y="8327"/>
                    <a:pt x="195265" y="8367"/>
                    <a:pt x="194768" y="8404"/>
                  </a:cubicBezTo>
                  <a:cubicBezTo>
                    <a:pt x="194927" y="8025"/>
                    <a:pt x="195073" y="7648"/>
                    <a:pt x="195216" y="7273"/>
                  </a:cubicBezTo>
                  <a:cubicBezTo>
                    <a:pt x="195567" y="7242"/>
                    <a:pt x="195916" y="7214"/>
                    <a:pt x="196264" y="7186"/>
                  </a:cubicBezTo>
                  <a:lnTo>
                    <a:pt x="196264" y="6727"/>
                  </a:lnTo>
                  <a:cubicBezTo>
                    <a:pt x="195973" y="6752"/>
                    <a:pt x="195682" y="6777"/>
                    <a:pt x="195389" y="6803"/>
                  </a:cubicBezTo>
                  <a:cubicBezTo>
                    <a:pt x="195407" y="6754"/>
                    <a:pt x="195427" y="6703"/>
                    <a:pt x="195445" y="6654"/>
                  </a:cubicBezTo>
                  <a:cubicBezTo>
                    <a:pt x="195627" y="6095"/>
                    <a:pt x="195788" y="5544"/>
                    <a:pt x="195928" y="4996"/>
                  </a:cubicBezTo>
                  <a:lnTo>
                    <a:pt x="195928" y="4996"/>
                  </a:lnTo>
                  <a:cubicBezTo>
                    <a:pt x="194679" y="5136"/>
                    <a:pt x="193441" y="5273"/>
                    <a:pt x="192144" y="5468"/>
                  </a:cubicBezTo>
                  <a:cubicBezTo>
                    <a:pt x="191642" y="5539"/>
                    <a:pt x="191146" y="5608"/>
                    <a:pt x="190648" y="5678"/>
                  </a:cubicBezTo>
                  <a:lnTo>
                    <a:pt x="196264" y="485"/>
                  </a:lnTo>
                  <a:lnTo>
                    <a:pt x="19626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6030600" y="2391625"/>
              <a:ext cx="232550" cy="209550"/>
            </a:xfrm>
            <a:custGeom>
              <a:avLst/>
              <a:gdLst/>
              <a:ahLst/>
              <a:cxnLst/>
              <a:rect l="l" t="t" r="r" b="b"/>
              <a:pathLst>
                <a:path w="9302" h="8382" extrusionOk="0">
                  <a:moveTo>
                    <a:pt x="933" y="8381"/>
                  </a:moveTo>
                  <a:lnTo>
                    <a:pt x="4355" y="5519"/>
                  </a:lnTo>
                  <a:cubicBezTo>
                    <a:pt x="5716" y="5249"/>
                    <a:pt x="7040" y="4955"/>
                    <a:pt x="8415" y="4651"/>
                  </a:cubicBezTo>
                  <a:lnTo>
                    <a:pt x="9301" y="3859"/>
                  </a:lnTo>
                  <a:lnTo>
                    <a:pt x="9301" y="1"/>
                  </a:lnTo>
                  <a:cubicBezTo>
                    <a:pt x="6449" y="2716"/>
                    <a:pt x="3348" y="5437"/>
                    <a:pt x="1" y="816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6069900" y="2506275"/>
              <a:ext cx="193250" cy="118250"/>
            </a:xfrm>
            <a:custGeom>
              <a:avLst/>
              <a:gdLst/>
              <a:ahLst/>
              <a:cxnLst/>
              <a:rect l="l" t="t" r="r" b="b"/>
              <a:pathLst>
                <a:path w="7730" h="4730" extrusionOk="0">
                  <a:moveTo>
                    <a:pt x="3055" y="1386"/>
                  </a:moveTo>
                  <a:lnTo>
                    <a:pt x="1" y="3943"/>
                  </a:lnTo>
                  <a:lnTo>
                    <a:pt x="3410" y="4729"/>
                  </a:lnTo>
                  <a:cubicBezTo>
                    <a:pt x="4896" y="3510"/>
                    <a:pt x="6335" y="2290"/>
                    <a:pt x="7729" y="1071"/>
                  </a:cubicBezTo>
                  <a:lnTo>
                    <a:pt x="7729" y="0"/>
                  </a:lnTo>
                  <a:cubicBezTo>
                    <a:pt x="7535" y="174"/>
                    <a:pt x="7341" y="348"/>
                    <a:pt x="7147" y="521"/>
                  </a:cubicBezTo>
                  <a:cubicBezTo>
                    <a:pt x="5782" y="828"/>
                    <a:pt x="4417" y="1115"/>
                    <a:pt x="3055" y="138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5768750" y="2574325"/>
              <a:ext cx="494400" cy="398700"/>
            </a:xfrm>
            <a:custGeom>
              <a:avLst/>
              <a:gdLst/>
              <a:ahLst/>
              <a:cxnLst/>
              <a:rect l="l" t="t" r="r" b="b"/>
              <a:pathLst>
                <a:path w="19776" h="15948" extrusionOk="0">
                  <a:moveTo>
                    <a:pt x="1776" y="15948"/>
                  </a:moveTo>
                  <a:cubicBezTo>
                    <a:pt x="8276" y="11587"/>
                    <a:pt x="14295" y="7076"/>
                    <a:pt x="19775" y="2522"/>
                  </a:cubicBezTo>
                  <a:lnTo>
                    <a:pt x="19775" y="0"/>
                  </a:lnTo>
                  <a:cubicBezTo>
                    <a:pt x="13849" y="5068"/>
                    <a:pt x="7230" y="10099"/>
                    <a:pt x="1" y="14937"/>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5832900" y="2664925"/>
              <a:ext cx="430250" cy="335150"/>
            </a:xfrm>
            <a:custGeom>
              <a:avLst/>
              <a:gdLst/>
              <a:ahLst/>
              <a:cxnLst/>
              <a:rect l="l" t="t" r="r" b="b"/>
              <a:pathLst>
                <a:path w="17210" h="13406" extrusionOk="0">
                  <a:moveTo>
                    <a:pt x="1112" y="13405"/>
                  </a:moveTo>
                  <a:cubicBezTo>
                    <a:pt x="6858" y="9541"/>
                    <a:pt x="12235" y="5562"/>
                    <a:pt x="17209" y="1540"/>
                  </a:cubicBezTo>
                  <a:lnTo>
                    <a:pt x="17209" y="1"/>
                  </a:lnTo>
                  <a:cubicBezTo>
                    <a:pt x="11936" y="4333"/>
                    <a:pt x="6185" y="8620"/>
                    <a:pt x="0" y="1277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23"/>
          <p:cNvSpPr txBox="1">
            <a:spLocks noGrp="1"/>
          </p:cNvSpPr>
          <p:nvPr>
            <p:ph type="subTitle" idx="1"/>
          </p:nvPr>
        </p:nvSpPr>
        <p:spPr>
          <a:xfrm>
            <a:off x="962750" y="3663600"/>
            <a:ext cx="2402100" cy="71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solidFill>
                  <a:srgbClr val="F3F3F3"/>
                </a:solidFill>
              </a:rPr>
              <a:t>Uro</a:t>
            </a:r>
            <a:r>
              <a:rPr lang="sr-Latn-RS" dirty="0">
                <a:solidFill>
                  <a:srgbClr val="F3F3F3"/>
                </a:solidFill>
              </a:rPr>
              <a:t>š</a:t>
            </a:r>
            <a:r>
              <a:rPr lang="en-US" dirty="0">
                <a:solidFill>
                  <a:srgbClr val="F3F3F3"/>
                </a:solidFill>
              </a:rPr>
              <a:t> Stanojkov</a:t>
            </a:r>
            <a:br>
              <a:rPr lang="en-US" dirty="0">
                <a:solidFill>
                  <a:srgbClr val="F3F3F3"/>
                </a:solidFill>
              </a:rPr>
            </a:br>
            <a:r>
              <a:rPr lang="en-US" dirty="0">
                <a:solidFill>
                  <a:srgbClr val="F3F3F3"/>
                </a:solidFill>
              </a:rPr>
              <a:t>601/2018</a:t>
            </a:r>
            <a:endParaRPr dirty="0">
              <a:solidFill>
                <a:srgbClr val="F3F3F3"/>
              </a:solidFill>
            </a:endParaRPr>
          </a:p>
        </p:txBody>
      </p:sp>
      <p:sp>
        <p:nvSpPr>
          <p:cNvPr id="499" name="Google Shape;499;p23"/>
          <p:cNvSpPr txBox="1">
            <a:spLocks noGrp="1"/>
          </p:cNvSpPr>
          <p:nvPr>
            <p:ph type="ctrTitle"/>
          </p:nvPr>
        </p:nvSpPr>
        <p:spPr>
          <a:xfrm>
            <a:off x="515784" y="407909"/>
            <a:ext cx="4475400" cy="17823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s" sz="4800" dirty="0"/>
              <a:t>UNITY and</a:t>
            </a:r>
            <a:br>
              <a:rPr lang="es" sz="4800" dirty="0"/>
            </a:br>
            <a:r>
              <a:rPr lang="es" sz="4800" dirty="0"/>
              <a:t>C# Programming</a:t>
            </a:r>
            <a:endParaRPr sz="4800" dirty="0">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0"/>
        <p:cNvGrpSpPr/>
        <p:nvPr/>
      </p:nvGrpSpPr>
      <p:grpSpPr>
        <a:xfrm>
          <a:off x="0" y="0"/>
          <a:ext cx="0" cy="0"/>
          <a:chOff x="0" y="0"/>
          <a:chExt cx="0" cy="0"/>
        </a:xfrm>
      </p:grpSpPr>
      <p:sp>
        <p:nvSpPr>
          <p:cNvPr id="631" name="Google Shape;631;p29"/>
          <p:cNvSpPr txBox="1">
            <a:spLocks noGrp="1"/>
          </p:cNvSpPr>
          <p:nvPr>
            <p:ph type="ctrTitle"/>
          </p:nvPr>
        </p:nvSpPr>
        <p:spPr>
          <a:xfrm>
            <a:off x="1026475" y="394175"/>
            <a:ext cx="1344600"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solidFill>
                  <a:srgbClr val="F3F3F3"/>
                </a:solidFill>
                <a:latin typeface="Teko"/>
                <a:ea typeface="Teko"/>
                <a:cs typeface="Teko"/>
                <a:sym typeface="Teko"/>
              </a:rPr>
              <a:t>Update</a:t>
            </a:r>
            <a:endParaRPr sz="3000" dirty="0">
              <a:solidFill>
                <a:srgbClr val="F3F3F3"/>
              </a:solidFill>
              <a:latin typeface="Teko"/>
              <a:ea typeface="Teko"/>
              <a:cs typeface="Teko"/>
              <a:sym typeface="Teko"/>
            </a:endParaRPr>
          </a:p>
        </p:txBody>
      </p:sp>
      <p:sp>
        <p:nvSpPr>
          <p:cNvPr id="634" name="Google Shape;634;p29"/>
          <p:cNvSpPr txBox="1">
            <a:spLocks noGrp="1"/>
          </p:cNvSpPr>
          <p:nvPr>
            <p:ph type="ctrTitle" idx="3"/>
          </p:nvPr>
        </p:nvSpPr>
        <p:spPr>
          <a:xfrm>
            <a:off x="6302649" y="1049966"/>
            <a:ext cx="2236200" cy="94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000" dirty="0" err="1">
                <a:solidFill>
                  <a:srgbClr val="F3F3F3"/>
                </a:solidFill>
                <a:latin typeface="Teko"/>
                <a:ea typeface="Teko"/>
                <a:cs typeface="Teko"/>
                <a:sym typeface="Teko"/>
              </a:rPr>
              <a:t>FixedUpdate</a:t>
            </a:r>
            <a:endParaRPr sz="3000" dirty="0">
              <a:solidFill>
                <a:srgbClr val="F3F3F3"/>
              </a:solidFill>
              <a:latin typeface="Teko"/>
              <a:ea typeface="Teko"/>
              <a:cs typeface="Teko"/>
              <a:sym typeface="Teko"/>
            </a:endParaRPr>
          </a:p>
        </p:txBody>
      </p:sp>
      <p:grpSp>
        <p:nvGrpSpPr>
          <p:cNvPr id="635" name="Google Shape;635;p29"/>
          <p:cNvGrpSpPr/>
          <p:nvPr/>
        </p:nvGrpSpPr>
        <p:grpSpPr>
          <a:xfrm>
            <a:off x="-494780" y="735753"/>
            <a:ext cx="9925446" cy="3655062"/>
            <a:chOff x="259425" y="1569525"/>
            <a:chExt cx="7038325" cy="2591875"/>
          </a:xfrm>
        </p:grpSpPr>
        <p:sp>
          <p:nvSpPr>
            <p:cNvPr id="636" name="Google Shape;636;p29"/>
            <p:cNvSpPr/>
            <p:nvPr/>
          </p:nvSpPr>
          <p:spPr>
            <a:xfrm>
              <a:off x="259425" y="1569525"/>
              <a:ext cx="7038325" cy="2591875"/>
            </a:xfrm>
            <a:custGeom>
              <a:avLst/>
              <a:gdLst/>
              <a:ahLst/>
              <a:cxnLst/>
              <a:rect l="l" t="t" r="r" b="b"/>
              <a:pathLst>
                <a:path w="281533" h="103675" fill="none" extrusionOk="0">
                  <a:moveTo>
                    <a:pt x="281533" y="284"/>
                  </a:moveTo>
                  <a:lnTo>
                    <a:pt x="202438" y="0"/>
                  </a:lnTo>
                  <a:lnTo>
                    <a:pt x="75469" y="103675"/>
                  </a:lnTo>
                  <a:lnTo>
                    <a:pt x="1" y="103675"/>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637" name="Google Shape;637;p29"/>
            <p:cNvSpPr/>
            <p:nvPr/>
          </p:nvSpPr>
          <p:spPr>
            <a:xfrm>
              <a:off x="2872537" y="3568962"/>
              <a:ext cx="547725" cy="288800"/>
            </a:xfrm>
            <a:custGeom>
              <a:avLst/>
              <a:gdLst/>
              <a:ahLst/>
              <a:cxnLst/>
              <a:rect l="l" t="t" r="r" b="b"/>
              <a:pathLst>
                <a:path w="21909" h="11552" fill="none" extrusionOk="0">
                  <a:moveTo>
                    <a:pt x="0" y="1"/>
                  </a:moveTo>
                  <a:lnTo>
                    <a:pt x="11551" y="11552"/>
                  </a:lnTo>
                  <a:lnTo>
                    <a:pt x="21908" y="11552"/>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638" name="Google Shape;638;p29"/>
            <p:cNvSpPr/>
            <p:nvPr/>
          </p:nvSpPr>
          <p:spPr>
            <a:xfrm>
              <a:off x="4036225" y="1878750"/>
              <a:ext cx="547725" cy="288800"/>
            </a:xfrm>
            <a:custGeom>
              <a:avLst/>
              <a:gdLst/>
              <a:ahLst/>
              <a:cxnLst/>
              <a:rect l="l" t="t" r="r" b="b"/>
              <a:pathLst>
                <a:path w="21909" h="11552" fill="none" extrusionOk="0">
                  <a:moveTo>
                    <a:pt x="21909" y="11552"/>
                  </a:moveTo>
                  <a:lnTo>
                    <a:pt x="10358" y="1"/>
                  </a:lnTo>
                  <a:lnTo>
                    <a:pt x="1" y="1"/>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639" name="Google Shape;639;p29"/>
            <p:cNvSpPr/>
            <p:nvPr/>
          </p:nvSpPr>
          <p:spPr>
            <a:xfrm>
              <a:off x="3416837" y="3826785"/>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640" name="Google Shape;640;p29"/>
            <p:cNvSpPr/>
            <p:nvPr/>
          </p:nvSpPr>
          <p:spPr>
            <a:xfrm>
              <a:off x="3979904" y="1847821"/>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grpSp>
      <p:sp>
        <p:nvSpPr>
          <p:cNvPr id="641" name="Google Shape;641;p2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10</a:t>
            </a:fld>
            <a:endParaRPr/>
          </a:p>
        </p:txBody>
      </p:sp>
      <p:grpSp>
        <p:nvGrpSpPr>
          <p:cNvPr id="642" name="Google Shape;642;p29"/>
          <p:cNvGrpSpPr/>
          <p:nvPr/>
        </p:nvGrpSpPr>
        <p:grpSpPr>
          <a:xfrm>
            <a:off x="4024573" y="905656"/>
            <a:ext cx="354124" cy="419704"/>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9"/>
          <p:cNvGrpSpPr/>
          <p:nvPr/>
        </p:nvGrpSpPr>
        <p:grpSpPr>
          <a:xfrm>
            <a:off x="4378703" y="3751162"/>
            <a:ext cx="439979" cy="439979"/>
            <a:chOff x="1190625" y="238125"/>
            <a:chExt cx="5219200" cy="5219200"/>
          </a:xfrm>
        </p:grpSpPr>
        <p:sp>
          <p:nvSpPr>
            <p:cNvPr id="647" name="Google Shape;647;p29"/>
            <p:cNvSpPr/>
            <p:nvPr/>
          </p:nvSpPr>
          <p:spPr>
            <a:xfrm>
              <a:off x="1190625" y="238125"/>
              <a:ext cx="4486050" cy="5219200"/>
            </a:xfrm>
            <a:custGeom>
              <a:avLst/>
              <a:gdLst/>
              <a:ahLst/>
              <a:cxnLst/>
              <a:rect l="l" t="t" r="r" b="b"/>
              <a:pathLst>
                <a:path w="179442" h="208768" extrusionOk="0">
                  <a:moveTo>
                    <a:pt x="104384" y="6524"/>
                  </a:moveTo>
                  <a:cubicBezTo>
                    <a:pt x="129436" y="6524"/>
                    <a:pt x="153020" y="15886"/>
                    <a:pt x="171222" y="32913"/>
                  </a:cubicBezTo>
                  <a:lnTo>
                    <a:pt x="102068" y="102068"/>
                  </a:lnTo>
                  <a:cubicBezTo>
                    <a:pt x="100795" y="103340"/>
                    <a:pt x="100795" y="105395"/>
                    <a:pt x="102068" y="106700"/>
                  </a:cubicBezTo>
                  <a:lnTo>
                    <a:pt x="171222" y="175854"/>
                  </a:lnTo>
                  <a:cubicBezTo>
                    <a:pt x="153020" y="192881"/>
                    <a:pt x="129436" y="202243"/>
                    <a:pt x="104384" y="202243"/>
                  </a:cubicBezTo>
                  <a:cubicBezTo>
                    <a:pt x="78255" y="202243"/>
                    <a:pt x="53660" y="192066"/>
                    <a:pt x="35197" y="173570"/>
                  </a:cubicBezTo>
                  <a:cubicBezTo>
                    <a:pt x="16701" y="155075"/>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170"/>
                  </a:cubicBezTo>
                  <a:cubicBezTo>
                    <a:pt x="50300" y="197905"/>
                    <a:pt x="76494" y="208767"/>
                    <a:pt x="104384" y="208767"/>
                  </a:cubicBezTo>
                  <a:cubicBezTo>
                    <a:pt x="132274" y="208767"/>
                    <a:pt x="158467" y="197905"/>
                    <a:pt x="178170" y="178170"/>
                  </a:cubicBezTo>
                  <a:cubicBezTo>
                    <a:pt x="179442" y="176898"/>
                    <a:pt x="179442" y="174842"/>
                    <a:pt x="178170" y="173570"/>
                  </a:cubicBezTo>
                  <a:lnTo>
                    <a:pt x="108983" y="104384"/>
                  </a:lnTo>
                  <a:lnTo>
                    <a:pt x="178170" y="35197"/>
                  </a:lnTo>
                  <a:cubicBezTo>
                    <a:pt x="178789" y="34577"/>
                    <a:pt x="179148" y="33729"/>
                    <a:pt x="179148" y="32881"/>
                  </a:cubicBezTo>
                  <a:cubicBezTo>
                    <a:pt x="179148" y="32000"/>
                    <a:pt x="178789" y="31185"/>
                    <a:pt x="178170" y="30565"/>
                  </a:cubicBezTo>
                  <a:cubicBezTo>
                    <a:pt x="158467" y="10862"/>
                    <a:pt x="132274" y="0"/>
                    <a:pt x="10438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9"/>
            <p:cNvSpPr/>
            <p:nvPr/>
          </p:nvSpPr>
          <p:spPr>
            <a:xfrm>
              <a:off x="3637100" y="1053600"/>
              <a:ext cx="570875" cy="570875"/>
            </a:xfrm>
            <a:custGeom>
              <a:avLst/>
              <a:gdLst/>
              <a:ahLst/>
              <a:cxnLst/>
              <a:rect l="l" t="t" r="r" b="b"/>
              <a:pathLst>
                <a:path w="22835" h="22835" extrusionOk="0">
                  <a:moveTo>
                    <a:pt x="11418" y="1"/>
                  </a:moveTo>
                  <a:cubicBezTo>
                    <a:pt x="5122" y="1"/>
                    <a:pt x="1" y="5122"/>
                    <a:pt x="1" y="11418"/>
                  </a:cubicBezTo>
                  <a:cubicBezTo>
                    <a:pt x="1" y="17713"/>
                    <a:pt x="5122" y="22835"/>
                    <a:pt x="11418" y="22835"/>
                  </a:cubicBezTo>
                  <a:cubicBezTo>
                    <a:pt x="17713" y="22835"/>
                    <a:pt x="22835" y="17713"/>
                    <a:pt x="22835" y="11418"/>
                  </a:cubicBezTo>
                  <a:cubicBezTo>
                    <a:pt x="22835" y="9624"/>
                    <a:pt x="21367" y="8156"/>
                    <a:pt x="19573" y="8156"/>
                  </a:cubicBezTo>
                  <a:cubicBezTo>
                    <a:pt x="17778" y="8156"/>
                    <a:pt x="16311" y="9624"/>
                    <a:pt x="16311" y="11418"/>
                  </a:cubicBezTo>
                  <a:cubicBezTo>
                    <a:pt x="16311" y="14125"/>
                    <a:pt x="14125" y="16311"/>
                    <a:pt x="11418" y="16311"/>
                  </a:cubicBezTo>
                  <a:cubicBezTo>
                    <a:pt x="8710" y="16311"/>
                    <a:pt x="6525" y="14125"/>
                    <a:pt x="6525" y="11418"/>
                  </a:cubicBezTo>
                  <a:cubicBezTo>
                    <a:pt x="6525" y="8710"/>
                    <a:pt x="8710" y="6525"/>
                    <a:pt x="11418" y="6525"/>
                  </a:cubicBezTo>
                  <a:cubicBezTo>
                    <a:pt x="13212" y="6525"/>
                    <a:pt x="14680" y="5057"/>
                    <a:pt x="14680" y="3263"/>
                  </a:cubicBezTo>
                  <a:cubicBezTo>
                    <a:pt x="14680" y="1469"/>
                    <a:pt x="13212" y="1"/>
                    <a:pt x="1141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9"/>
            <p:cNvSpPr/>
            <p:nvPr/>
          </p:nvSpPr>
          <p:spPr>
            <a:xfrm>
              <a:off x="4452600" y="2603050"/>
              <a:ext cx="489325" cy="489325"/>
            </a:xfrm>
            <a:custGeom>
              <a:avLst/>
              <a:gdLst/>
              <a:ahLst/>
              <a:cxnLst/>
              <a:rect l="l" t="t" r="r" b="b"/>
              <a:pathLst>
                <a:path w="19573" h="19573" extrusionOk="0">
                  <a:moveTo>
                    <a:pt x="9786" y="1"/>
                  </a:moveTo>
                  <a:cubicBezTo>
                    <a:pt x="4372" y="1"/>
                    <a:pt x="0" y="4372"/>
                    <a:pt x="0" y="9787"/>
                  </a:cubicBezTo>
                  <a:cubicBezTo>
                    <a:pt x="0" y="15169"/>
                    <a:pt x="4372" y="19573"/>
                    <a:pt x="9786" y="19573"/>
                  </a:cubicBezTo>
                  <a:cubicBezTo>
                    <a:pt x="15169" y="19573"/>
                    <a:pt x="19572" y="15169"/>
                    <a:pt x="19572" y="9787"/>
                  </a:cubicBezTo>
                  <a:cubicBezTo>
                    <a:pt x="19572" y="7992"/>
                    <a:pt x="18104" y="6525"/>
                    <a:pt x="16310" y="6525"/>
                  </a:cubicBezTo>
                  <a:cubicBezTo>
                    <a:pt x="14516" y="6525"/>
                    <a:pt x="13048" y="7992"/>
                    <a:pt x="13048" y="9787"/>
                  </a:cubicBezTo>
                  <a:cubicBezTo>
                    <a:pt x="13048" y="11581"/>
                    <a:pt x="11581" y="13049"/>
                    <a:pt x="9786" y="13049"/>
                  </a:cubicBezTo>
                  <a:cubicBezTo>
                    <a:pt x="7992" y="13049"/>
                    <a:pt x="6524" y="11581"/>
                    <a:pt x="6524" y="9787"/>
                  </a:cubicBezTo>
                  <a:cubicBezTo>
                    <a:pt x="6524" y="7992"/>
                    <a:pt x="7992" y="6525"/>
                    <a:pt x="9786" y="6525"/>
                  </a:cubicBezTo>
                  <a:cubicBezTo>
                    <a:pt x="11581" y="6525"/>
                    <a:pt x="13048" y="5057"/>
                    <a:pt x="13048" y="3263"/>
                  </a:cubicBezTo>
                  <a:cubicBezTo>
                    <a:pt x="13048" y="1469"/>
                    <a:pt x="11581"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9"/>
            <p:cNvSpPr/>
            <p:nvPr/>
          </p:nvSpPr>
          <p:spPr>
            <a:xfrm>
              <a:off x="518655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9" y="19573"/>
                    <a:pt x="19572" y="15169"/>
                    <a:pt x="19572" y="9787"/>
                  </a:cubicBezTo>
                  <a:cubicBezTo>
                    <a:pt x="19572" y="7992"/>
                    <a:pt x="18104" y="6525"/>
                    <a:pt x="16310" y="6525"/>
                  </a:cubicBezTo>
                  <a:cubicBezTo>
                    <a:pt x="14484"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9"/>
            <p:cNvSpPr/>
            <p:nvPr/>
          </p:nvSpPr>
          <p:spPr>
            <a:xfrm>
              <a:off x="592050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8" y="19573"/>
                    <a:pt x="19572" y="15169"/>
                    <a:pt x="19572" y="9787"/>
                  </a:cubicBezTo>
                  <a:cubicBezTo>
                    <a:pt x="19572" y="7992"/>
                    <a:pt x="18104" y="6525"/>
                    <a:pt x="16310" y="6525"/>
                  </a:cubicBezTo>
                  <a:cubicBezTo>
                    <a:pt x="14483"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3FB809AA-6C51-42B7-86AE-9CB38331AC00}"/>
              </a:ext>
            </a:extLst>
          </p:cNvPr>
          <p:cNvPicPr>
            <a:picLocks noChangeAspect="1"/>
          </p:cNvPicPr>
          <p:nvPr/>
        </p:nvPicPr>
        <p:blipFill>
          <a:blip r:embed="rId4"/>
          <a:stretch>
            <a:fillRect/>
          </a:stretch>
        </p:blipFill>
        <p:spPr>
          <a:xfrm>
            <a:off x="434164" y="1559312"/>
            <a:ext cx="3140302" cy="1172489"/>
          </a:xfrm>
          <a:prstGeom prst="rect">
            <a:avLst/>
          </a:prstGeom>
        </p:spPr>
      </p:pic>
      <p:pic>
        <p:nvPicPr>
          <p:cNvPr id="9" name="Picture 8">
            <a:extLst>
              <a:ext uri="{FF2B5EF4-FFF2-40B4-BE49-F238E27FC236}">
                <a16:creationId xmlns:a16="http://schemas.microsoft.com/office/drawing/2014/main" id="{3F4A6B54-6212-47AE-AA9E-35D386A1A907}"/>
              </a:ext>
            </a:extLst>
          </p:cNvPr>
          <p:cNvPicPr>
            <a:picLocks noChangeAspect="1"/>
          </p:cNvPicPr>
          <p:nvPr/>
        </p:nvPicPr>
        <p:blipFill>
          <a:blip r:embed="rId5"/>
          <a:stretch>
            <a:fillRect/>
          </a:stretch>
        </p:blipFill>
        <p:spPr>
          <a:xfrm>
            <a:off x="5087592" y="2144827"/>
            <a:ext cx="3838416" cy="586974"/>
          </a:xfrm>
          <a:prstGeom prst="rect">
            <a:avLst/>
          </a:prstGeom>
        </p:spPr>
      </p:pic>
      <p:pic>
        <p:nvPicPr>
          <p:cNvPr id="11" name="Picture 10">
            <a:extLst>
              <a:ext uri="{FF2B5EF4-FFF2-40B4-BE49-F238E27FC236}">
                <a16:creationId xmlns:a16="http://schemas.microsoft.com/office/drawing/2014/main" id="{07C2E45A-0CEC-47CC-B6FD-4CCB43D830CC}"/>
              </a:ext>
            </a:extLst>
          </p:cNvPr>
          <p:cNvPicPr>
            <a:picLocks noChangeAspect="1"/>
          </p:cNvPicPr>
          <p:nvPr/>
        </p:nvPicPr>
        <p:blipFill>
          <a:blip r:embed="rId6"/>
          <a:stretch>
            <a:fillRect/>
          </a:stretch>
        </p:blipFill>
        <p:spPr>
          <a:xfrm>
            <a:off x="5849351" y="3053284"/>
            <a:ext cx="2314898" cy="7906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80"/>
        <p:cNvGrpSpPr/>
        <p:nvPr/>
      </p:nvGrpSpPr>
      <p:grpSpPr>
        <a:xfrm>
          <a:off x="0" y="0"/>
          <a:ext cx="0" cy="0"/>
          <a:chOff x="0" y="0"/>
          <a:chExt cx="0" cy="0"/>
        </a:xfrm>
      </p:grpSpPr>
      <p:sp>
        <p:nvSpPr>
          <p:cNvPr id="1181" name="Google Shape;1181;p38"/>
          <p:cNvSpPr txBox="1">
            <a:spLocks noGrp="1"/>
          </p:cNvSpPr>
          <p:nvPr>
            <p:ph type="ctrTitle"/>
          </p:nvPr>
        </p:nvSpPr>
        <p:spPr>
          <a:xfrm>
            <a:off x="1348450" y="157530"/>
            <a:ext cx="64470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solidFill>
                  <a:srgbClr val="F3F3F3"/>
                </a:solidFill>
              </a:rPr>
              <a:t>On Event functions</a:t>
            </a:r>
            <a:endParaRPr dirty="0">
              <a:solidFill>
                <a:srgbClr val="F3F3F3"/>
              </a:solidFill>
            </a:endParaRPr>
          </a:p>
        </p:txBody>
      </p:sp>
      <p:sp>
        <p:nvSpPr>
          <p:cNvPr id="1182" name="Google Shape;1182;p38"/>
          <p:cNvSpPr/>
          <p:nvPr/>
        </p:nvSpPr>
        <p:spPr>
          <a:xfrm>
            <a:off x="4581426" y="2536174"/>
            <a:ext cx="214" cy="412"/>
          </a:xfrm>
          <a:custGeom>
            <a:avLst/>
            <a:gdLst/>
            <a:ahLst/>
            <a:cxnLst/>
            <a:rect l="l" t="t" r="r" b="b"/>
            <a:pathLst>
              <a:path w="13" h="25" extrusionOk="0">
                <a:moveTo>
                  <a:pt x="1" y="0"/>
                </a:moveTo>
                <a:lnTo>
                  <a:pt x="1" y="24"/>
                </a:lnTo>
                <a:lnTo>
                  <a:pt x="13" y="24"/>
                </a:lnTo>
                <a:lnTo>
                  <a:pt x="1" y="0"/>
                </a:lnTo>
                <a:close/>
              </a:path>
            </a:pathLst>
          </a:custGeom>
          <a:solidFill>
            <a:srgbClr val="9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4581426" y="2536570"/>
            <a:ext cx="214" cy="16"/>
          </a:xfrm>
          <a:custGeom>
            <a:avLst/>
            <a:gdLst/>
            <a:ahLst/>
            <a:cxnLst/>
            <a:rect l="l" t="t" r="r" b="b"/>
            <a:pathLst>
              <a:path w="13" h="1" extrusionOk="0">
                <a:moveTo>
                  <a:pt x="1" y="0"/>
                </a:moveTo>
                <a:lnTo>
                  <a:pt x="13" y="0"/>
                </a:lnTo>
                <a:lnTo>
                  <a:pt x="1" y="0"/>
                </a:lnTo>
                <a:close/>
              </a:path>
            </a:pathLst>
          </a:custGeom>
          <a:solidFill>
            <a:srgbClr val="9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4581426" y="2536570"/>
            <a:ext cx="214" cy="412"/>
          </a:xfrm>
          <a:custGeom>
            <a:avLst/>
            <a:gdLst/>
            <a:ahLst/>
            <a:cxnLst/>
            <a:rect l="l" t="t" r="r" b="b"/>
            <a:pathLst>
              <a:path w="13" h="25" extrusionOk="0">
                <a:moveTo>
                  <a:pt x="1" y="0"/>
                </a:moveTo>
                <a:lnTo>
                  <a:pt x="1" y="24"/>
                </a:lnTo>
                <a:lnTo>
                  <a:pt x="13" y="0"/>
                </a:lnTo>
                <a:close/>
              </a:path>
            </a:pathLst>
          </a:custGeom>
          <a:solidFill>
            <a:srgbClr val="9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txBox="1">
            <a:spLocks noGrp="1"/>
          </p:cNvSpPr>
          <p:nvPr>
            <p:ph type="subTitle" idx="3"/>
          </p:nvPr>
        </p:nvSpPr>
        <p:spPr>
          <a:xfrm>
            <a:off x="5846078" y="3262225"/>
            <a:ext cx="2388300" cy="8662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3F3F3"/>
                </a:solidFill>
              </a:rPr>
              <a:t>Sent when an incoming collider makes contact with the object’s collider (2D physics)</a:t>
            </a:r>
            <a:br>
              <a:rPr lang="en-US" dirty="0">
                <a:solidFill>
                  <a:srgbClr val="F3F3F3"/>
                </a:solidFill>
              </a:rPr>
            </a:br>
            <a:r>
              <a:rPr lang="en-US" dirty="0">
                <a:solidFill>
                  <a:srgbClr val="F3F3F3"/>
                </a:solidFill>
              </a:rPr>
              <a:t>Example: Player hits a wall, wall is represent as a collider</a:t>
            </a:r>
            <a:endParaRPr dirty="0">
              <a:solidFill>
                <a:srgbClr val="F3F3F3"/>
              </a:solidFill>
            </a:endParaRPr>
          </a:p>
        </p:txBody>
      </p:sp>
      <p:sp>
        <p:nvSpPr>
          <p:cNvPr id="1186" name="Google Shape;1186;p38"/>
          <p:cNvSpPr txBox="1">
            <a:spLocks noGrp="1"/>
          </p:cNvSpPr>
          <p:nvPr>
            <p:ph type="ctrTitle" idx="4"/>
          </p:nvPr>
        </p:nvSpPr>
        <p:spPr>
          <a:xfrm>
            <a:off x="5846088" y="3029825"/>
            <a:ext cx="2619300" cy="38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rPr>
              <a:t>OnCollisionEnter2D</a:t>
            </a:r>
            <a:endParaRPr dirty="0">
              <a:solidFill>
                <a:srgbClr val="F3F3F3"/>
              </a:solidFill>
            </a:endParaRPr>
          </a:p>
        </p:txBody>
      </p:sp>
      <p:sp>
        <p:nvSpPr>
          <p:cNvPr id="1187" name="Google Shape;1187;p38"/>
          <p:cNvSpPr txBox="1">
            <a:spLocks noGrp="1"/>
          </p:cNvSpPr>
          <p:nvPr>
            <p:ph type="subTitle" idx="1"/>
          </p:nvPr>
        </p:nvSpPr>
        <p:spPr>
          <a:xfrm>
            <a:off x="833578" y="1358175"/>
            <a:ext cx="23883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solidFill>
                  <a:srgbClr val="F3F3F3"/>
                </a:solidFill>
              </a:rPr>
              <a:t>Sent when another object enters a trigger collider attached to this object (2D physics)</a:t>
            </a:r>
          </a:p>
        </p:txBody>
      </p:sp>
      <p:sp>
        <p:nvSpPr>
          <p:cNvPr id="1188" name="Google Shape;1188;p38"/>
          <p:cNvSpPr txBox="1">
            <a:spLocks noGrp="1"/>
          </p:cNvSpPr>
          <p:nvPr>
            <p:ph type="ctrTitle" idx="2"/>
          </p:nvPr>
        </p:nvSpPr>
        <p:spPr>
          <a:xfrm>
            <a:off x="602578" y="2029184"/>
            <a:ext cx="2619300" cy="38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solidFill>
                  <a:srgbClr val="F3F3F3"/>
                </a:solidFill>
              </a:rPr>
              <a:t>OnTriggerEnter2D</a:t>
            </a:r>
            <a:endParaRPr dirty="0">
              <a:solidFill>
                <a:srgbClr val="F3F3F3"/>
              </a:solidFill>
            </a:endParaRPr>
          </a:p>
        </p:txBody>
      </p:sp>
      <p:grpSp>
        <p:nvGrpSpPr>
          <p:cNvPr id="1189" name="Google Shape;1189;p38"/>
          <p:cNvGrpSpPr/>
          <p:nvPr/>
        </p:nvGrpSpPr>
        <p:grpSpPr>
          <a:xfrm>
            <a:off x="3470917" y="1606687"/>
            <a:ext cx="2202167" cy="2202148"/>
            <a:chOff x="2220800" y="1544675"/>
            <a:chExt cx="2904850" cy="2904825"/>
          </a:xfrm>
        </p:grpSpPr>
        <p:sp>
          <p:nvSpPr>
            <p:cNvPr id="1190" name="Google Shape;1190;p38"/>
            <p:cNvSpPr/>
            <p:nvPr/>
          </p:nvSpPr>
          <p:spPr>
            <a:xfrm>
              <a:off x="2479750" y="1803625"/>
              <a:ext cx="2386950" cy="2386925"/>
            </a:xfrm>
            <a:custGeom>
              <a:avLst/>
              <a:gdLst/>
              <a:ahLst/>
              <a:cxnLst/>
              <a:rect l="l" t="t" r="r" b="b"/>
              <a:pathLst>
                <a:path w="95478" h="95477" extrusionOk="0">
                  <a:moveTo>
                    <a:pt x="47745" y="739"/>
                  </a:moveTo>
                  <a:cubicBezTo>
                    <a:pt x="73653" y="739"/>
                    <a:pt x="94739" y="21837"/>
                    <a:pt x="94739" y="47744"/>
                  </a:cubicBezTo>
                  <a:cubicBezTo>
                    <a:pt x="94739" y="73652"/>
                    <a:pt x="73653" y="94738"/>
                    <a:pt x="47745" y="94738"/>
                  </a:cubicBezTo>
                  <a:cubicBezTo>
                    <a:pt x="21825" y="94738"/>
                    <a:pt x="739" y="73652"/>
                    <a:pt x="739" y="47744"/>
                  </a:cubicBezTo>
                  <a:cubicBezTo>
                    <a:pt x="739" y="21825"/>
                    <a:pt x="21825" y="739"/>
                    <a:pt x="47745" y="739"/>
                  </a:cubicBezTo>
                  <a:close/>
                  <a:moveTo>
                    <a:pt x="47745" y="1"/>
                  </a:moveTo>
                  <a:cubicBezTo>
                    <a:pt x="21420" y="1"/>
                    <a:pt x="1" y="21420"/>
                    <a:pt x="1" y="47744"/>
                  </a:cubicBezTo>
                  <a:cubicBezTo>
                    <a:pt x="1" y="74057"/>
                    <a:pt x="21420" y="95477"/>
                    <a:pt x="47745" y="95477"/>
                  </a:cubicBezTo>
                  <a:cubicBezTo>
                    <a:pt x="74058" y="95477"/>
                    <a:pt x="95477" y="74069"/>
                    <a:pt x="95477" y="47744"/>
                  </a:cubicBezTo>
                  <a:cubicBezTo>
                    <a:pt x="95477" y="21420"/>
                    <a:pt x="74058" y="1"/>
                    <a:pt x="47745"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3590025" y="1544675"/>
              <a:ext cx="119075" cy="170575"/>
            </a:xfrm>
            <a:custGeom>
              <a:avLst/>
              <a:gdLst/>
              <a:ahLst/>
              <a:cxnLst/>
              <a:rect l="l" t="t" r="r" b="b"/>
              <a:pathLst>
                <a:path w="4763" h="6823" extrusionOk="0">
                  <a:moveTo>
                    <a:pt x="4656" y="0"/>
                  </a:moveTo>
                  <a:lnTo>
                    <a:pt x="0" y="72"/>
                  </a:lnTo>
                  <a:lnTo>
                    <a:pt x="119" y="6822"/>
                  </a:lnTo>
                  <a:lnTo>
                    <a:pt x="4763" y="6739"/>
                  </a:lnTo>
                  <a:lnTo>
                    <a:pt x="4656"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2878625" y="1738725"/>
              <a:ext cx="186050" cy="204225"/>
            </a:xfrm>
            <a:custGeom>
              <a:avLst/>
              <a:gdLst/>
              <a:ahLst/>
              <a:cxnLst/>
              <a:rect l="l" t="t" r="r" b="b"/>
              <a:pathLst>
                <a:path w="7442" h="8169" extrusionOk="0">
                  <a:moveTo>
                    <a:pt x="4013" y="1"/>
                  </a:moveTo>
                  <a:lnTo>
                    <a:pt x="0" y="2370"/>
                  </a:lnTo>
                  <a:lnTo>
                    <a:pt x="3441" y="8169"/>
                  </a:lnTo>
                  <a:lnTo>
                    <a:pt x="7442" y="5799"/>
                  </a:lnTo>
                  <a:lnTo>
                    <a:pt x="401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2375275" y="2242075"/>
              <a:ext cx="203925" cy="183675"/>
            </a:xfrm>
            <a:custGeom>
              <a:avLst/>
              <a:gdLst/>
              <a:ahLst/>
              <a:cxnLst/>
              <a:rect l="l" t="t" r="r" b="b"/>
              <a:pathLst>
                <a:path w="8157" h="7347" extrusionOk="0">
                  <a:moveTo>
                    <a:pt x="2263" y="0"/>
                  </a:moveTo>
                  <a:lnTo>
                    <a:pt x="1" y="4072"/>
                  </a:lnTo>
                  <a:lnTo>
                    <a:pt x="5906" y="7347"/>
                  </a:lnTo>
                  <a:lnTo>
                    <a:pt x="8157" y="3275"/>
                  </a:lnTo>
                  <a:lnTo>
                    <a:pt x="2263"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2220800" y="2961200"/>
              <a:ext cx="170575" cy="119100"/>
            </a:xfrm>
            <a:custGeom>
              <a:avLst/>
              <a:gdLst/>
              <a:ahLst/>
              <a:cxnLst/>
              <a:rect l="l" t="t" r="r" b="b"/>
              <a:pathLst>
                <a:path w="6823" h="4764" extrusionOk="0">
                  <a:moveTo>
                    <a:pt x="6739" y="1"/>
                  </a:moveTo>
                  <a:lnTo>
                    <a:pt x="1" y="120"/>
                  </a:lnTo>
                  <a:lnTo>
                    <a:pt x="72" y="4763"/>
                  </a:lnTo>
                  <a:lnTo>
                    <a:pt x="6823" y="4656"/>
                  </a:lnTo>
                  <a:lnTo>
                    <a:pt x="673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2398800" y="3608025"/>
              <a:ext cx="204225" cy="186350"/>
            </a:xfrm>
            <a:custGeom>
              <a:avLst/>
              <a:gdLst/>
              <a:ahLst/>
              <a:cxnLst/>
              <a:rect l="l" t="t" r="r" b="b"/>
              <a:pathLst>
                <a:path w="8169" h="7454" extrusionOk="0">
                  <a:moveTo>
                    <a:pt x="5775" y="0"/>
                  </a:moveTo>
                  <a:lnTo>
                    <a:pt x="0" y="3465"/>
                  </a:lnTo>
                  <a:lnTo>
                    <a:pt x="2394" y="7453"/>
                  </a:lnTo>
                  <a:lnTo>
                    <a:pt x="8168" y="3989"/>
                  </a:lnTo>
                  <a:lnTo>
                    <a:pt x="577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2918500" y="4091100"/>
              <a:ext cx="183400" cy="203925"/>
            </a:xfrm>
            <a:custGeom>
              <a:avLst/>
              <a:gdLst/>
              <a:ahLst/>
              <a:cxnLst/>
              <a:rect l="l" t="t" r="r" b="b"/>
              <a:pathLst>
                <a:path w="7336" h="8157" extrusionOk="0">
                  <a:moveTo>
                    <a:pt x="3263" y="1"/>
                  </a:moveTo>
                  <a:lnTo>
                    <a:pt x="1" y="5894"/>
                  </a:lnTo>
                  <a:lnTo>
                    <a:pt x="4073" y="8157"/>
                  </a:lnTo>
                  <a:lnTo>
                    <a:pt x="7335" y="2251"/>
                  </a:lnTo>
                  <a:lnTo>
                    <a:pt x="326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3637350" y="4278925"/>
              <a:ext cx="119075" cy="170575"/>
            </a:xfrm>
            <a:custGeom>
              <a:avLst/>
              <a:gdLst/>
              <a:ahLst/>
              <a:cxnLst/>
              <a:rect l="l" t="t" r="r" b="b"/>
              <a:pathLst>
                <a:path w="4763" h="6823" extrusionOk="0">
                  <a:moveTo>
                    <a:pt x="4656" y="1"/>
                  </a:moveTo>
                  <a:lnTo>
                    <a:pt x="0" y="84"/>
                  </a:lnTo>
                  <a:lnTo>
                    <a:pt x="108" y="6823"/>
                  </a:lnTo>
                  <a:lnTo>
                    <a:pt x="4763" y="6752"/>
                  </a:lnTo>
                  <a:lnTo>
                    <a:pt x="465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4284150" y="4067000"/>
              <a:ext cx="186350" cy="204525"/>
            </a:xfrm>
            <a:custGeom>
              <a:avLst/>
              <a:gdLst/>
              <a:ahLst/>
              <a:cxnLst/>
              <a:rect l="l" t="t" r="r" b="b"/>
              <a:pathLst>
                <a:path w="7454" h="8181" extrusionOk="0">
                  <a:moveTo>
                    <a:pt x="3989" y="0"/>
                  </a:moveTo>
                  <a:lnTo>
                    <a:pt x="1" y="2394"/>
                  </a:lnTo>
                  <a:lnTo>
                    <a:pt x="3465" y="8180"/>
                  </a:lnTo>
                  <a:lnTo>
                    <a:pt x="7454" y="5787"/>
                  </a:lnTo>
                  <a:lnTo>
                    <a:pt x="398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4767250" y="3568425"/>
              <a:ext cx="203925" cy="183375"/>
            </a:xfrm>
            <a:custGeom>
              <a:avLst/>
              <a:gdLst/>
              <a:ahLst/>
              <a:cxnLst/>
              <a:rect l="l" t="t" r="r" b="b"/>
              <a:pathLst>
                <a:path w="8157" h="7335" extrusionOk="0">
                  <a:moveTo>
                    <a:pt x="2251" y="1"/>
                  </a:moveTo>
                  <a:lnTo>
                    <a:pt x="1" y="4072"/>
                  </a:lnTo>
                  <a:lnTo>
                    <a:pt x="5894" y="7335"/>
                  </a:lnTo>
                  <a:lnTo>
                    <a:pt x="8156" y="3275"/>
                  </a:lnTo>
                  <a:lnTo>
                    <a:pt x="225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4955075" y="2913875"/>
              <a:ext cx="170575" cy="119100"/>
            </a:xfrm>
            <a:custGeom>
              <a:avLst/>
              <a:gdLst/>
              <a:ahLst/>
              <a:cxnLst/>
              <a:rect l="l" t="t" r="r" b="b"/>
              <a:pathLst>
                <a:path w="6823" h="4764" extrusionOk="0">
                  <a:moveTo>
                    <a:pt x="6751" y="1"/>
                  </a:moveTo>
                  <a:lnTo>
                    <a:pt x="0" y="108"/>
                  </a:lnTo>
                  <a:lnTo>
                    <a:pt x="84" y="4763"/>
                  </a:lnTo>
                  <a:lnTo>
                    <a:pt x="6823" y="4644"/>
                  </a:lnTo>
                  <a:lnTo>
                    <a:pt x="675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4743150" y="2199800"/>
              <a:ext cx="204500" cy="186350"/>
            </a:xfrm>
            <a:custGeom>
              <a:avLst/>
              <a:gdLst/>
              <a:ahLst/>
              <a:cxnLst/>
              <a:rect l="l" t="t" r="r" b="b"/>
              <a:pathLst>
                <a:path w="8180" h="7454" extrusionOk="0">
                  <a:moveTo>
                    <a:pt x="5787" y="1"/>
                  </a:moveTo>
                  <a:lnTo>
                    <a:pt x="0" y="3465"/>
                  </a:lnTo>
                  <a:lnTo>
                    <a:pt x="2405" y="7454"/>
                  </a:lnTo>
                  <a:lnTo>
                    <a:pt x="8180" y="3989"/>
                  </a:lnTo>
                  <a:lnTo>
                    <a:pt x="57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4244575" y="1699150"/>
              <a:ext cx="183675" cy="203925"/>
            </a:xfrm>
            <a:custGeom>
              <a:avLst/>
              <a:gdLst/>
              <a:ahLst/>
              <a:cxnLst/>
              <a:rect l="l" t="t" r="r" b="b"/>
              <a:pathLst>
                <a:path w="7347" h="8157" extrusionOk="0">
                  <a:moveTo>
                    <a:pt x="3274" y="0"/>
                  </a:moveTo>
                  <a:lnTo>
                    <a:pt x="0" y="5906"/>
                  </a:lnTo>
                  <a:lnTo>
                    <a:pt x="4072" y="8156"/>
                  </a:lnTo>
                  <a:lnTo>
                    <a:pt x="7346" y="2263"/>
                  </a:lnTo>
                  <a:lnTo>
                    <a:pt x="327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3933825" y="1576225"/>
              <a:ext cx="154500" cy="192000"/>
            </a:xfrm>
            <a:custGeom>
              <a:avLst/>
              <a:gdLst/>
              <a:ahLst/>
              <a:cxnLst/>
              <a:rect l="l" t="t" r="r" b="b"/>
              <a:pathLst>
                <a:path w="6180" h="7680" extrusionOk="0">
                  <a:moveTo>
                    <a:pt x="1667" y="0"/>
                  </a:moveTo>
                  <a:lnTo>
                    <a:pt x="0" y="6525"/>
                  </a:lnTo>
                  <a:lnTo>
                    <a:pt x="4512" y="7680"/>
                  </a:lnTo>
                  <a:lnTo>
                    <a:pt x="6179" y="1143"/>
                  </a:lnTo>
                  <a:lnTo>
                    <a:pt x="166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3224500" y="1583950"/>
              <a:ext cx="157775" cy="193800"/>
            </a:xfrm>
            <a:custGeom>
              <a:avLst/>
              <a:gdLst/>
              <a:ahLst/>
              <a:cxnLst/>
              <a:rect l="l" t="t" r="r" b="b"/>
              <a:pathLst>
                <a:path w="6311" h="7752" extrusionOk="0">
                  <a:moveTo>
                    <a:pt x="4489" y="1"/>
                  </a:moveTo>
                  <a:lnTo>
                    <a:pt x="0" y="1251"/>
                  </a:lnTo>
                  <a:lnTo>
                    <a:pt x="1822" y="7752"/>
                  </a:lnTo>
                  <a:lnTo>
                    <a:pt x="6311" y="6490"/>
                  </a:lnTo>
                  <a:lnTo>
                    <a:pt x="448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2593775" y="1941450"/>
              <a:ext cx="201825" cy="201225"/>
            </a:xfrm>
            <a:custGeom>
              <a:avLst/>
              <a:gdLst/>
              <a:ahLst/>
              <a:cxnLst/>
              <a:rect l="l" t="t" r="r" b="b"/>
              <a:pathLst>
                <a:path w="8073" h="8049" extrusionOk="0">
                  <a:moveTo>
                    <a:pt x="3250" y="0"/>
                  </a:moveTo>
                  <a:lnTo>
                    <a:pt x="0" y="3334"/>
                  </a:lnTo>
                  <a:lnTo>
                    <a:pt x="4822" y="8049"/>
                  </a:lnTo>
                  <a:lnTo>
                    <a:pt x="8073" y="4715"/>
                  </a:lnTo>
                  <a:lnTo>
                    <a:pt x="325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2252050" y="2582000"/>
              <a:ext cx="192325" cy="154500"/>
            </a:xfrm>
            <a:custGeom>
              <a:avLst/>
              <a:gdLst/>
              <a:ahLst/>
              <a:cxnLst/>
              <a:rect l="l" t="t" r="r" b="b"/>
              <a:pathLst>
                <a:path w="7693" h="6180" extrusionOk="0">
                  <a:moveTo>
                    <a:pt x="1156" y="0"/>
                  </a:moveTo>
                  <a:lnTo>
                    <a:pt x="1" y="4513"/>
                  </a:lnTo>
                  <a:lnTo>
                    <a:pt x="6537" y="6180"/>
                  </a:lnTo>
                  <a:lnTo>
                    <a:pt x="7692" y="1667"/>
                  </a:lnTo>
                  <a:lnTo>
                    <a:pt x="1156"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2259800" y="3288325"/>
              <a:ext cx="193800" cy="157500"/>
            </a:xfrm>
            <a:custGeom>
              <a:avLst/>
              <a:gdLst/>
              <a:ahLst/>
              <a:cxnLst/>
              <a:rect l="l" t="t" r="r" b="b"/>
              <a:pathLst>
                <a:path w="7752" h="6300" extrusionOk="0">
                  <a:moveTo>
                    <a:pt x="6501" y="1"/>
                  </a:moveTo>
                  <a:lnTo>
                    <a:pt x="0" y="1822"/>
                  </a:lnTo>
                  <a:lnTo>
                    <a:pt x="1262" y="6299"/>
                  </a:lnTo>
                  <a:lnTo>
                    <a:pt x="7751" y="4478"/>
                  </a:lnTo>
                  <a:lnTo>
                    <a:pt x="650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2617575" y="3874725"/>
              <a:ext cx="201250" cy="201825"/>
            </a:xfrm>
            <a:custGeom>
              <a:avLst/>
              <a:gdLst/>
              <a:ahLst/>
              <a:cxnLst/>
              <a:rect l="l" t="t" r="r" b="b"/>
              <a:pathLst>
                <a:path w="8050" h="8073" extrusionOk="0">
                  <a:moveTo>
                    <a:pt x="4715" y="0"/>
                  </a:moveTo>
                  <a:lnTo>
                    <a:pt x="1" y="4822"/>
                  </a:lnTo>
                  <a:lnTo>
                    <a:pt x="3334" y="8072"/>
                  </a:lnTo>
                  <a:lnTo>
                    <a:pt x="8049" y="3250"/>
                  </a:lnTo>
                  <a:lnTo>
                    <a:pt x="471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3258425" y="4225950"/>
              <a:ext cx="154225" cy="192300"/>
            </a:xfrm>
            <a:custGeom>
              <a:avLst/>
              <a:gdLst/>
              <a:ahLst/>
              <a:cxnLst/>
              <a:rect l="l" t="t" r="r" b="b"/>
              <a:pathLst>
                <a:path w="6169" h="7692" extrusionOk="0">
                  <a:moveTo>
                    <a:pt x="1668" y="0"/>
                  </a:moveTo>
                  <a:lnTo>
                    <a:pt x="1" y="6537"/>
                  </a:lnTo>
                  <a:lnTo>
                    <a:pt x="4501" y="7692"/>
                  </a:lnTo>
                  <a:lnTo>
                    <a:pt x="6168" y="1155"/>
                  </a:lnTo>
                  <a:lnTo>
                    <a:pt x="166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3964475" y="4216425"/>
              <a:ext cx="157475" cy="193800"/>
            </a:xfrm>
            <a:custGeom>
              <a:avLst/>
              <a:gdLst/>
              <a:ahLst/>
              <a:cxnLst/>
              <a:rect l="l" t="t" r="r" b="b"/>
              <a:pathLst>
                <a:path w="6299" h="7752" extrusionOk="0">
                  <a:moveTo>
                    <a:pt x="4477" y="0"/>
                  </a:moveTo>
                  <a:lnTo>
                    <a:pt x="0" y="1262"/>
                  </a:lnTo>
                  <a:lnTo>
                    <a:pt x="1822" y="7751"/>
                  </a:lnTo>
                  <a:lnTo>
                    <a:pt x="6299" y="6489"/>
                  </a:lnTo>
                  <a:lnTo>
                    <a:pt x="447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4550850" y="3851500"/>
              <a:ext cx="201850" cy="201225"/>
            </a:xfrm>
            <a:custGeom>
              <a:avLst/>
              <a:gdLst/>
              <a:ahLst/>
              <a:cxnLst/>
              <a:rect l="l" t="t" r="r" b="b"/>
              <a:pathLst>
                <a:path w="8074" h="8049" extrusionOk="0">
                  <a:moveTo>
                    <a:pt x="3251" y="0"/>
                  </a:moveTo>
                  <a:lnTo>
                    <a:pt x="1" y="3334"/>
                  </a:lnTo>
                  <a:lnTo>
                    <a:pt x="4823" y="8049"/>
                  </a:lnTo>
                  <a:lnTo>
                    <a:pt x="8073" y="4715"/>
                  </a:lnTo>
                  <a:lnTo>
                    <a:pt x="325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4902100" y="3257675"/>
              <a:ext cx="192000" cy="154500"/>
            </a:xfrm>
            <a:custGeom>
              <a:avLst/>
              <a:gdLst/>
              <a:ahLst/>
              <a:cxnLst/>
              <a:rect l="l" t="t" r="r" b="b"/>
              <a:pathLst>
                <a:path w="7680" h="6180" extrusionOk="0">
                  <a:moveTo>
                    <a:pt x="1143" y="0"/>
                  </a:moveTo>
                  <a:lnTo>
                    <a:pt x="0" y="4513"/>
                  </a:lnTo>
                  <a:lnTo>
                    <a:pt x="6537" y="6180"/>
                  </a:lnTo>
                  <a:lnTo>
                    <a:pt x="7680" y="1667"/>
                  </a:lnTo>
                  <a:lnTo>
                    <a:pt x="1143"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4892575" y="2548350"/>
              <a:ext cx="193775" cy="157800"/>
            </a:xfrm>
            <a:custGeom>
              <a:avLst/>
              <a:gdLst/>
              <a:ahLst/>
              <a:cxnLst/>
              <a:rect l="l" t="t" r="r" b="b"/>
              <a:pathLst>
                <a:path w="7751" h="6312" extrusionOk="0">
                  <a:moveTo>
                    <a:pt x="6501" y="1"/>
                  </a:moveTo>
                  <a:lnTo>
                    <a:pt x="0" y="1823"/>
                  </a:lnTo>
                  <a:lnTo>
                    <a:pt x="1262" y="6311"/>
                  </a:lnTo>
                  <a:lnTo>
                    <a:pt x="7751" y="4478"/>
                  </a:lnTo>
                  <a:lnTo>
                    <a:pt x="650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4527625" y="1917625"/>
              <a:ext cx="200950" cy="202125"/>
            </a:xfrm>
            <a:custGeom>
              <a:avLst/>
              <a:gdLst/>
              <a:ahLst/>
              <a:cxnLst/>
              <a:rect l="l" t="t" r="r" b="b"/>
              <a:pathLst>
                <a:path w="8038" h="8085" extrusionOk="0">
                  <a:moveTo>
                    <a:pt x="4716" y="1"/>
                  </a:moveTo>
                  <a:lnTo>
                    <a:pt x="1" y="4823"/>
                  </a:lnTo>
                  <a:lnTo>
                    <a:pt x="3335" y="8085"/>
                  </a:lnTo>
                  <a:lnTo>
                    <a:pt x="8038" y="3251"/>
                  </a:lnTo>
                  <a:lnTo>
                    <a:pt x="471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3772175" y="1549425"/>
              <a:ext cx="136075" cy="181300"/>
            </a:xfrm>
            <a:custGeom>
              <a:avLst/>
              <a:gdLst/>
              <a:ahLst/>
              <a:cxnLst/>
              <a:rect l="l" t="t" r="r" b="b"/>
              <a:pathLst>
                <a:path w="5443" h="7252" extrusionOk="0">
                  <a:moveTo>
                    <a:pt x="822" y="1"/>
                  </a:moveTo>
                  <a:lnTo>
                    <a:pt x="1" y="6692"/>
                  </a:lnTo>
                  <a:lnTo>
                    <a:pt x="4621" y="7251"/>
                  </a:lnTo>
                  <a:lnTo>
                    <a:pt x="5442" y="560"/>
                  </a:lnTo>
                  <a:lnTo>
                    <a:pt x="82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3052750" y="1637525"/>
              <a:ext cx="172975" cy="200650"/>
            </a:xfrm>
            <a:custGeom>
              <a:avLst/>
              <a:gdLst/>
              <a:ahLst/>
              <a:cxnLst/>
              <a:rect l="l" t="t" r="r" b="b"/>
              <a:pathLst>
                <a:path w="6919" h="8026" extrusionOk="0">
                  <a:moveTo>
                    <a:pt x="4287" y="1"/>
                  </a:moveTo>
                  <a:lnTo>
                    <a:pt x="1" y="1822"/>
                  </a:lnTo>
                  <a:lnTo>
                    <a:pt x="2632" y="8026"/>
                  </a:lnTo>
                  <a:lnTo>
                    <a:pt x="6918" y="6216"/>
                  </a:lnTo>
                  <a:lnTo>
                    <a:pt x="42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2479175" y="2076875"/>
              <a:ext cx="204500" cy="194400"/>
            </a:xfrm>
            <a:custGeom>
              <a:avLst/>
              <a:gdLst/>
              <a:ahLst/>
              <a:cxnLst/>
              <a:rect l="l" t="t" r="r" b="b"/>
              <a:pathLst>
                <a:path w="8180" h="7776" extrusionOk="0">
                  <a:moveTo>
                    <a:pt x="2798" y="0"/>
                  </a:moveTo>
                  <a:lnTo>
                    <a:pt x="0" y="3715"/>
                  </a:lnTo>
                  <a:lnTo>
                    <a:pt x="5382" y="7775"/>
                  </a:lnTo>
                  <a:lnTo>
                    <a:pt x="8180" y="4060"/>
                  </a:lnTo>
                  <a:lnTo>
                    <a:pt x="279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2225275" y="2762075"/>
              <a:ext cx="181575" cy="136050"/>
            </a:xfrm>
            <a:custGeom>
              <a:avLst/>
              <a:gdLst/>
              <a:ahLst/>
              <a:cxnLst/>
              <a:rect l="l" t="t" r="r" b="b"/>
              <a:pathLst>
                <a:path w="7263" h="5442" extrusionOk="0">
                  <a:moveTo>
                    <a:pt x="572" y="1"/>
                  </a:moveTo>
                  <a:lnTo>
                    <a:pt x="0" y="4620"/>
                  </a:lnTo>
                  <a:lnTo>
                    <a:pt x="6691" y="5442"/>
                  </a:lnTo>
                  <a:lnTo>
                    <a:pt x="7263" y="822"/>
                  </a:lnTo>
                  <a:lnTo>
                    <a:pt x="57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2313675" y="3444300"/>
              <a:ext cx="200650" cy="172975"/>
            </a:xfrm>
            <a:custGeom>
              <a:avLst/>
              <a:gdLst/>
              <a:ahLst/>
              <a:cxnLst/>
              <a:rect l="l" t="t" r="r" b="b"/>
              <a:pathLst>
                <a:path w="8026" h="6919" extrusionOk="0">
                  <a:moveTo>
                    <a:pt x="6215" y="1"/>
                  </a:moveTo>
                  <a:lnTo>
                    <a:pt x="0" y="2644"/>
                  </a:lnTo>
                  <a:lnTo>
                    <a:pt x="1822" y="6918"/>
                  </a:lnTo>
                  <a:lnTo>
                    <a:pt x="8025" y="4287"/>
                  </a:lnTo>
                  <a:lnTo>
                    <a:pt x="6215"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2752425" y="3986625"/>
              <a:ext cx="194375" cy="204825"/>
            </a:xfrm>
            <a:custGeom>
              <a:avLst/>
              <a:gdLst/>
              <a:ahLst/>
              <a:cxnLst/>
              <a:rect l="l" t="t" r="r" b="b"/>
              <a:pathLst>
                <a:path w="7775" h="8193" extrusionOk="0">
                  <a:moveTo>
                    <a:pt x="4060" y="1"/>
                  </a:moveTo>
                  <a:lnTo>
                    <a:pt x="0" y="5382"/>
                  </a:lnTo>
                  <a:lnTo>
                    <a:pt x="3715" y="8192"/>
                  </a:lnTo>
                  <a:lnTo>
                    <a:pt x="7775" y="2799"/>
                  </a:lnTo>
                  <a:lnTo>
                    <a:pt x="406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438525" y="4263450"/>
              <a:ext cx="136050" cy="181600"/>
            </a:xfrm>
            <a:custGeom>
              <a:avLst/>
              <a:gdLst/>
              <a:ahLst/>
              <a:cxnLst/>
              <a:rect l="l" t="t" r="r" b="b"/>
              <a:pathLst>
                <a:path w="5442" h="7264" extrusionOk="0">
                  <a:moveTo>
                    <a:pt x="822" y="1"/>
                  </a:moveTo>
                  <a:lnTo>
                    <a:pt x="0" y="6692"/>
                  </a:lnTo>
                  <a:lnTo>
                    <a:pt x="4620" y="7263"/>
                  </a:lnTo>
                  <a:lnTo>
                    <a:pt x="5441" y="572"/>
                  </a:lnTo>
                  <a:lnTo>
                    <a:pt x="82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4120750" y="4155400"/>
              <a:ext cx="172950" cy="200650"/>
            </a:xfrm>
            <a:custGeom>
              <a:avLst/>
              <a:gdLst/>
              <a:ahLst/>
              <a:cxnLst/>
              <a:rect l="l" t="t" r="r" b="b"/>
              <a:pathLst>
                <a:path w="6918" h="8026" extrusionOk="0">
                  <a:moveTo>
                    <a:pt x="4286" y="1"/>
                  </a:moveTo>
                  <a:lnTo>
                    <a:pt x="0" y="1810"/>
                  </a:lnTo>
                  <a:lnTo>
                    <a:pt x="2631" y="8025"/>
                  </a:lnTo>
                  <a:lnTo>
                    <a:pt x="6918" y="6204"/>
                  </a:lnTo>
                  <a:lnTo>
                    <a:pt x="428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4663075" y="3723500"/>
              <a:ext cx="204500" cy="194400"/>
            </a:xfrm>
            <a:custGeom>
              <a:avLst/>
              <a:gdLst/>
              <a:ahLst/>
              <a:cxnLst/>
              <a:rect l="l" t="t" r="r" b="b"/>
              <a:pathLst>
                <a:path w="8180" h="7776" extrusionOk="0">
                  <a:moveTo>
                    <a:pt x="2798" y="1"/>
                  </a:moveTo>
                  <a:lnTo>
                    <a:pt x="0" y="3715"/>
                  </a:lnTo>
                  <a:lnTo>
                    <a:pt x="5382" y="7775"/>
                  </a:lnTo>
                  <a:lnTo>
                    <a:pt x="8180" y="4061"/>
                  </a:lnTo>
                  <a:lnTo>
                    <a:pt x="279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4940200" y="3096350"/>
              <a:ext cx="181575" cy="136050"/>
            </a:xfrm>
            <a:custGeom>
              <a:avLst/>
              <a:gdLst/>
              <a:ahLst/>
              <a:cxnLst/>
              <a:rect l="l" t="t" r="r" b="b"/>
              <a:pathLst>
                <a:path w="7263" h="5442" extrusionOk="0">
                  <a:moveTo>
                    <a:pt x="560" y="0"/>
                  </a:moveTo>
                  <a:lnTo>
                    <a:pt x="0" y="4620"/>
                  </a:lnTo>
                  <a:lnTo>
                    <a:pt x="6691" y="5441"/>
                  </a:lnTo>
                  <a:lnTo>
                    <a:pt x="7263" y="822"/>
                  </a:lnTo>
                  <a:lnTo>
                    <a:pt x="56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4831550" y="2376600"/>
              <a:ext cx="200650" cy="172975"/>
            </a:xfrm>
            <a:custGeom>
              <a:avLst/>
              <a:gdLst/>
              <a:ahLst/>
              <a:cxnLst/>
              <a:rect l="l" t="t" r="r" b="b"/>
              <a:pathLst>
                <a:path w="8026" h="6919" extrusionOk="0">
                  <a:moveTo>
                    <a:pt x="6203" y="1"/>
                  </a:moveTo>
                  <a:lnTo>
                    <a:pt x="0" y="2632"/>
                  </a:lnTo>
                  <a:lnTo>
                    <a:pt x="1810" y="6919"/>
                  </a:lnTo>
                  <a:lnTo>
                    <a:pt x="8025" y="4287"/>
                  </a:lnTo>
                  <a:lnTo>
                    <a:pt x="6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4399050" y="1803025"/>
              <a:ext cx="194400" cy="204825"/>
            </a:xfrm>
            <a:custGeom>
              <a:avLst/>
              <a:gdLst/>
              <a:ahLst/>
              <a:cxnLst/>
              <a:rect l="l" t="t" r="r" b="b"/>
              <a:pathLst>
                <a:path w="7776" h="8193" extrusionOk="0">
                  <a:moveTo>
                    <a:pt x="4061" y="1"/>
                  </a:moveTo>
                  <a:lnTo>
                    <a:pt x="0" y="5382"/>
                  </a:lnTo>
                  <a:lnTo>
                    <a:pt x="3715" y="8192"/>
                  </a:lnTo>
                  <a:lnTo>
                    <a:pt x="7775" y="2799"/>
                  </a:lnTo>
                  <a:lnTo>
                    <a:pt x="406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4092475" y="1626225"/>
              <a:ext cx="170275" cy="199750"/>
            </a:xfrm>
            <a:custGeom>
              <a:avLst/>
              <a:gdLst/>
              <a:ahLst/>
              <a:cxnLst/>
              <a:rect l="l" t="t" r="r" b="b"/>
              <a:pathLst>
                <a:path w="6811" h="7990" extrusionOk="0">
                  <a:moveTo>
                    <a:pt x="2488" y="0"/>
                  </a:moveTo>
                  <a:lnTo>
                    <a:pt x="0" y="6275"/>
                  </a:lnTo>
                  <a:lnTo>
                    <a:pt x="4334" y="7989"/>
                  </a:lnTo>
                  <a:lnTo>
                    <a:pt x="6810" y="1715"/>
                  </a:lnTo>
                  <a:lnTo>
                    <a:pt x="248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3404875" y="1552400"/>
              <a:ext cx="139625" cy="183675"/>
            </a:xfrm>
            <a:custGeom>
              <a:avLst/>
              <a:gdLst/>
              <a:ahLst/>
              <a:cxnLst/>
              <a:rect l="l" t="t" r="r" b="b"/>
              <a:pathLst>
                <a:path w="5585" h="7347" extrusionOk="0">
                  <a:moveTo>
                    <a:pt x="4608" y="1"/>
                  </a:moveTo>
                  <a:lnTo>
                    <a:pt x="1" y="679"/>
                  </a:lnTo>
                  <a:lnTo>
                    <a:pt x="977" y="7347"/>
                  </a:lnTo>
                  <a:lnTo>
                    <a:pt x="5585" y="6668"/>
                  </a:lnTo>
                  <a:lnTo>
                    <a:pt x="460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2726825" y="1822375"/>
              <a:ext cx="195875" cy="204525"/>
            </a:xfrm>
            <a:custGeom>
              <a:avLst/>
              <a:gdLst/>
              <a:ahLst/>
              <a:cxnLst/>
              <a:rect l="l" t="t" r="r" b="b"/>
              <a:pathLst>
                <a:path w="7835" h="8181" extrusionOk="0">
                  <a:moveTo>
                    <a:pt x="3655" y="1"/>
                  </a:moveTo>
                  <a:lnTo>
                    <a:pt x="0" y="2894"/>
                  </a:lnTo>
                  <a:lnTo>
                    <a:pt x="4179" y="8180"/>
                  </a:lnTo>
                  <a:lnTo>
                    <a:pt x="7834" y="5299"/>
                  </a:lnTo>
                  <a:lnTo>
                    <a:pt x="3655"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2302350" y="2407275"/>
              <a:ext cx="199750" cy="170575"/>
            </a:xfrm>
            <a:custGeom>
              <a:avLst/>
              <a:gdLst/>
              <a:ahLst/>
              <a:cxnLst/>
              <a:rect l="l" t="t" r="r" b="b"/>
              <a:pathLst>
                <a:path w="7990" h="6823" extrusionOk="0">
                  <a:moveTo>
                    <a:pt x="1715" y="0"/>
                  </a:moveTo>
                  <a:lnTo>
                    <a:pt x="1" y="4334"/>
                  </a:lnTo>
                  <a:lnTo>
                    <a:pt x="6264" y="6823"/>
                  </a:lnTo>
                  <a:lnTo>
                    <a:pt x="7990" y="2489"/>
                  </a:lnTo>
                  <a:lnTo>
                    <a:pt x="171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2228550" y="3125800"/>
              <a:ext cx="183675" cy="139625"/>
            </a:xfrm>
            <a:custGeom>
              <a:avLst/>
              <a:gdLst/>
              <a:ahLst/>
              <a:cxnLst/>
              <a:rect l="l" t="t" r="r" b="b"/>
              <a:pathLst>
                <a:path w="7347" h="5585" extrusionOk="0">
                  <a:moveTo>
                    <a:pt x="6668" y="1"/>
                  </a:moveTo>
                  <a:lnTo>
                    <a:pt x="0" y="989"/>
                  </a:lnTo>
                  <a:lnTo>
                    <a:pt x="679" y="5585"/>
                  </a:lnTo>
                  <a:lnTo>
                    <a:pt x="7346" y="4609"/>
                  </a:lnTo>
                  <a:lnTo>
                    <a:pt x="666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2498800" y="3747625"/>
              <a:ext cx="204225" cy="195875"/>
            </a:xfrm>
            <a:custGeom>
              <a:avLst/>
              <a:gdLst/>
              <a:ahLst/>
              <a:cxnLst/>
              <a:rect l="l" t="t" r="r" b="b"/>
              <a:pathLst>
                <a:path w="8169" h="7835" extrusionOk="0">
                  <a:moveTo>
                    <a:pt x="5287" y="0"/>
                  </a:moveTo>
                  <a:lnTo>
                    <a:pt x="1" y="4179"/>
                  </a:lnTo>
                  <a:lnTo>
                    <a:pt x="2882" y="7834"/>
                  </a:lnTo>
                  <a:lnTo>
                    <a:pt x="8169" y="3655"/>
                  </a:lnTo>
                  <a:lnTo>
                    <a:pt x="528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3083700" y="4168200"/>
              <a:ext cx="170300" cy="199750"/>
            </a:xfrm>
            <a:custGeom>
              <a:avLst/>
              <a:gdLst/>
              <a:ahLst/>
              <a:cxnLst/>
              <a:rect l="l" t="t" r="r" b="b"/>
              <a:pathLst>
                <a:path w="6812" h="7990" extrusionOk="0">
                  <a:moveTo>
                    <a:pt x="2489" y="1"/>
                  </a:moveTo>
                  <a:lnTo>
                    <a:pt x="1" y="6263"/>
                  </a:lnTo>
                  <a:lnTo>
                    <a:pt x="4323" y="7990"/>
                  </a:lnTo>
                  <a:lnTo>
                    <a:pt x="6811" y="1715"/>
                  </a:lnTo>
                  <a:lnTo>
                    <a:pt x="248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3801950" y="4258100"/>
              <a:ext cx="139625" cy="183675"/>
            </a:xfrm>
            <a:custGeom>
              <a:avLst/>
              <a:gdLst/>
              <a:ahLst/>
              <a:cxnLst/>
              <a:rect l="l" t="t" r="r" b="b"/>
              <a:pathLst>
                <a:path w="5585" h="7347" extrusionOk="0">
                  <a:moveTo>
                    <a:pt x="4608" y="0"/>
                  </a:moveTo>
                  <a:lnTo>
                    <a:pt x="1" y="679"/>
                  </a:lnTo>
                  <a:lnTo>
                    <a:pt x="977" y="7346"/>
                  </a:lnTo>
                  <a:lnTo>
                    <a:pt x="5585" y="6680"/>
                  </a:lnTo>
                  <a:lnTo>
                    <a:pt x="460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4423750" y="3967275"/>
              <a:ext cx="195875" cy="204525"/>
            </a:xfrm>
            <a:custGeom>
              <a:avLst/>
              <a:gdLst/>
              <a:ahLst/>
              <a:cxnLst/>
              <a:rect l="l" t="t" r="r" b="b"/>
              <a:pathLst>
                <a:path w="7835" h="8181" extrusionOk="0">
                  <a:moveTo>
                    <a:pt x="3656" y="1"/>
                  </a:moveTo>
                  <a:lnTo>
                    <a:pt x="1" y="2894"/>
                  </a:lnTo>
                  <a:lnTo>
                    <a:pt x="4180" y="8180"/>
                  </a:lnTo>
                  <a:lnTo>
                    <a:pt x="7835" y="5287"/>
                  </a:lnTo>
                  <a:lnTo>
                    <a:pt x="365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4844350" y="3416325"/>
              <a:ext cx="199750" cy="170575"/>
            </a:xfrm>
            <a:custGeom>
              <a:avLst/>
              <a:gdLst/>
              <a:ahLst/>
              <a:cxnLst/>
              <a:rect l="l" t="t" r="r" b="b"/>
              <a:pathLst>
                <a:path w="7990" h="6823" extrusionOk="0">
                  <a:moveTo>
                    <a:pt x="1715" y="0"/>
                  </a:moveTo>
                  <a:lnTo>
                    <a:pt x="0" y="4334"/>
                  </a:lnTo>
                  <a:lnTo>
                    <a:pt x="6275" y="6823"/>
                  </a:lnTo>
                  <a:lnTo>
                    <a:pt x="7989" y="2489"/>
                  </a:lnTo>
                  <a:lnTo>
                    <a:pt x="171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4934225" y="2728750"/>
              <a:ext cx="183975" cy="139625"/>
            </a:xfrm>
            <a:custGeom>
              <a:avLst/>
              <a:gdLst/>
              <a:ahLst/>
              <a:cxnLst/>
              <a:rect l="l" t="t" r="r" b="b"/>
              <a:pathLst>
                <a:path w="7359" h="5585" extrusionOk="0">
                  <a:moveTo>
                    <a:pt x="6680" y="0"/>
                  </a:moveTo>
                  <a:lnTo>
                    <a:pt x="1" y="976"/>
                  </a:lnTo>
                  <a:lnTo>
                    <a:pt x="680" y="5584"/>
                  </a:lnTo>
                  <a:lnTo>
                    <a:pt x="7359" y="4608"/>
                  </a:lnTo>
                  <a:lnTo>
                    <a:pt x="668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4643425" y="2050675"/>
              <a:ext cx="204525" cy="195875"/>
            </a:xfrm>
            <a:custGeom>
              <a:avLst/>
              <a:gdLst/>
              <a:ahLst/>
              <a:cxnLst/>
              <a:rect l="l" t="t" r="r" b="b"/>
              <a:pathLst>
                <a:path w="8181" h="7835" extrusionOk="0">
                  <a:moveTo>
                    <a:pt x="5287" y="1"/>
                  </a:moveTo>
                  <a:lnTo>
                    <a:pt x="1" y="4180"/>
                  </a:lnTo>
                  <a:lnTo>
                    <a:pt x="2882" y="7835"/>
                  </a:lnTo>
                  <a:lnTo>
                    <a:pt x="8180" y="3644"/>
                  </a:lnTo>
                  <a:lnTo>
                    <a:pt x="52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9" name="Google Shape;1239;p38"/>
          <p:cNvSpPr/>
          <p:nvPr/>
        </p:nvSpPr>
        <p:spPr>
          <a:xfrm>
            <a:off x="4581426" y="2536174"/>
            <a:ext cx="214" cy="412"/>
          </a:xfrm>
          <a:custGeom>
            <a:avLst/>
            <a:gdLst/>
            <a:ahLst/>
            <a:cxnLst/>
            <a:rect l="l" t="t" r="r" b="b"/>
            <a:pathLst>
              <a:path w="13" h="25" extrusionOk="0">
                <a:moveTo>
                  <a:pt x="1" y="0"/>
                </a:moveTo>
                <a:lnTo>
                  <a:pt x="1" y="24"/>
                </a:lnTo>
                <a:lnTo>
                  <a:pt x="13" y="24"/>
                </a:lnTo>
                <a:lnTo>
                  <a:pt x="1" y="0"/>
                </a:lnTo>
                <a:close/>
              </a:path>
            </a:pathLst>
          </a:custGeom>
          <a:solidFill>
            <a:srgbClr val="9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4581426" y="2536570"/>
            <a:ext cx="214" cy="16"/>
          </a:xfrm>
          <a:custGeom>
            <a:avLst/>
            <a:gdLst/>
            <a:ahLst/>
            <a:cxnLst/>
            <a:rect l="l" t="t" r="r" b="b"/>
            <a:pathLst>
              <a:path w="13" h="1" extrusionOk="0">
                <a:moveTo>
                  <a:pt x="1" y="0"/>
                </a:moveTo>
                <a:lnTo>
                  <a:pt x="13" y="0"/>
                </a:lnTo>
                <a:lnTo>
                  <a:pt x="1" y="0"/>
                </a:lnTo>
                <a:close/>
              </a:path>
            </a:pathLst>
          </a:custGeom>
          <a:solidFill>
            <a:srgbClr val="9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4581426" y="2536570"/>
            <a:ext cx="214" cy="412"/>
          </a:xfrm>
          <a:custGeom>
            <a:avLst/>
            <a:gdLst/>
            <a:ahLst/>
            <a:cxnLst/>
            <a:rect l="l" t="t" r="r" b="b"/>
            <a:pathLst>
              <a:path w="13" h="25" extrusionOk="0">
                <a:moveTo>
                  <a:pt x="1" y="0"/>
                </a:moveTo>
                <a:lnTo>
                  <a:pt x="1" y="24"/>
                </a:lnTo>
                <a:lnTo>
                  <a:pt x="13" y="0"/>
                </a:lnTo>
                <a:close/>
              </a:path>
            </a:pathLst>
          </a:custGeom>
          <a:solidFill>
            <a:srgbClr val="9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rot="10800000" flipH="1">
            <a:off x="2770106" y="2106377"/>
            <a:ext cx="526851" cy="390502"/>
          </a:xfrm>
          <a:custGeom>
            <a:avLst/>
            <a:gdLst/>
            <a:ahLst/>
            <a:cxnLst/>
            <a:rect l="l" t="t" r="r" b="b"/>
            <a:pathLst>
              <a:path w="13891" h="10296" extrusionOk="0">
                <a:moveTo>
                  <a:pt x="106" y="1"/>
                </a:moveTo>
                <a:lnTo>
                  <a:pt x="0" y="106"/>
                </a:lnTo>
                <a:lnTo>
                  <a:pt x="1407" y="1522"/>
                </a:lnTo>
                <a:lnTo>
                  <a:pt x="13741" y="1522"/>
                </a:lnTo>
                <a:lnTo>
                  <a:pt x="13741" y="10295"/>
                </a:lnTo>
                <a:lnTo>
                  <a:pt x="13890" y="10295"/>
                </a:lnTo>
                <a:lnTo>
                  <a:pt x="13890" y="1364"/>
                </a:lnTo>
                <a:lnTo>
                  <a:pt x="1468" y="1364"/>
                </a:lnTo>
                <a:lnTo>
                  <a:pt x="10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flipH="1">
            <a:off x="5745232" y="2929257"/>
            <a:ext cx="526851" cy="390502"/>
          </a:xfrm>
          <a:custGeom>
            <a:avLst/>
            <a:gdLst/>
            <a:ahLst/>
            <a:cxnLst/>
            <a:rect l="l" t="t" r="r" b="b"/>
            <a:pathLst>
              <a:path w="13891" h="10296" extrusionOk="0">
                <a:moveTo>
                  <a:pt x="106" y="1"/>
                </a:moveTo>
                <a:lnTo>
                  <a:pt x="0" y="106"/>
                </a:lnTo>
                <a:lnTo>
                  <a:pt x="1407" y="1522"/>
                </a:lnTo>
                <a:lnTo>
                  <a:pt x="13741" y="1522"/>
                </a:lnTo>
                <a:lnTo>
                  <a:pt x="13741" y="10295"/>
                </a:lnTo>
                <a:lnTo>
                  <a:pt x="13890" y="10295"/>
                </a:lnTo>
                <a:lnTo>
                  <a:pt x="13890" y="1364"/>
                </a:lnTo>
                <a:lnTo>
                  <a:pt x="1468" y="1364"/>
                </a:lnTo>
                <a:lnTo>
                  <a:pt x="10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rot="10800000" flipH="1">
            <a:off x="8234371" y="4128435"/>
            <a:ext cx="75400" cy="75400"/>
          </a:xfrm>
          <a:custGeom>
            <a:avLst/>
            <a:gdLst/>
            <a:ahLst/>
            <a:cxnLst/>
            <a:rect l="l" t="t" r="r" b="b"/>
            <a:pathLst>
              <a:path w="1988" h="1988" extrusionOk="0">
                <a:moveTo>
                  <a:pt x="1" y="1"/>
                </a:moveTo>
                <a:lnTo>
                  <a:pt x="1" y="308"/>
                </a:lnTo>
                <a:lnTo>
                  <a:pt x="1680" y="308"/>
                </a:lnTo>
                <a:lnTo>
                  <a:pt x="1680" y="1987"/>
                </a:lnTo>
                <a:lnTo>
                  <a:pt x="1987" y="1987"/>
                </a:lnTo>
                <a:lnTo>
                  <a:pt x="19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flipH="1">
            <a:off x="984970" y="1318883"/>
            <a:ext cx="75400" cy="75400"/>
          </a:xfrm>
          <a:custGeom>
            <a:avLst/>
            <a:gdLst/>
            <a:ahLst/>
            <a:cxnLst/>
            <a:rect l="l" t="t" r="r" b="b"/>
            <a:pathLst>
              <a:path w="1988" h="1988" extrusionOk="0">
                <a:moveTo>
                  <a:pt x="1" y="1"/>
                </a:moveTo>
                <a:lnTo>
                  <a:pt x="1" y="308"/>
                </a:lnTo>
                <a:lnTo>
                  <a:pt x="1680" y="308"/>
                </a:lnTo>
                <a:lnTo>
                  <a:pt x="1680" y="1987"/>
                </a:lnTo>
                <a:lnTo>
                  <a:pt x="1987" y="1987"/>
                </a:lnTo>
                <a:lnTo>
                  <a:pt x="19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46" name="Google Shape;1246;p38"/>
          <p:cNvPicPr preferRelativeResize="0"/>
          <p:nvPr/>
        </p:nvPicPr>
        <p:blipFill>
          <a:blip r:embed="rId4">
            <a:alphaModFix/>
          </a:blip>
          <a:stretch>
            <a:fillRect/>
          </a:stretch>
        </p:blipFill>
        <p:spPr>
          <a:xfrm>
            <a:off x="4147534" y="2151550"/>
            <a:ext cx="840215" cy="1112399"/>
          </a:xfrm>
          <a:prstGeom prst="rect">
            <a:avLst/>
          </a:prstGeom>
          <a:noFill/>
          <a:ln>
            <a:noFill/>
          </a:ln>
        </p:spPr>
      </p:pic>
      <p:pic>
        <p:nvPicPr>
          <p:cNvPr id="3" name="Picture 2">
            <a:extLst>
              <a:ext uri="{FF2B5EF4-FFF2-40B4-BE49-F238E27FC236}">
                <a16:creationId xmlns:a16="http://schemas.microsoft.com/office/drawing/2014/main" id="{3FC6A2C3-9EAB-4019-A320-C73E01B7FB22}"/>
              </a:ext>
            </a:extLst>
          </p:cNvPr>
          <p:cNvPicPr>
            <a:picLocks noChangeAspect="1"/>
          </p:cNvPicPr>
          <p:nvPr/>
        </p:nvPicPr>
        <p:blipFill>
          <a:blip r:embed="rId5"/>
          <a:stretch>
            <a:fillRect/>
          </a:stretch>
        </p:blipFill>
        <p:spPr>
          <a:xfrm>
            <a:off x="294737" y="3971284"/>
            <a:ext cx="3830345" cy="846708"/>
          </a:xfrm>
          <a:prstGeom prst="rect">
            <a:avLst/>
          </a:prstGeom>
        </p:spPr>
      </p:pic>
      <p:pic>
        <p:nvPicPr>
          <p:cNvPr id="5" name="Picture 4">
            <a:extLst>
              <a:ext uri="{FF2B5EF4-FFF2-40B4-BE49-F238E27FC236}">
                <a16:creationId xmlns:a16="http://schemas.microsoft.com/office/drawing/2014/main" id="{978AC1A5-443B-4F4A-AB56-4AF62CA1E73C}"/>
              </a:ext>
            </a:extLst>
          </p:cNvPr>
          <p:cNvPicPr>
            <a:picLocks noChangeAspect="1"/>
          </p:cNvPicPr>
          <p:nvPr/>
        </p:nvPicPr>
        <p:blipFill>
          <a:blip r:embed="rId6"/>
          <a:stretch>
            <a:fillRect/>
          </a:stretch>
        </p:blipFill>
        <p:spPr>
          <a:xfrm>
            <a:off x="5837118" y="902631"/>
            <a:ext cx="2990136" cy="1217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64DA3BC-5CEB-4C0D-AA59-628771A15870}"/>
              </a:ext>
            </a:extLst>
          </p:cNvPr>
          <p:cNvSpPr>
            <a:spLocks noGrp="1"/>
          </p:cNvSpPr>
          <p:nvPr>
            <p:ph type="ctrTitle" idx="9"/>
          </p:nvPr>
        </p:nvSpPr>
        <p:spPr/>
        <p:txBody>
          <a:bodyPr/>
          <a:lstStyle/>
          <a:p>
            <a:r>
              <a:rPr lang="en-US" dirty="0"/>
              <a:t>What is Unity? – unity.com</a:t>
            </a:r>
          </a:p>
        </p:txBody>
      </p:sp>
      <p:sp>
        <p:nvSpPr>
          <p:cNvPr id="15" name="TextBox 14">
            <a:extLst>
              <a:ext uri="{FF2B5EF4-FFF2-40B4-BE49-F238E27FC236}">
                <a16:creationId xmlns:a16="http://schemas.microsoft.com/office/drawing/2014/main" id="{C36AF946-CB74-4711-BDCB-30821C5F7B23}"/>
              </a:ext>
            </a:extLst>
          </p:cNvPr>
          <p:cNvSpPr txBox="1"/>
          <p:nvPr/>
        </p:nvSpPr>
        <p:spPr>
          <a:xfrm>
            <a:off x="723600" y="1228099"/>
            <a:ext cx="7696800" cy="2246769"/>
          </a:xfrm>
          <a:prstGeom prst="rect">
            <a:avLst/>
          </a:prstGeom>
          <a:noFill/>
        </p:spPr>
        <p:txBody>
          <a:bodyPr wrap="square" rtlCol="0">
            <a:spAutoFit/>
          </a:bodyPr>
          <a:lstStyle/>
          <a:p>
            <a:r>
              <a:rPr lang="en-US" dirty="0">
                <a:solidFill>
                  <a:schemeClr val="bg1"/>
                </a:solidFill>
                <a:latin typeface="Teko" panose="020B0604020202020204" charset="0"/>
                <a:cs typeface="Teko" panose="020B0604020202020204" charset="0"/>
              </a:rPr>
              <a:t>Unity is a cross-platform game engine. The engine can be used to create 3D, 2D games, even a virtual reality games, and other simulations. The first launch was for Mac OS (2005.), and now it support over 25 platforms.</a:t>
            </a:r>
          </a:p>
          <a:p>
            <a:endParaRPr lang="en-US" dirty="0">
              <a:solidFill>
                <a:schemeClr val="bg1"/>
              </a:solidFill>
              <a:latin typeface="Teko" panose="020B0604020202020204" charset="0"/>
              <a:cs typeface="Teko" panose="020B0604020202020204" charset="0"/>
            </a:endParaRPr>
          </a:p>
          <a:p>
            <a:r>
              <a:rPr lang="en-US" dirty="0">
                <a:solidFill>
                  <a:schemeClr val="bg1"/>
                </a:solidFill>
                <a:latin typeface="Teko" panose="020B0604020202020204" charset="0"/>
                <a:cs typeface="Teko" panose="020B0604020202020204" charset="0"/>
              </a:rPr>
              <a:t>Unity is written in C++, and it is using C# as Unity Scripting API.</a:t>
            </a:r>
          </a:p>
          <a:p>
            <a:endParaRPr lang="en-US" dirty="0">
              <a:solidFill>
                <a:schemeClr val="bg1"/>
              </a:solidFill>
              <a:latin typeface="Teko" panose="020B0604020202020204" charset="0"/>
              <a:cs typeface="Teko" panose="020B0604020202020204" charset="0"/>
            </a:endParaRPr>
          </a:p>
          <a:p>
            <a:r>
              <a:rPr lang="en-US" dirty="0">
                <a:solidFill>
                  <a:schemeClr val="bg1"/>
                </a:solidFill>
                <a:latin typeface="Teko" panose="020B0604020202020204" charset="0"/>
                <a:cs typeface="Teko" panose="020B0604020202020204" charset="0"/>
              </a:rPr>
              <a:t>As C++, C# is object oriented programming languages. Everything is about objects that contain data and functions (methods).</a:t>
            </a:r>
          </a:p>
          <a:p>
            <a:endParaRPr lang="en-US" dirty="0">
              <a:solidFill>
                <a:schemeClr val="bg1"/>
              </a:solidFill>
              <a:latin typeface="Teko" panose="020B0604020202020204" charset="0"/>
              <a:cs typeface="Teko" panose="020B0604020202020204" charset="0"/>
            </a:endParaRPr>
          </a:p>
          <a:p>
            <a:endParaRPr lang="en-US" dirty="0">
              <a:solidFill>
                <a:schemeClr val="bg1"/>
              </a:solidFill>
              <a:latin typeface="Teko" panose="020B0604020202020204" charset="0"/>
              <a:cs typeface="Teko" panose="020B0604020202020204" charset="0"/>
            </a:endParaRPr>
          </a:p>
        </p:txBody>
      </p:sp>
      <p:pic>
        <p:nvPicPr>
          <p:cNvPr id="5" name="Picture 4">
            <a:extLst>
              <a:ext uri="{FF2B5EF4-FFF2-40B4-BE49-F238E27FC236}">
                <a16:creationId xmlns:a16="http://schemas.microsoft.com/office/drawing/2014/main" id="{5ADF4ED1-D18B-4436-B11C-47A6C87C5531}"/>
              </a:ext>
            </a:extLst>
          </p:cNvPr>
          <p:cNvPicPr>
            <a:picLocks noChangeAspect="1"/>
          </p:cNvPicPr>
          <p:nvPr/>
        </p:nvPicPr>
        <p:blipFill>
          <a:blip r:embed="rId2"/>
          <a:stretch>
            <a:fillRect/>
          </a:stretch>
        </p:blipFill>
        <p:spPr>
          <a:xfrm>
            <a:off x="2676260" y="3258084"/>
            <a:ext cx="3791479" cy="1314633"/>
          </a:xfrm>
          <a:prstGeom prst="rect">
            <a:avLst/>
          </a:prstGeom>
        </p:spPr>
      </p:pic>
    </p:spTree>
    <p:extLst>
      <p:ext uri="{BB962C8B-B14F-4D97-AF65-F5344CB8AC3E}">
        <p14:creationId xmlns:p14="http://schemas.microsoft.com/office/powerpoint/2010/main" val="1058986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1"/>
        <p:cNvGrpSpPr/>
        <p:nvPr/>
      </p:nvGrpSpPr>
      <p:grpSpPr>
        <a:xfrm>
          <a:off x="0" y="0"/>
          <a:ext cx="0" cy="0"/>
          <a:chOff x="0" y="0"/>
          <a:chExt cx="0" cy="0"/>
        </a:xfrm>
      </p:grpSpPr>
      <p:pic>
        <p:nvPicPr>
          <p:cNvPr id="522" name="Google Shape;522;p25"/>
          <p:cNvPicPr preferRelativeResize="0"/>
          <p:nvPr/>
        </p:nvPicPr>
        <p:blipFill rotWithShape="1">
          <a:blip r:embed="rId4">
            <a:alphaModFix/>
          </a:blip>
          <a:srcRect t="63908"/>
          <a:stretch/>
        </p:blipFill>
        <p:spPr>
          <a:xfrm>
            <a:off x="-190539" y="3430716"/>
            <a:ext cx="9574502" cy="1943800"/>
          </a:xfrm>
          <a:prstGeom prst="rect">
            <a:avLst/>
          </a:prstGeom>
          <a:noFill/>
          <a:ln>
            <a:noFill/>
          </a:ln>
        </p:spPr>
      </p:pic>
      <p:sp>
        <p:nvSpPr>
          <p:cNvPr id="523" name="Google Shape;523;p25"/>
          <p:cNvSpPr txBox="1">
            <a:spLocks noGrp="1"/>
          </p:cNvSpPr>
          <p:nvPr>
            <p:ph type="subTitle" idx="1"/>
          </p:nvPr>
        </p:nvSpPr>
        <p:spPr>
          <a:xfrm flipH="1">
            <a:off x="2403450" y="1712784"/>
            <a:ext cx="4337100" cy="18525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F3F3F3"/>
                </a:solidFill>
                <a:latin typeface="Tako"/>
              </a:rPr>
              <a:t>Unity has a lot of important features for making any project. The two most used and most common windows in Unity are</a:t>
            </a:r>
          </a:p>
          <a:p>
            <a:pPr marL="0" lvl="0" indent="0" algn="l" rtl="0">
              <a:spcBef>
                <a:spcPts val="0"/>
              </a:spcBef>
              <a:spcAft>
                <a:spcPts val="0"/>
              </a:spcAft>
              <a:buNone/>
            </a:pPr>
            <a:endParaRPr lang="en-US" dirty="0">
              <a:solidFill>
                <a:srgbClr val="F3F3F3"/>
              </a:solidFill>
              <a:latin typeface="Tako"/>
            </a:endParaRPr>
          </a:p>
          <a:p>
            <a:pPr marL="0" lvl="0" indent="0" algn="l" rtl="0">
              <a:spcBef>
                <a:spcPts val="0"/>
              </a:spcBef>
              <a:spcAft>
                <a:spcPts val="0"/>
              </a:spcAft>
              <a:buNone/>
            </a:pPr>
            <a:r>
              <a:rPr lang="en-US" dirty="0">
                <a:solidFill>
                  <a:srgbClr val="F3F3F3"/>
                </a:solidFill>
                <a:latin typeface="Tako"/>
              </a:rPr>
              <a:t>-</a:t>
            </a:r>
            <a:r>
              <a:rPr lang="en-US" b="1" dirty="0">
                <a:solidFill>
                  <a:srgbClr val="F3F3F3"/>
                </a:solidFill>
                <a:latin typeface="Tako"/>
              </a:rPr>
              <a:t>the Hierarchy window </a:t>
            </a:r>
            <a:r>
              <a:rPr lang="en-US" dirty="0">
                <a:solidFill>
                  <a:srgbClr val="F3F3F3"/>
                </a:solidFill>
                <a:latin typeface="Tako"/>
              </a:rPr>
              <a:t>– contains a list of every Game Object in the scene.</a:t>
            </a:r>
          </a:p>
          <a:p>
            <a:pPr marL="0" lvl="0" indent="0" algn="l" rtl="0">
              <a:spcBef>
                <a:spcPts val="0"/>
              </a:spcBef>
              <a:spcAft>
                <a:spcPts val="0"/>
              </a:spcAft>
              <a:buNone/>
            </a:pPr>
            <a:endParaRPr lang="en-US" b="1" dirty="0">
              <a:solidFill>
                <a:srgbClr val="F3F3F3"/>
              </a:solidFill>
              <a:latin typeface="Tako"/>
            </a:endParaRPr>
          </a:p>
          <a:p>
            <a:pPr marL="0" lvl="0" indent="0" algn="l" rtl="0">
              <a:spcBef>
                <a:spcPts val="0"/>
              </a:spcBef>
              <a:spcAft>
                <a:spcPts val="0"/>
              </a:spcAft>
              <a:buNone/>
            </a:pPr>
            <a:r>
              <a:rPr lang="en-US" dirty="0">
                <a:solidFill>
                  <a:srgbClr val="F3F3F3"/>
                </a:solidFill>
                <a:latin typeface="Tako"/>
              </a:rPr>
              <a:t>-</a:t>
            </a:r>
            <a:r>
              <a:rPr lang="en-US" b="1" dirty="0">
                <a:solidFill>
                  <a:srgbClr val="F3F3F3"/>
                </a:solidFill>
                <a:latin typeface="Tako"/>
              </a:rPr>
              <a:t>the Inspector window </a:t>
            </a:r>
            <a:r>
              <a:rPr lang="en-US" dirty="0">
                <a:solidFill>
                  <a:srgbClr val="F3F3F3"/>
                </a:solidFill>
                <a:latin typeface="Tako"/>
              </a:rPr>
              <a:t>– shows detailed information about the selected Game Object, and all his components and their properties.</a:t>
            </a:r>
            <a:endParaRPr dirty="0">
              <a:solidFill>
                <a:srgbClr val="F3F3F3"/>
              </a:solidFill>
              <a:latin typeface="Tako"/>
            </a:endParaRPr>
          </a:p>
        </p:txBody>
      </p:sp>
      <p:pic>
        <p:nvPicPr>
          <p:cNvPr id="525" name="Google Shape;525;p25"/>
          <p:cNvPicPr preferRelativeResize="0"/>
          <p:nvPr/>
        </p:nvPicPr>
        <p:blipFill rotWithShape="1">
          <a:blip r:embed="rId4">
            <a:alphaModFix/>
          </a:blip>
          <a:srcRect t="63908"/>
          <a:stretch/>
        </p:blipFill>
        <p:spPr>
          <a:xfrm rot="10800000" flipH="1">
            <a:off x="-239964" y="-80172"/>
            <a:ext cx="9574502" cy="1943800"/>
          </a:xfrm>
          <a:prstGeom prst="rect">
            <a:avLst/>
          </a:prstGeom>
          <a:noFill/>
          <a:ln>
            <a:noFill/>
          </a:ln>
        </p:spPr>
      </p:pic>
      <p:pic>
        <p:nvPicPr>
          <p:cNvPr id="526" name="Google Shape;526;p25"/>
          <p:cNvPicPr preferRelativeResize="0"/>
          <p:nvPr/>
        </p:nvPicPr>
        <p:blipFill rotWithShape="1">
          <a:blip r:embed="rId4">
            <a:alphaModFix/>
          </a:blip>
          <a:srcRect t="63908"/>
          <a:stretch/>
        </p:blipFill>
        <p:spPr>
          <a:xfrm>
            <a:off x="-190539" y="3430716"/>
            <a:ext cx="9574502" cy="1943800"/>
          </a:xfrm>
          <a:prstGeom prst="rect">
            <a:avLst/>
          </a:prstGeom>
          <a:noFill/>
          <a:ln>
            <a:noFill/>
          </a:ln>
          <a:effectLst>
            <a:outerShdw blurRad="57150" dist="19050" dir="5400000" algn="bl" rotWithShape="0">
              <a:srgbClr val="000000">
                <a:alpha val="50000"/>
              </a:srgbClr>
            </a:outerShdw>
          </a:effectLst>
        </p:spPr>
      </p:pic>
      <p:pic>
        <p:nvPicPr>
          <p:cNvPr id="527" name="Google Shape;527;p25"/>
          <p:cNvPicPr preferRelativeResize="0"/>
          <p:nvPr/>
        </p:nvPicPr>
        <p:blipFill rotWithShape="1">
          <a:blip r:embed="rId4">
            <a:alphaModFix/>
          </a:blip>
          <a:srcRect t="63908"/>
          <a:stretch/>
        </p:blipFill>
        <p:spPr>
          <a:xfrm rot="10800000" flipH="1">
            <a:off x="-239964" y="-80172"/>
            <a:ext cx="9574502" cy="1943800"/>
          </a:xfrm>
          <a:prstGeom prst="rect">
            <a:avLst/>
          </a:prstGeom>
          <a:noFill/>
          <a:ln>
            <a:noFill/>
          </a:ln>
        </p:spPr>
      </p:pic>
      <p:pic>
        <p:nvPicPr>
          <p:cNvPr id="5" name="Picture 4">
            <a:extLst>
              <a:ext uri="{FF2B5EF4-FFF2-40B4-BE49-F238E27FC236}">
                <a16:creationId xmlns:a16="http://schemas.microsoft.com/office/drawing/2014/main" id="{2CDE7424-6026-44D5-906E-BBD068BB4875}"/>
              </a:ext>
            </a:extLst>
          </p:cNvPr>
          <p:cNvPicPr>
            <a:picLocks noChangeAspect="1"/>
          </p:cNvPicPr>
          <p:nvPr/>
        </p:nvPicPr>
        <p:blipFill>
          <a:blip r:embed="rId5"/>
          <a:stretch>
            <a:fillRect/>
          </a:stretch>
        </p:blipFill>
        <p:spPr>
          <a:xfrm>
            <a:off x="306199" y="1103897"/>
            <a:ext cx="1918982" cy="2935706"/>
          </a:xfrm>
          <a:prstGeom prst="rect">
            <a:avLst/>
          </a:prstGeom>
        </p:spPr>
      </p:pic>
      <p:pic>
        <p:nvPicPr>
          <p:cNvPr id="7" name="Picture 6">
            <a:extLst>
              <a:ext uri="{FF2B5EF4-FFF2-40B4-BE49-F238E27FC236}">
                <a16:creationId xmlns:a16="http://schemas.microsoft.com/office/drawing/2014/main" id="{BF2F333F-951C-48CA-BD9B-DD40783FF2DD}"/>
              </a:ext>
            </a:extLst>
          </p:cNvPr>
          <p:cNvPicPr>
            <a:picLocks noChangeAspect="1"/>
          </p:cNvPicPr>
          <p:nvPr/>
        </p:nvPicPr>
        <p:blipFill>
          <a:blip r:embed="rId6"/>
          <a:stretch>
            <a:fillRect/>
          </a:stretch>
        </p:blipFill>
        <p:spPr>
          <a:xfrm>
            <a:off x="6740550" y="777040"/>
            <a:ext cx="2174034" cy="35894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31C3B9-E28B-465D-9DD5-B1CDF1C6941E}"/>
              </a:ext>
            </a:extLst>
          </p:cNvPr>
          <p:cNvPicPr>
            <a:picLocks noChangeAspect="1"/>
          </p:cNvPicPr>
          <p:nvPr/>
        </p:nvPicPr>
        <p:blipFill>
          <a:blip r:embed="rId2"/>
          <a:stretch>
            <a:fillRect/>
          </a:stretch>
        </p:blipFill>
        <p:spPr>
          <a:xfrm>
            <a:off x="713960" y="323018"/>
            <a:ext cx="7716079" cy="4497464"/>
          </a:xfrm>
          <a:prstGeom prst="rect">
            <a:avLst/>
          </a:prstGeom>
        </p:spPr>
      </p:pic>
    </p:spTree>
    <p:extLst>
      <p:ext uri="{BB962C8B-B14F-4D97-AF65-F5344CB8AC3E}">
        <p14:creationId xmlns:p14="http://schemas.microsoft.com/office/powerpoint/2010/main" val="162090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7411-1832-4409-92DF-B6D7883C7F24}"/>
              </a:ext>
            </a:extLst>
          </p:cNvPr>
          <p:cNvSpPr>
            <a:spLocks noGrp="1"/>
          </p:cNvSpPr>
          <p:nvPr>
            <p:ph type="ctrTitle"/>
          </p:nvPr>
        </p:nvSpPr>
        <p:spPr>
          <a:xfrm>
            <a:off x="1018668" y="686107"/>
            <a:ext cx="7106663" cy="1429695"/>
          </a:xfrm>
        </p:spPr>
        <p:txBody>
          <a:bodyPr anchor="t"/>
          <a:lstStyle/>
          <a:p>
            <a:r>
              <a:rPr lang="en-US" sz="1200" dirty="0"/>
              <a:t>As we can see on the previous slide, there is completed image what programmer see when he is developing a game. Beside the hierarchy and inspector window, there are a lot more things to mention.</a:t>
            </a:r>
            <a:br>
              <a:rPr lang="en-US" sz="1200" dirty="0"/>
            </a:br>
            <a:br>
              <a:rPr lang="en-US" sz="1200" dirty="0"/>
            </a:br>
            <a:r>
              <a:rPr lang="en-US" sz="1200" dirty="0"/>
              <a:t>Scene and game view take up most of the screen. We have project, console and animation tabs at the bottom of the screen, and at the bottom left we can see all the assets that we are using for the game.</a:t>
            </a:r>
            <a:br>
              <a:rPr lang="en-US" sz="1200" dirty="0"/>
            </a:br>
            <a:br>
              <a:rPr lang="en-US" sz="1200" dirty="0"/>
            </a:br>
            <a:r>
              <a:rPr lang="en-US" sz="1200" dirty="0"/>
              <a:t>Parts of the assets are Scenes, Scripts, Prefabs, Sprites, etc.</a:t>
            </a:r>
          </a:p>
        </p:txBody>
      </p:sp>
      <p:pic>
        <p:nvPicPr>
          <p:cNvPr id="7" name="Picture 6">
            <a:extLst>
              <a:ext uri="{FF2B5EF4-FFF2-40B4-BE49-F238E27FC236}">
                <a16:creationId xmlns:a16="http://schemas.microsoft.com/office/drawing/2014/main" id="{48C313A3-2630-43FC-B011-434DCE399543}"/>
              </a:ext>
            </a:extLst>
          </p:cNvPr>
          <p:cNvPicPr>
            <a:picLocks noChangeAspect="1"/>
          </p:cNvPicPr>
          <p:nvPr/>
        </p:nvPicPr>
        <p:blipFill>
          <a:blip r:embed="rId2"/>
          <a:stretch>
            <a:fillRect/>
          </a:stretch>
        </p:blipFill>
        <p:spPr>
          <a:xfrm>
            <a:off x="1481727" y="2571750"/>
            <a:ext cx="6180544" cy="1899444"/>
          </a:xfrm>
          <a:prstGeom prst="rect">
            <a:avLst/>
          </a:prstGeom>
        </p:spPr>
      </p:pic>
    </p:spTree>
    <p:extLst>
      <p:ext uri="{BB962C8B-B14F-4D97-AF65-F5344CB8AC3E}">
        <p14:creationId xmlns:p14="http://schemas.microsoft.com/office/powerpoint/2010/main" val="234212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6"/>
        <p:cNvGrpSpPr/>
        <p:nvPr/>
      </p:nvGrpSpPr>
      <p:grpSpPr>
        <a:xfrm>
          <a:off x="0" y="0"/>
          <a:ext cx="0" cy="0"/>
          <a:chOff x="0" y="0"/>
          <a:chExt cx="0" cy="0"/>
        </a:xfrm>
      </p:grpSpPr>
      <p:sp>
        <p:nvSpPr>
          <p:cNvPr id="667" name="Google Shape;667;p31"/>
          <p:cNvSpPr txBox="1">
            <a:spLocks noGrp="1"/>
          </p:cNvSpPr>
          <p:nvPr>
            <p:ph type="ctrTitle"/>
          </p:nvPr>
        </p:nvSpPr>
        <p:spPr>
          <a:xfrm>
            <a:off x="2733042" y="105184"/>
            <a:ext cx="3771066" cy="6218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3F3F3"/>
                </a:solidFill>
              </a:rPr>
              <a:t>Important classes in Unity</a:t>
            </a:r>
            <a:endParaRPr dirty="0">
              <a:solidFill>
                <a:srgbClr val="F3F3F3"/>
              </a:solidFill>
            </a:endParaRPr>
          </a:p>
        </p:txBody>
      </p:sp>
      <p:pic>
        <p:nvPicPr>
          <p:cNvPr id="668" name="Google Shape;668;p31"/>
          <p:cNvPicPr preferRelativeResize="0"/>
          <p:nvPr/>
        </p:nvPicPr>
        <p:blipFill rotWithShape="1">
          <a:blip r:embed="rId4">
            <a:alphaModFix/>
          </a:blip>
          <a:srcRect l="5927" t="2783" r="2177" b="2555"/>
          <a:stretch/>
        </p:blipFill>
        <p:spPr>
          <a:xfrm>
            <a:off x="2981325" y="1045675"/>
            <a:ext cx="3324224" cy="3420649"/>
          </a:xfrm>
          <a:prstGeom prst="rect">
            <a:avLst/>
          </a:prstGeom>
          <a:noFill/>
          <a:ln>
            <a:noFill/>
          </a:ln>
        </p:spPr>
      </p:pic>
      <p:sp>
        <p:nvSpPr>
          <p:cNvPr id="669" name="Google Shape;669;p31"/>
          <p:cNvSpPr txBox="1">
            <a:spLocks noGrp="1"/>
          </p:cNvSpPr>
          <p:nvPr>
            <p:ph type="ctrTitle" idx="7"/>
          </p:nvPr>
        </p:nvSpPr>
        <p:spPr>
          <a:xfrm>
            <a:off x="504925" y="1367607"/>
            <a:ext cx="1881300" cy="644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3F3F3"/>
                </a:solidFill>
                <a:latin typeface="Teko"/>
                <a:ea typeface="Teko"/>
                <a:cs typeface="Teko"/>
                <a:sym typeface="Teko"/>
              </a:rPr>
              <a:t>GameObject</a:t>
            </a:r>
            <a:endParaRPr dirty="0">
              <a:solidFill>
                <a:srgbClr val="F3F3F3"/>
              </a:solidFill>
              <a:latin typeface="Teko"/>
              <a:ea typeface="Teko"/>
              <a:cs typeface="Teko"/>
              <a:sym typeface="Teko"/>
            </a:endParaRPr>
          </a:p>
        </p:txBody>
      </p:sp>
      <p:sp>
        <p:nvSpPr>
          <p:cNvPr id="670" name="Google Shape;670;p31"/>
          <p:cNvSpPr txBox="1">
            <a:spLocks noGrp="1"/>
          </p:cNvSpPr>
          <p:nvPr>
            <p:ph type="subTitle" idx="8"/>
          </p:nvPr>
        </p:nvSpPr>
        <p:spPr>
          <a:xfrm>
            <a:off x="504938" y="1934009"/>
            <a:ext cx="1881300" cy="64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solidFill>
                  <a:srgbClr val="F3F3F3"/>
                </a:solidFill>
              </a:rPr>
              <a:t>Represents the type of objects which can exist in a Scene. </a:t>
            </a:r>
            <a:endParaRPr dirty="0">
              <a:solidFill>
                <a:srgbClr val="F3F3F3"/>
              </a:solidFill>
            </a:endParaRPr>
          </a:p>
        </p:txBody>
      </p:sp>
      <p:sp>
        <p:nvSpPr>
          <p:cNvPr id="671" name="Google Shape;671;p31"/>
          <p:cNvSpPr txBox="1">
            <a:spLocks noGrp="1"/>
          </p:cNvSpPr>
          <p:nvPr>
            <p:ph type="subTitle" idx="1"/>
          </p:nvPr>
        </p:nvSpPr>
        <p:spPr>
          <a:xfrm>
            <a:off x="504925" y="3795900"/>
            <a:ext cx="18813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solidFill>
                  <a:srgbClr val="F3F3F3"/>
                </a:solidFill>
              </a:rPr>
              <a:t>The base class from which every Unity script derives by default.</a:t>
            </a:r>
            <a:endParaRPr dirty="0">
              <a:solidFill>
                <a:srgbClr val="F3F3F3"/>
              </a:solidFill>
            </a:endParaRPr>
          </a:p>
        </p:txBody>
      </p:sp>
      <p:sp>
        <p:nvSpPr>
          <p:cNvPr id="672" name="Google Shape;672;p31"/>
          <p:cNvSpPr txBox="1">
            <a:spLocks noGrp="1"/>
          </p:cNvSpPr>
          <p:nvPr>
            <p:ph type="subTitle" idx="4"/>
          </p:nvPr>
        </p:nvSpPr>
        <p:spPr>
          <a:xfrm>
            <a:off x="6531375" y="1513062"/>
            <a:ext cx="1881300" cy="7544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chemeClr val="bg1"/>
                </a:solidFill>
                <a:effectLst/>
                <a:latin typeface="Source Code Pro"/>
              </a:rPr>
              <a:t>Provides you with a variety of ways to work with a </a:t>
            </a:r>
            <a:r>
              <a:rPr lang="en-US" b="0" i="0" dirty="0" err="1">
                <a:solidFill>
                  <a:schemeClr val="bg1"/>
                </a:solidFill>
                <a:effectLst/>
                <a:latin typeface="Source Code Pro"/>
              </a:rPr>
              <a:t>GameObject’s</a:t>
            </a:r>
            <a:r>
              <a:rPr lang="en-US" b="0" i="0" dirty="0">
                <a:solidFill>
                  <a:schemeClr val="bg1"/>
                </a:solidFill>
                <a:effectLst/>
                <a:latin typeface="Source Code Pro"/>
              </a:rPr>
              <a:t> position, rotation and scale via script.</a:t>
            </a:r>
            <a:endParaRPr dirty="0">
              <a:solidFill>
                <a:schemeClr val="bg1"/>
              </a:solidFill>
              <a:latin typeface="Source Code Pro"/>
            </a:endParaRPr>
          </a:p>
        </p:txBody>
      </p:sp>
      <p:sp>
        <p:nvSpPr>
          <p:cNvPr id="673" name="Google Shape;673;p31"/>
          <p:cNvSpPr txBox="1">
            <a:spLocks noGrp="1"/>
          </p:cNvSpPr>
          <p:nvPr>
            <p:ph type="subTitle" idx="6"/>
          </p:nvPr>
        </p:nvSpPr>
        <p:spPr>
          <a:xfrm>
            <a:off x="6531363" y="2908799"/>
            <a:ext cx="1881300" cy="8165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solidFill>
                  <a:srgbClr val="F3F3F3"/>
                </a:solidFill>
              </a:rPr>
              <a:t>Classes used for manipulating 2D, 3D points, directions and lines.</a:t>
            </a:r>
            <a:endParaRPr dirty="0">
              <a:solidFill>
                <a:srgbClr val="F3F3F3"/>
              </a:solidFill>
            </a:endParaRPr>
          </a:p>
        </p:txBody>
      </p:sp>
      <p:sp>
        <p:nvSpPr>
          <p:cNvPr id="674" name="Google Shape;674;p31"/>
          <p:cNvSpPr txBox="1">
            <a:spLocks noGrp="1"/>
          </p:cNvSpPr>
          <p:nvPr>
            <p:ph type="ctrTitle" idx="3"/>
          </p:nvPr>
        </p:nvSpPr>
        <p:spPr>
          <a:xfrm>
            <a:off x="6531363" y="923712"/>
            <a:ext cx="1881300" cy="644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latin typeface="Teko"/>
                <a:ea typeface="Teko"/>
                <a:cs typeface="Teko"/>
                <a:sym typeface="Teko"/>
              </a:rPr>
              <a:t>Transform</a:t>
            </a:r>
            <a:endParaRPr dirty="0">
              <a:solidFill>
                <a:srgbClr val="F3F3F3"/>
              </a:solidFill>
              <a:latin typeface="Teko"/>
              <a:ea typeface="Teko"/>
              <a:cs typeface="Teko"/>
              <a:sym typeface="Teko"/>
            </a:endParaRPr>
          </a:p>
        </p:txBody>
      </p:sp>
      <p:sp>
        <p:nvSpPr>
          <p:cNvPr id="675" name="Google Shape;675;p31"/>
          <p:cNvSpPr txBox="1">
            <a:spLocks noGrp="1"/>
          </p:cNvSpPr>
          <p:nvPr>
            <p:ph type="ctrTitle" idx="5"/>
          </p:nvPr>
        </p:nvSpPr>
        <p:spPr>
          <a:xfrm>
            <a:off x="6485096" y="2352599"/>
            <a:ext cx="1881300" cy="644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latin typeface="Teko"/>
                <a:ea typeface="Teko"/>
                <a:cs typeface="Teko"/>
                <a:sym typeface="Teko"/>
              </a:rPr>
              <a:t>Vectors</a:t>
            </a:r>
            <a:endParaRPr dirty="0">
              <a:solidFill>
                <a:srgbClr val="F3F3F3"/>
              </a:solidFill>
              <a:latin typeface="Teko"/>
              <a:ea typeface="Teko"/>
              <a:cs typeface="Teko"/>
              <a:sym typeface="Teko"/>
            </a:endParaRPr>
          </a:p>
        </p:txBody>
      </p:sp>
      <p:sp>
        <p:nvSpPr>
          <p:cNvPr id="676" name="Google Shape;676;p31"/>
          <p:cNvSpPr txBox="1">
            <a:spLocks noGrp="1"/>
          </p:cNvSpPr>
          <p:nvPr>
            <p:ph type="ctrTitle" idx="2"/>
          </p:nvPr>
        </p:nvSpPr>
        <p:spPr>
          <a:xfrm>
            <a:off x="504913" y="3206550"/>
            <a:ext cx="1881300" cy="644700"/>
          </a:xfrm>
          <a:prstGeom prst="rect">
            <a:avLst/>
          </a:prstGeom>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3F3F3"/>
                </a:solidFill>
                <a:latin typeface="Teko"/>
                <a:ea typeface="Teko"/>
                <a:cs typeface="Teko"/>
                <a:sym typeface="Teko"/>
              </a:rPr>
              <a:t>MonoBehaviour</a:t>
            </a:r>
            <a:endParaRPr dirty="0">
              <a:solidFill>
                <a:srgbClr val="F3F3F3"/>
              </a:solidFill>
              <a:latin typeface="Teko"/>
              <a:ea typeface="Teko"/>
              <a:cs typeface="Teko"/>
              <a:sym typeface="Teko"/>
            </a:endParaRPr>
          </a:p>
        </p:txBody>
      </p:sp>
      <p:sp>
        <p:nvSpPr>
          <p:cNvPr id="677" name="Google Shape;677;p31"/>
          <p:cNvSpPr/>
          <p:nvPr/>
        </p:nvSpPr>
        <p:spPr>
          <a:xfrm>
            <a:off x="4510200" y="3725325"/>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5550600" y="2690300"/>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4510200" y="1655725"/>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0" name="Google Shape;680;p31"/>
          <p:cNvCxnSpPr>
            <a:stCxn id="679" idx="3"/>
          </p:cNvCxnSpPr>
          <p:nvPr/>
        </p:nvCxnSpPr>
        <p:spPr>
          <a:xfrm rot="10800000" flipH="1">
            <a:off x="4633800" y="1369825"/>
            <a:ext cx="1878300" cy="347700"/>
          </a:xfrm>
          <a:prstGeom prst="bentConnector3">
            <a:avLst>
              <a:gd name="adj1" fmla="val 50000"/>
            </a:avLst>
          </a:prstGeom>
          <a:noFill/>
          <a:ln w="9525" cap="flat" cmpd="sng">
            <a:solidFill>
              <a:schemeClr val="lt2"/>
            </a:solidFill>
            <a:prstDash val="lgDash"/>
            <a:round/>
            <a:headEnd type="none" w="med" len="med"/>
            <a:tailEnd type="none" w="med" len="med"/>
          </a:ln>
        </p:spPr>
      </p:cxnSp>
      <p:cxnSp>
        <p:nvCxnSpPr>
          <p:cNvPr id="681" name="Google Shape;681;p31"/>
          <p:cNvCxnSpPr>
            <a:cxnSpLocks/>
            <a:stCxn id="678" idx="3"/>
          </p:cNvCxnSpPr>
          <p:nvPr/>
        </p:nvCxnSpPr>
        <p:spPr>
          <a:xfrm>
            <a:off x="5674200" y="2752100"/>
            <a:ext cx="773226" cy="3899"/>
          </a:xfrm>
          <a:prstGeom prst="bentConnector3">
            <a:avLst>
              <a:gd name="adj1" fmla="val 50000"/>
            </a:avLst>
          </a:prstGeom>
          <a:noFill/>
          <a:ln w="9525" cap="flat" cmpd="sng">
            <a:solidFill>
              <a:schemeClr val="lt2"/>
            </a:solidFill>
            <a:prstDash val="lgDash"/>
            <a:round/>
            <a:headEnd type="none" w="med" len="med"/>
            <a:tailEnd type="none" w="med" len="med"/>
          </a:ln>
        </p:spPr>
      </p:cxnSp>
      <p:cxnSp>
        <p:nvCxnSpPr>
          <p:cNvPr id="682" name="Google Shape;682;p31"/>
          <p:cNvCxnSpPr/>
          <p:nvPr/>
        </p:nvCxnSpPr>
        <p:spPr>
          <a:xfrm rot="10800000">
            <a:off x="2382300" y="1828875"/>
            <a:ext cx="1119900" cy="869700"/>
          </a:xfrm>
          <a:prstGeom prst="bentConnector3">
            <a:avLst>
              <a:gd name="adj1" fmla="val 50000"/>
            </a:avLst>
          </a:prstGeom>
          <a:noFill/>
          <a:ln w="9525" cap="flat" cmpd="sng">
            <a:solidFill>
              <a:schemeClr val="lt2"/>
            </a:solidFill>
            <a:prstDash val="lgDash"/>
            <a:round/>
            <a:headEnd type="none" w="med" len="med"/>
            <a:tailEnd type="none" w="med" len="med"/>
          </a:ln>
        </p:spPr>
      </p:cxnSp>
      <p:cxnSp>
        <p:nvCxnSpPr>
          <p:cNvPr id="683" name="Google Shape;683;p31"/>
          <p:cNvCxnSpPr>
            <a:stCxn id="677" idx="1"/>
          </p:cNvCxnSpPr>
          <p:nvPr/>
        </p:nvCxnSpPr>
        <p:spPr>
          <a:xfrm rot="10800000">
            <a:off x="2377200" y="3641625"/>
            <a:ext cx="2133000" cy="145500"/>
          </a:xfrm>
          <a:prstGeom prst="bentConnector3">
            <a:avLst>
              <a:gd name="adj1" fmla="val 50000"/>
            </a:avLst>
          </a:prstGeom>
          <a:noFill/>
          <a:ln w="9525" cap="flat" cmpd="sng">
            <a:solidFill>
              <a:schemeClr val="lt2"/>
            </a:solidFill>
            <a:prstDash val="lgDash"/>
            <a:round/>
            <a:headEnd type="none" w="med" len="med"/>
            <a:tailEnd type="none" w="med" len="med"/>
          </a:ln>
        </p:spPr>
      </p:cxnSp>
      <p:grpSp>
        <p:nvGrpSpPr>
          <p:cNvPr id="684" name="Google Shape;684;p31"/>
          <p:cNvGrpSpPr/>
          <p:nvPr/>
        </p:nvGrpSpPr>
        <p:grpSpPr>
          <a:xfrm>
            <a:off x="4386421" y="2608276"/>
            <a:ext cx="377870" cy="288096"/>
            <a:chOff x="1190625" y="858100"/>
            <a:chExt cx="5219200" cy="3979225"/>
          </a:xfrm>
        </p:grpSpPr>
        <p:sp>
          <p:nvSpPr>
            <p:cNvPr id="685" name="Google Shape;685;p31"/>
            <p:cNvSpPr/>
            <p:nvPr/>
          </p:nvSpPr>
          <p:spPr>
            <a:xfrm>
              <a:off x="1190625" y="1346375"/>
              <a:ext cx="309900" cy="300125"/>
            </a:xfrm>
            <a:custGeom>
              <a:avLst/>
              <a:gdLst/>
              <a:ahLst/>
              <a:cxnLst/>
              <a:rect l="l" t="t" r="r" b="b"/>
              <a:pathLst>
                <a:path w="12396" h="12005" extrusionOk="0">
                  <a:moveTo>
                    <a:pt x="3099" y="0"/>
                  </a:moveTo>
                  <a:cubicBezTo>
                    <a:pt x="1403" y="0"/>
                    <a:pt x="0" y="1370"/>
                    <a:pt x="0" y="3099"/>
                  </a:cubicBezTo>
                  <a:lnTo>
                    <a:pt x="0" y="8906"/>
                  </a:lnTo>
                  <a:cubicBezTo>
                    <a:pt x="0" y="10602"/>
                    <a:pt x="1403" y="12005"/>
                    <a:pt x="3099" y="12005"/>
                  </a:cubicBezTo>
                  <a:cubicBezTo>
                    <a:pt x="4828" y="12005"/>
                    <a:pt x="6198" y="10602"/>
                    <a:pt x="6198" y="8906"/>
                  </a:cubicBezTo>
                  <a:lnTo>
                    <a:pt x="6198" y="6198"/>
                  </a:lnTo>
                  <a:lnTo>
                    <a:pt x="9264" y="6198"/>
                  </a:lnTo>
                  <a:cubicBezTo>
                    <a:pt x="10993" y="6198"/>
                    <a:pt x="12396" y="4828"/>
                    <a:pt x="12396" y="3099"/>
                  </a:cubicBezTo>
                  <a:cubicBezTo>
                    <a:pt x="12396" y="1370"/>
                    <a:pt x="10993" y="0"/>
                    <a:pt x="9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6099900" y="1346375"/>
              <a:ext cx="309925" cy="300125"/>
            </a:xfrm>
            <a:custGeom>
              <a:avLst/>
              <a:gdLst/>
              <a:ahLst/>
              <a:cxnLst/>
              <a:rect l="l" t="t" r="r" b="b"/>
              <a:pathLst>
                <a:path w="12397" h="12005" extrusionOk="0">
                  <a:moveTo>
                    <a:pt x="3132" y="0"/>
                  </a:moveTo>
                  <a:cubicBezTo>
                    <a:pt x="1403" y="0"/>
                    <a:pt x="1" y="1370"/>
                    <a:pt x="1" y="3099"/>
                  </a:cubicBezTo>
                  <a:cubicBezTo>
                    <a:pt x="1" y="4828"/>
                    <a:pt x="1403" y="6198"/>
                    <a:pt x="3132" y="6198"/>
                  </a:cubicBezTo>
                  <a:lnTo>
                    <a:pt x="6198" y="6198"/>
                  </a:lnTo>
                  <a:lnTo>
                    <a:pt x="6198" y="8906"/>
                  </a:lnTo>
                  <a:cubicBezTo>
                    <a:pt x="6198" y="10602"/>
                    <a:pt x="7568" y="12005"/>
                    <a:pt x="9297" y="12005"/>
                  </a:cubicBezTo>
                  <a:cubicBezTo>
                    <a:pt x="10993" y="12005"/>
                    <a:pt x="12396" y="10602"/>
                    <a:pt x="12396" y="8906"/>
                  </a:cubicBezTo>
                  <a:lnTo>
                    <a:pt x="12396" y="3099"/>
                  </a:lnTo>
                  <a:cubicBezTo>
                    <a:pt x="12396" y="1370"/>
                    <a:pt x="10993" y="0"/>
                    <a:pt x="9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1190625" y="4048925"/>
              <a:ext cx="309900" cy="300125"/>
            </a:xfrm>
            <a:custGeom>
              <a:avLst/>
              <a:gdLst/>
              <a:ahLst/>
              <a:cxnLst/>
              <a:rect l="l" t="t" r="r" b="b"/>
              <a:pathLst>
                <a:path w="12396" h="12005" extrusionOk="0">
                  <a:moveTo>
                    <a:pt x="3099" y="1"/>
                  </a:moveTo>
                  <a:cubicBezTo>
                    <a:pt x="1403" y="1"/>
                    <a:pt x="0" y="1403"/>
                    <a:pt x="0" y="3100"/>
                  </a:cubicBezTo>
                  <a:lnTo>
                    <a:pt x="0" y="8906"/>
                  </a:lnTo>
                  <a:cubicBezTo>
                    <a:pt x="0" y="10602"/>
                    <a:pt x="1403" y="12005"/>
                    <a:pt x="3099" y="12005"/>
                  </a:cubicBezTo>
                  <a:lnTo>
                    <a:pt x="9264" y="12005"/>
                  </a:lnTo>
                  <a:cubicBezTo>
                    <a:pt x="10993" y="12005"/>
                    <a:pt x="12396" y="10602"/>
                    <a:pt x="12396" y="8906"/>
                  </a:cubicBezTo>
                  <a:cubicBezTo>
                    <a:pt x="12396" y="7177"/>
                    <a:pt x="10993" y="5807"/>
                    <a:pt x="9264" y="5807"/>
                  </a:cubicBezTo>
                  <a:lnTo>
                    <a:pt x="6198" y="5807"/>
                  </a:lnTo>
                  <a:lnTo>
                    <a:pt x="6198" y="3100"/>
                  </a:lnTo>
                  <a:cubicBezTo>
                    <a:pt x="6198" y="1403"/>
                    <a:pt x="4828" y="1"/>
                    <a:pt x="3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1"/>
            <p:cNvSpPr/>
            <p:nvPr/>
          </p:nvSpPr>
          <p:spPr>
            <a:xfrm>
              <a:off x="6099900" y="4048925"/>
              <a:ext cx="309925" cy="300125"/>
            </a:xfrm>
            <a:custGeom>
              <a:avLst/>
              <a:gdLst/>
              <a:ahLst/>
              <a:cxnLst/>
              <a:rect l="l" t="t" r="r" b="b"/>
              <a:pathLst>
                <a:path w="12397" h="12005" extrusionOk="0">
                  <a:moveTo>
                    <a:pt x="9297" y="1"/>
                  </a:moveTo>
                  <a:cubicBezTo>
                    <a:pt x="7568" y="1"/>
                    <a:pt x="6198" y="1403"/>
                    <a:pt x="6198" y="3100"/>
                  </a:cubicBezTo>
                  <a:lnTo>
                    <a:pt x="6198" y="5807"/>
                  </a:lnTo>
                  <a:lnTo>
                    <a:pt x="3132" y="5807"/>
                  </a:lnTo>
                  <a:cubicBezTo>
                    <a:pt x="1403" y="5807"/>
                    <a:pt x="1" y="7177"/>
                    <a:pt x="1" y="8906"/>
                  </a:cubicBezTo>
                  <a:cubicBezTo>
                    <a:pt x="1" y="10602"/>
                    <a:pt x="1403" y="12005"/>
                    <a:pt x="3132" y="12005"/>
                  </a:cubicBezTo>
                  <a:lnTo>
                    <a:pt x="9297" y="12005"/>
                  </a:lnTo>
                  <a:cubicBezTo>
                    <a:pt x="10993" y="12005"/>
                    <a:pt x="12396" y="10602"/>
                    <a:pt x="12396" y="8906"/>
                  </a:cubicBezTo>
                  <a:lnTo>
                    <a:pt x="12396" y="3100"/>
                  </a:lnTo>
                  <a:cubicBezTo>
                    <a:pt x="12396" y="1403"/>
                    <a:pt x="10993" y="1"/>
                    <a:pt x="9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1"/>
            <p:cNvSpPr/>
            <p:nvPr/>
          </p:nvSpPr>
          <p:spPr>
            <a:xfrm>
              <a:off x="3612650" y="858100"/>
              <a:ext cx="375150" cy="257500"/>
            </a:xfrm>
            <a:custGeom>
              <a:avLst/>
              <a:gdLst/>
              <a:ahLst/>
              <a:cxnLst/>
              <a:rect l="l" t="t" r="r" b="b"/>
              <a:pathLst>
                <a:path w="15006" h="10300" extrusionOk="0">
                  <a:moveTo>
                    <a:pt x="3409" y="0"/>
                  </a:moveTo>
                  <a:cubicBezTo>
                    <a:pt x="2610" y="0"/>
                    <a:pt x="1810" y="302"/>
                    <a:pt x="1207" y="905"/>
                  </a:cubicBezTo>
                  <a:cubicBezTo>
                    <a:pt x="0" y="2145"/>
                    <a:pt x="0" y="4102"/>
                    <a:pt x="1207" y="5309"/>
                  </a:cubicBezTo>
                  <a:lnTo>
                    <a:pt x="5317" y="9387"/>
                  </a:lnTo>
                  <a:cubicBezTo>
                    <a:pt x="5904" y="10006"/>
                    <a:pt x="6720" y="10300"/>
                    <a:pt x="7503" y="10300"/>
                  </a:cubicBezTo>
                  <a:cubicBezTo>
                    <a:pt x="8285" y="10300"/>
                    <a:pt x="9101" y="10006"/>
                    <a:pt x="9688" y="9387"/>
                  </a:cubicBezTo>
                  <a:lnTo>
                    <a:pt x="13798" y="5309"/>
                  </a:lnTo>
                  <a:cubicBezTo>
                    <a:pt x="15005" y="4102"/>
                    <a:pt x="15005" y="2145"/>
                    <a:pt x="13798" y="905"/>
                  </a:cubicBezTo>
                  <a:cubicBezTo>
                    <a:pt x="13195" y="302"/>
                    <a:pt x="12396" y="0"/>
                    <a:pt x="11596" y="0"/>
                  </a:cubicBezTo>
                  <a:cubicBezTo>
                    <a:pt x="10797" y="0"/>
                    <a:pt x="9998" y="302"/>
                    <a:pt x="9395" y="905"/>
                  </a:cubicBezTo>
                  <a:lnTo>
                    <a:pt x="7503" y="2830"/>
                  </a:lnTo>
                  <a:lnTo>
                    <a:pt x="5611" y="905"/>
                  </a:lnTo>
                  <a:cubicBezTo>
                    <a:pt x="5007" y="302"/>
                    <a:pt x="4208" y="0"/>
                    <a:pt x="34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3612650" y="4579400"/>
              <a:ext cx="375150" cy="257925"/>
            </a:xfrm>
            <a:custGeom>
              <a:avLst/>
              <a:gdLst/>
              <a:ahLst/>
              <a:cxnLst/>
              <a:rect l="l" t="t" r="r" b="b"/>
              <a:pathLst>
                <a:path w="15006" h="10317" extrusionOk="0">
                  <a:moveTo>
                    <a:pt x="7503" y="1"/>
                  </a:moveTo>
                  <a:cubicBezTo>
                    <a:pt x="6712" y="1"/>
                    <a:pt x="5921" y="311"/>
                    <a:pt x="5317" y="931"/>
                  </a:cubicBezTo>
                  <a:lnTo>
                    <a:pt x="1207" y="5008"/>
                  </a:lnTo>
                  <a:cubicBezTo>
                    <a:pt x="0" y="6215"/>
                    <a:pt x="0" y="8172"/>
                    <a:pt x="1207" y="9412"/>
                  </a:cubicBezTo>
                  <a:cubicBezTo>
                    <a:pt x="1810" y="10015"/>
                    <a:pt x="2610" y="10317"/>
                    <a:pt x="3409" y="10317"/>
                  </a:cubicBezTo>
                  <a:cubicBezTo>
                    <a:pt x="4208" y="10317"/>
                    <a:pt x="5007" y="10015"/>
                    <a:pt x="5611" y="9412"/>
                  </a:cubicBezTo>
                  <a:lnTo>
                    <a:pt x="7503" y="7487"/>
                  </a:lnTo>
                  <a:lnTo>
                    <a:pt x="9395" y="9412"/>
                  </a:lnTo>
                  <a:cubicBezTo>
                    <a:pt x="10014" y="9999"/>
                    <a:pt x="10797" y="10292"/>
                    <a:pt x="11613" y="10292"/>
                  </a:cubicBezTo>
                  <a:cubicBezTo>
                    <a:pt x="12396" y="10292"/>
                    <a:pt x="13178" y="9999"/>
                    <a:pt x="13798" y="9412"/>
                  </a:cubicBezTo>
                  <a:cubicBezTo>
                    <a:pt x="15005" y="8172"/>
                    <a:pt x="15005" y="6215"/>
                    <a:pt x="13798" y="5008"/>
                  </a:cubicBezTo>
                  <a:lnTo>
                    <a:pt x="9688" y="931"/>
                  </a:lnTo>
                  <a:cubicBezTo>
                    <a:pt x="9085" y="311"/>
                    <a:pt x="8294" y="1"/>
                    <a:pt x="7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3203250" y="2222225"/>
              <a:ext cx="1193925" cy="1250975"/>
            </a:xfrm>
            <a:custGeom>
              <a:avLst/>
              <a:gdLst/>
              <a:ahLst/>
              <a:cxnLst/>
              <a:rect l="l" t="t" r="r" b="b"/>
              <a:pathLst>
                <a:path w="47757" h="50039" extrusionOk="0">
                  <a:moveTo>
                    <a:pt x="33730" y="6198"/>
                  </a:moveTo>
                  <a:cubicBezTo>
                    <a:pt x="38036" y="6198"/>
                    <a:pt x="41559" y="9721"/>
                    <a:pt x="41559" y="14027"/>
                  </a:cubicBezTo>
                  <a:cubicBezTo>
                    <a:pt x="41559" y="18332"/>
                    <a:pt x="38036" y="21823"/>
                    <a:pt x="33730" y="21823"/>
                  </a:cubicBezTo>
                  <a:cubicBezTo>
                    <a:pt x="29424" y="21823"/>
                    <a:pt x="25934" y="18332"/>
                    <a:pt x="25934" y="14027"/>
                  </a:cubicBezTo>
                  <a:cubicBezTo>
                    <a:pt x="25934" y="9721"/>
                    <a:pt x="29424" y="6198"/>
                    <a:pt x="33730" y="6198"/>
                  </a:cubicBezTo>
                  <a:close/>
                  <a:moveTo>
                    <a:pt x="20062" y="11026"/>
                  </a:moveTo>
                  <a:lnTo>
                    <a:pt x="20062" y="11026"/>
                  </a:lnTo>
                  <a:cubicBezTo>
                    <a:pt x="19834" y="12004"/>
                    <a:pt x="19736" y="12983"/>
                    <a:pt x="19736" y="14027"/>
                  </a:cubicBezTo>
                  <a:cubicBezTo>
                    <a:pt x="19736" y="21758"/>
                    <a:pt x="26031" y="28021"/>
                    <a:pt x="33730" y="28021"/>
                  </a:cubicBezTo>
                  <a:cubicBezTo>
                    <a:pt x="35687" y="28021"/>
                    <a:pt x="37514" y="27629"/>
                    <a:pt x="39210" y="26912"/>
                  </a:cubicBezTo>
                  <a:cubicBezTo>
                    <a:pt x="39210" y="27075"/>
                    <a:pt x="39210" y="27205"/>
                    <a:pt x="39210" y="27336"/>
                  </a:cubicBezTo>
                  <a:cubicBezTo>
                    <a:pt x="39210" y="36437"/>
                    <a:pt x="31805" y="43841"/>
                    <a:pt x="22704" y="43841"/>
                  </a:cubicBezTo>
                  <a:cubicBezTo>
                    <a:pt x="13603" y="43841"/>
                    <a:pt x="6199" y="36437"/>
                    <a:pt x="6199" y="27336"/>
                  </a:cubicBezTo>
                  <a:cubicBezTo>
                    <a:pt x="6199" y="19115"/>
                    <a:pt x="12201" y="12298"/>
                    <a:pt x="20062" y="11026"/>
                  </a:cubicBezTo>
                  <a:close/>
                  <a:moveTo>
                    <a:pt x="33730" y="0"/>
                  </a:moveTo>
                  <a:cubicBezTo>
                    <a:pt x="29620" y="0"/>
                    <a:pt x="25901" y="1794"/>
                    <a:pt x="23357" y="4632"/>
                  </a:cubicBezTo>
                  <a:cubicBezTo>
                    <a:pt x="23128" y="4632"/>
                    <a:pt x="22933" y="4600"/>
                    <a:pt x="22704" y="4600"/>
                  </a:cubicBezTo>
                  <a:cubicBezTo>
                    <a:pt x="10178" y="4600"/>
                    <a:pt x="1" y="14810"/>
                    <a:pt x="1" y="27336"/>
                  </a:cubicBezTo>
                  <a:cubicBezTo>
                    <a:pt x="1" y="39862"/>
                    <a:pt x="10178" y="50039"/>
                    <a:pt x="22704" y="50039"/>
                  </a:cubicBezTo>
                  <a:cubicBezTo>
                    <a:pt x="35230" y="50039"/>
                    <a:pt x="45408" y="39862"/>
                    <a:pt x="45408" y="27336"/>
                  </a:cubicBezTo>
                  <a:cubicBezTo>
                    <a:pt x="45408" y="25672"/>
                    <a:pt x="45245" y="24041"/>
                    <a:pt x="44886" y="22508"/>
                  </a:cubicBezTo>
                  <a:cubicBezTo>
                    <a:pt x="46680" y="20127"/>
                    <a:pt x="47756" y="17191"/>
                    <a:pt x="47756" y="14027"/>
                  </a:cubicBezTo>
                  <a:cubicBezTo>
                    <a:pt x="47756" y="6296"/>
                    <a:pt x="41461" y="0"/>
                    <a:pt x="337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a:off x="1243625" y="1283575"/>
              <a:ext cx="5113175" cy="3129100"/>
            </a:xfrm>
            <a:custGeom>
              <a:avLst/>
              <a:gdLst/>
              <a:ahLst/>
              <a:cxnLst/>
              <a:rect l="l" t="t" r="r" b="b"/>
              <a:pathLst>
                <a:path w="204527" h="125164" extrusionOk="0">
                  <a:moveTo>
                    <a:pt x="102264" y="7373"/>
                  </a:moveTo>
                  <a:cubicBezTo>
                    <a:pt x="111136" y="7373"/>
                    <a:pt x="119585" y="9428"/>
                    <a:pt x="127413" y="13440"/>
                  </a:cubicBezTo>
                  <a:cubicBezTo>
                    <a:pt x="134883" y="17257"/>
                    <a:pt x="141505" y="22867"/>
                    <a:pt x="146529" y="29620"/>
                  </a:cubicBezTo>
                  <a:cubicBezTo>
                    <a:pt x="147127" y="30430"/>
                    <a:pt x="148057" y="30853"/>
                    <a:pt x="149001" y="30853"/>
                  </a:cubicBezTo>
                  <a:cubicBezTo>
                    <a:pt x="149651" y="30853"/>
                    <a:pt x="150308" y="30652"/>
                    <a:pt x="150867" y="30239"/>
                  </a:cubicBezTo>
                  <a:cubicBezTo>
                    <a:pt x="152237" y="29195"/>
                    <a:pt x="152531" y="27271"/>
                    <a:pt x="151487" y="25901"/>
                  </a:cubicBezTo>
                  <a:cubicBezTo>
                    <a:pt x="147540" y="20551"/>
                    <a:pt x="142680" y="15887"/>
                    <a:pt x="137199" y="12103"/>
                  </a:cubicBezTo>
                  <a:lnTo>
                    <a:pt x="137199" y="12103"/>
                  </a:lnTo>
                  <a:cubicBezTo>
                    <a:pt x="143528" y="14288"/>
                    <a:pt x="149660" y="17061"/>
                    <a:pt x="155499" y="20388"/>
                  </a:cubicBezTo>
                  <a:cubicBezTo>
                    <a:pt x="172755" y="30239"/>
                    <a:pt x="187010" y="44429"/>
                    <a:pt x="197905" y="62566"/>
                  </a:cubicBezTo>
                  <a:cubicBezTo>
                    <a:pt x="183291" y="86867"/>
                    <a:pt x="161991" y="104482"/>
                    <a:pt x="137102" y="113061"/>
                  </a:cubicBezTo>
                  <a:cubicBezTo>
                    <a:pt x="153151" y="101970"/>
                    <a:pt x="163654" y="83475"/>
                    <a:pt x="163654" y="62566"/>
                  </a:cubicBezTo>
                  <a:cubicBezTo>
                    <a:pt x="163654" y="57281"/>
                    <a:pt x="162969" y="52062"/>
                    <a:pt x="161664" y="47006"/>
                  </a:cubicBezTo>
                  <a:cubicBezTo>
                    <a:pt x="161309" y="45613"/>
                    <a:pt x="160063" y="44678"/>
                    <a:pt x="158691" y="44678"/>
                  </a:cubicBezTo>
                  <a:cubicBezTo>
                    <a:pt x="158423" y="44678"/>
                    <a:pt x="158151" y="44713"/>
                    <a:pt x="157880" y="44788"/>
                  </a:cubicBezTo>
                  <a:cubicBezTo>
                    <a:pt x="156217" y="45212"/>
                    <a:pt x="155238" y="46908"/>
                    <a:pt x="155662" y="48572"/>
                  </a:cubicBezTo>
                  <a:cubicBezTo>
                    <a:pt x="156837" y="53106"/>
                    <a:pt x="157456" y="57836"/>
                    <a:pt x="157456" y="62566"/>
                  </a:cubicBezTo>
                  <a:cubicBezTo>
                    <a:pt x="157456" y="93000"/>
                    <a:pt x="132698" y="117758"/>
                    <a:pt x="102264" y="117758"/>
                  </a:cubicBezTo>
                  <a:cubicBezTo>
                    <a:pt x="71829" y="117758"/>
                    <a:pt x="47071" y="93000"/>
                    <a:pt x="47071" y="62566"/>
                  </a:cubicBezTo>
                  <a:cubicBezTo>
                    <a:pt x="47071" y="32131"/>
                    <a:pt x="71829" y="7373"/>
                    <a:pt x="102264" y="7373"/>
                  </a:cubicBezTo>
                  <a:close/>
                  <a:moveTo>
                    <a:pt x="102264" y="1"/>
                  </a:moveTo>
                  <a:cubicBezTo>
                    <a:pt x="82626" y="1"/>
                    <a:pt x="63152" y="5187"/>
                    <a:pt x="45929" y="15006"/>
                  </a:cubicBezTo>
                  <a:cubicBezTo>
                    <a:pt x="27597" y="25509"/>
                    <a:pt x="12461" y="40612"/>
                    <a:pt x="946" y="59956"/>
                  </a:cubicBezTo>
                  <a:cubicBezTo>
                    <a:pt x="0" y="61554"/>
                    <a:pt x="0" y="63577"/>
                    <a:pt x="946" y="65175"/>
                  </a:cubicBezTo>
                  <a:cubicBezTo>
                    <a:pt x="7079" y="75483"/>
                    <a:pt x="14386" y="84747"/>
                    <a:pt x="22671" y="92706"/>
                  </a:cubicBezTo>
                  <a:cubicBezTo>
                    <a:pt x="23274" y="93278"/>
                    <a:pt x="24055" y="93563"/>
                    <a:pt x="24833" y="93563"/>
                  </a:cubicBezTo>
                  <a:cubicBezTo>
                    <a:pt x="25654" y="93563"/>
                    <a:pt x="26472" y="93245"/>
                    <a:pt x="27075" y="92608"/>
                  </a:cubicBezTo>
                  <a:cubicBezTo>
                    <a:pt x="28249" y="91369"/>
                    <a:pt x="28216" y="89412"/>
                    <a:pt x="26977" y="88205"/>
                  </a:cubicBezTo>
                  <a:cubicBezTo>
                    <a:pt x="19246" y="80800"/>
                    <a:pt x="12396" y="72188"/>
                    <a:pt x="6622" y="62566"/>
                  </a:cubicBezTo>
                  <a:cubicBezTo>
                    <a:pt x="17517" y="44429"/>
                    <a:pt x="31772" y="30239"/>
                    <a:pt x="49028" y="20388"/>
                  </a:cubicBezTo>
                  <a:cubicBezTo>
                    <a:pt x="54900" y="17061"/>
                    <a:pt x="61032" y="14256"/>
                    <a:pt x="67393" y="12070"/>
                  </a:cubicBezTo>
                  <a:lnTo>
                    <a:pt x="67393" y="12070"/>
                  </a:lnTo>
                  <a:cubicBezTo>
                    <a:pt x="51377" y="23161"/>
                    <a:pt x="40873" y="41656"/>
                    <a:pt x="40873" y="62566"/>
                  </a:cubicBezTo>
                  <a:cubicBezTo>
                    <a:pt x="40873" y="83475"/>
                    <a:pt x="51409" y="102003"/>
                    <a:pt x="67426" y="113094"/>
                  </a:cubicBezTo>
                  <a:cubicBezTo>
                    <a:pt x="59238" y="110256"/>
                    <a:pt x="51409" y="106472"/>
                    <a:pt x="44004" y="101677"/>
                  </a:cubicBezTo>
                  <a:cubicBezTo>
                    <a:pt x="43486" y="101347"/>
                    <a:pt x="42903" y="101187"/>
                    <a:pt x="42326" y="101187"/>
                  </a:cubicBezTo>
                  <a:cubicBezTo>
                    <a:pt x="41306" y="101187"/>
                    <a:pt x="40303" y="101685"/>
                    <a:pt x="39699" y="102623"/>
                  </a:cubicBezTo>
                  <a:cubicBezTo>
                    <a:pt x="38785" y="104058"/>
                    <a:pt x="39209" y="105983"/>
                    <a:pt x="40645" y="106896"/>
                  </a:cubicBezTo>
                  <a:cubicBezTo>
                    <a:pt x="53725" y="115345"/>
                    <a:pt x="68078" y="120923"/>
                    <a:pt x="83246" y="123532"/>
                  </a:cubicBezTo>
                  <a:cubicBezTo>
                    <a:pt x="89607" y="124609"/>
                    <a:pt x="95935" y="125163"/>
                    <a:pt x="102296" y="125163"/>
                  </a:cubicBezTo>
                  <a:cubicBezTo>
                    <a:pt x="110940" y="125163"/>
                    <a:pt x="119585" y="124152"/>
                    <a:pt x="128099" y="122129"/>
                  </a:cubicBezTo>
                  <a:cubicBezTo>
                    <a:pt x="159283" y="114823"/>
                    <a:pt x="186097" y="94566"/>
                    <a:pt x="203581" y="65175"/>
                  </a:cubicBezTo>
                  <a:cubicBezTo>
                    <a:pt x="204527" y="63577"/>
                    <a:pt x="204527" y="61554"/>
                    <a:pt x="203581" y="59956"/>
                  </a:cubicBezTo>
                  <a:cubicBezTo>
                    <a:pt x="192066" y="40612"/>
                    <a:pt x="176930" y="25509"/>
                    <a:pt x="158598" y="15006"/>
                  </a:cubicBezTo>
                  <a:cubicBezTo>
                    <a:pt x="141375" y="5187"/>
                    <a:pt x="121901" y="1"/>
                    <a:pt x="102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a:off x="4627125" y="2767775"/>
              <a:ext cx="307450" cy="685875"/>
            </a:xfrm>
            <a:custGeom>
              <a:avLst/>
              <a:gdLst/>
              <a:ahLst/>
              <a:cxnLst/>
              <a:rect l="l" t="t" r="r" b="b"/>
              <a:pathLst>
                <a:path w="12298" h="27435" extrusionOk="0">
                  <a:moveTo>
                    <a:pt x="9199" y="1"/>
                  </a:moveTo>
                  <a:cubicBezTo>
                    <a:pt x="7470" y="1"/>
                    <a:pt x="6100" y="1371"/>
                    <a:pt x="6100" y="3100"/>
                  </a:cubicBezTo>
                  <a:lnTo>
                    <a:pt x="6100" y="3198"/>
                  </a:lnTo>
                  <a:cubicBezTo>
                    <a:pt x="6100" y="10080"/>
                    <a:pt x="4273" y="16865"/>
                    <a:pt x="848" y="22769"/>
                  </a:cubicBezTo>
                  <a:cubicBezTo>
                    <a:pt x="0" y="24270"/>
                    <a:pt x="522" y="26162"/>
                    <a:pt x="1990" y="27010"/>
                  </a:cubicBezTo>
                  <a:cubicBezTo>
                    <a:pt x="2479" y="27304"/>
                    <a:pt x="3001" y="27434"/>
                    <a:pt x="3556" y="27434"/>
                  </a:cubicBezTo>
                  <a:cubicBezTo>
                    <a:pt x="4600" y="27434"/>
                    <a:pt x="5643" y="26880"/>
                    <a:pt x="6231" y="25901"/>
                  </a:cubicBezTo>
                  <a:cubicBezTo>
                    <a:pt x="10210" y="19018"/>
                    <a:pt x="12298" y="11157"/>
                    <a:pt x="12298" y="3165"/>
                  </a:cubicBezTo>
                  <a:lnTo>
                    <a:pt x="12298" y="3100"/>
                  </a:lnTo>
                  <a:cubicBezTo>
                    <a:pt x="12298" y="1371"/>
                    <a:pt x="10928" y="1"/>
                    <a:pt x="9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4238125" y="1853850"/>
              <a:ext cx="565150" cy="541275"/>
            </a:xfrm>
            <a:custGeom>
              <a:avLst/>
              <a:gdLst/>
              <a:ahLst/>
              <a:cxnLst/>
              <a:rect l="l" t="t" r="r" b="b"/>
              <a:pathLst>
                <a:path w="22606" h="21651" extrusionOk="0">
                  <a:moveTo>
                    <a:pt x="3548" y="1"/>
                  </a:moveTo>
                  <a:cubicBezTo>
                    <a:pt x="2485" y="1"/>
                    <a:pt x="1449" y="552"/>
                    <a:pt x="881" y="1557"/>
                  </a:cubicBezTo>
                  <a:cubicBezTo>
                    <a:pt x="0" y="3025"/>
                    <a:pt x="522" y="4917"/>
                    <a:pt x="2023" y="5797"/>
                  </a:cubicBezTo>
                  <a:cubicBezTo>
                    <a:pt x="7960" y="9222"/>
                    <a:pt x="12918" y="14148"/>
                    <a:pt x="16376" y="20085"/>
                  </a:cubicBezTo>
                  <a:cubicBezTo>
                    <a:pt x="16963" y="21096"/>
                    <a:pt x="18007" y="21651"/>
                    <a:pt x="19050" y="21651"/>
                  </a:cubicBezTo>
                  <a:cubicBezTo>
                    <a:pt x="19605" y="21651"/>
                    <a:pt x="20127" y="21520"/>
                    <a:pt x="20616" y="21226"/>
                  </a:cubicBezTo>
                  <a:cubicBezTo>
                    <a:pt x="22084" y="20346"/>
                    <a:pt x="22606" y="18454"/>
                    <a:pt x="21725" y="16986"/>
                  </a:cubicBezTo>
                  <a:cubicBezTo>
                    <a:pt x="17746" y="10103"/>
                    <a:pt x="12005" y="4362"/>
                    <a:pt x="5089" y="415"/>
                  </a:cubicBezTo>
                  <a:cubicBezTo>
                    <a:pt x="4604" y="135"/>
                    <a:pt x="4073" y="1"/>
                    <a:pt x="3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2665850" y="2242850"/>
              <a:ext cx="306650" cy="683975"/>
            </a:xfrm>
            <a:custGeom>
              <a:avLst/>
              <a:gdLst/>
              <a:ahLst/>
              <a:cxnLst/>
              <a:rect l="l" t="t" r="r" b="b"/>
              <a:pathLst>
                <a:path w="12266" h="27359" extrusionOk="0">
                  <a:moveTo>
                    <a:pt x="8726" y="0"/>
                  </a:moveTo>
                  <a:cubicBezTo>
                    <a:pt x="7654" y="0"/>
                    <a:pt x="6603" y="552"/>
                    <a:pt x="6035" y="1556"/>
                  </a:cubicBezTo>
                  <a:cubicBezTo>
                    <a:pt x="2088" y="8407"/>
                    <a:pt x="0" y="16235"/>
                    <a:pt x="0" y="24227"/>
                  </a:cubicBezTo>
                  <a:cubicBezTo>
                    <a:pt x="0" y="25956"/>
                    <a:pt x="1370" y="27359"/>
                    <a:pt x="3099" y="27359"/>
                  </a:cubicBezTo>
                  <a:cubicBezTo>
                    <a:pt x="4828" y="27359"/>
                    <a:pt x="6198" y="25956"/>
                    <a:pt x="6198" y="24227"/>
                  </a:cubicBezTo>
                  <a:lnTo>
                    <a:pt x="6198" y="24195"/>
                  </a:lnTo>
                  <a:cubicBezTo>
                    <a:pt x="6198" y="17312"/>
                    <a:pt x="7992" y="10559"/>
                    <a:pt x="11417" y="4655"/>
                  </a:cubicBezTo>
                  <a:cubicBezTo>
                    <a:pt x="12265" y="3155"/>
                    <a:pt x="11776" y="1263"/>
                    <a:pt x="10276" y="415"/>
                  </a:cubicBezTo>
                  <a:cubicBezTo>
                    <a:pt x="9791" y="134"/>
                    <a:pt x="9256" y="0"/>
                    <a:pt x="87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2796325" y="3299700"/>
              <a:ext cx="564350" cy="541300"/>
            </a:xfrm>
            <a:custGeom>
              <a:avLst/>
              <a:gdLst/>
              <a:ahLst/>
              <a:cxnLst/>
              <a:rect l="l" t="t" r="r" b="b"/>
              <a:pathLst>
                <a:path w="22574" h="21652" extrusionOk="0">
                  <a:moveTo>
                    <a:pt x="3561" y="0"/>
                  </a:moveTo>
                  <a:cubicBezTo>
                    <a:pt x="3029" y="0"/>
                    <a:pt x="2488" y="135"/>
                    <a:pt x="1990" y="416"/>
                  </a:cubicBezTo>
                  <a:cubicBezTo>
                    <a:pt x="522" y="1264"/>
                    <a:pt x="1" y="3156"/>
                    <a:pt x="881" y="4657"/>
                  </a:cubicBezTo>
                  <a:cubicBezTo>
                    <a:pt x="4861" y="11539"/>
                    <a:pt x="10602" y="17281"/>
                    <a:pt x="17485" y="21228"/>
                  </a:cubicBezTo>
                  <a:cubicBezTo>
                    <a:pt x="17974" y="21521"/>
                    <a:pt x="18529" y="21652"/>
                    <a:pt x="19051" y="21652"/>
                  </a:cubicBezTo>
                  <a:cubicBezTo>
                    <a:pt x="20127" y="21652"/>
                    <a:pt x="21138" y="21097"/>
                    <a:pt x="21725" y="20118"/>
                  </a:cubicBezTo>
                  <a:cubicBezTo>
                    <a:pt x="22573" y="18618"/>
                    <a:pt x="22084" y="16726"/>
                    <a:pt x="20584" y="15878"/>
                  </a:cubicBezTo>
                  <a:cubicBezTo>
                    <a:pt x="14647" y="12420"/>
                    <a:pt x="9689" y="7495"/>
                    <a:pt x="6231" y="1525"/>
                  </a:cubicBezTo>
                  <a:cubicBezTo>
                    <a:pt x="5664" y="544"/>
                    <a:pt x="4632" y="0"/>
                    <a:pt x="35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3723550" y="3685450"/>
              <a:ext cx="694000" cy="296625"/>
            </a:xfrm>
            <a:custGeom>
              <a:avLst/>
              <a:gdLst/>
              <a:ahLst/>
              <a:cxnLst/>
              <a:rect l="l" t="t" r="r" b="b"/>
              <a:pathLst>
                <a:path w="27760" h="11865" extrusionOk="0">
                  <a:moveTo>
                    <a:pt x="24220" y="1"/>
                  </a:moveTo>
                  <a:cubicBezTo>
                    <a:pt x="23691" y="1"/>
                    <a:pt x="23156" y="135"/>
                    <a:pt x="22671" y="415"/>
                  </a:cubicBezTo>
                  <a:cubicBezTo>
                    <a:pt x="16734" y="3840"/>
                    <a:pt x="9982" y="5667"/>
                    <a:pt x="3099" y="5667"/>
                  </a:cubicBezTo>
                  <a:cubicBezTo>
                    <a:pt x="1370" y="5667"/>
                    <a:pt x="0" y="7070"/>
                    <a:pt x="0" y="8766"/>
                  </a:cubicBezTo>
                  <a:cubicBezTo>
                    <a:pt x="0" y="10495"/>
                    <a:pt x="1370" y="11865"/>
                    <a:pt x="3099" y="11865"/>
                  </a:cubicBezTo>
                  <a:cubicBezTo>
                    <a:pt x="11058" y="11865"/>
                    <a:pt x="18920" y="9777"/>
                    <a:pt x="25770" y="5798"/>
                  </a:cubicBezTo>
                  <a:cubicBezTo>
                    <a:pt x="27271" y="4917"/>
                    <a:pt x="27760" y="3025"/>
                    <a:pt x="26912" y="1557"/>
                  </a:cubicBezTo>
                  <a:cubicBezTo>
                    <a:pt x="26344" y="552"/>
                    <a:pt x="25293" y="1"/>
                    <a:pt x="24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3182050" y="1713350"/>
              <a:ext cx="694025" cy="297675"/>
            </a:xfrm>
            <a:custGeom>
              <a:avLst/>
              <a:gdLst/>
              <a:ahLst/>
              <a:cxnLst/>
              <a:rect l="l" t="t" r="r" b="b"/>
              <a:pathLst>
                <a:path w="27761" h="11907" extrusionOk="0">
                  <a:moveTo>
                    <a:pt x="24661" y="0"/>
                  </a:moveTo>
                  <a:cubicBezTo>
                    <a:pt x="16669" y="0"/>
                    <a:pt x="8841" y="2121"/>
                    <a:pt x="1958" y="6100"/>
                  </a:cubicBezTo>
                  <a:cubicBezTo>
                    <a:pt x="490" y="6981"/>
                    <a:pt x="1" y="8873"/>
                    <a:pt x="849" y="10341"/>
                  </a:cubicBezTo>
                  <a:cubicBezTo>
                    <a:pt x="1436" y="11352"/>
                    <a:pt x="2480" y="11907"/>
                    <a:pt x="3524" y="11907"/>
                  </a:cubicBezTo>
                  <a:cubicBezTo>
                    <a:pt x="4078" y="11907"/>
                    <a:pt x="4600" y="11743"/>
                    <a:pt x="5089" y="11483"/>
                  </a:cubicBezTo>
                  <a:cubicBezTo>
                    <a:pt x="10994" y="8025"/>
                    <a:pt x="17779" y="6198"/>
                    <a:pt x="24661" y="6198"/>
                  </a:cubicBezTo>
                  <a:cubicBezTo>
                    <a:pt x="26358" y="6198"/>
                    <a:pt x="27760" y="4795"/>
                    <a:pt x="27760" y="3099"/>
                  </a:cubicBezTo>
                  <a:cubicBezTo>
                    <a:pt x="27760" y="1370"/>
                    <a:pt x="26358" y="0"/>
                    <a:pt x="2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1"/>
          <p:cNvSpPr/>
          <p:nvPr/>
        </p:nvSpPr>
        <p:spPr>
          <a:xfrm>
            <a:off x="3440275" y="2632825"/>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78;p31">
            <a:extLst>
              <a:ext uri="{FF2B5EF4-FFF2-40B4-BE49-F238E27FC236}">
                <a16:creationId xmlns:a16="http://schemas.microsoft.com/office/drawing/2014/main" id="{921AD3A6-6AB8-4E55-AF08-7B02FD1928D0}"/>
              </a:ext>
            </a:extLst>
          </p:cNvPr>
          <p:cNvSpPr/>
          <p:nvPr/>
        </p:nvSpPr>
        <p:spPr>
          <a:xfrm>
            <a:off x="5275835" y="3346811"/>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681;p31">
            <a:extLst>
              <a:ext uri="{FF2B5EF4-FFF2-40B4-BE49-F238E27FC236}">
                <a16:creationId xmlns:a16="http://schemas.microsoft.com/office/drawing/2014/main" id="{7505CF3B-EFB9-44B4-A41A-3742EBBF7151}"/>
              </a:ext>
            </a:extLst>
          </p:cNvPr>
          <p:cNvCxnSpPr>
            <a:cxnSpLocks/>
          </p:cNvCxnSpPr>
          <p:nvPr/>
        </p:nvCxnSpPr>
        <p:spPr>
          <a:xfrm rot="16200000" flipH="1">
            <a:off x="5314179" y="3488454"/>
            <a:ext cx="383476" cy="336565"/>
          </a:xfrm>
          <a:prstGeom prst="bentConnector3">
            <a:avLst>
              <a:gd name="adj1" fmla="val 50000"/>
            </a:avLst>
          </a:prstGeom>
          <a:noFill/>
          <a:ln w="9525" cap="flat" cmpd="sng">
            <a:solidFill>
              <a:schemeClr val="lt2"/>
            </a:solidFill>
            <a:prstDash val="lgDash"/>
            <a:round/>
            <a:headEnd type="none" w="med" len="med"/>
            <a:tailEnd type="none" w="med" len="med"/>
          </a:ln>
        </p:spPr>
      </p:cxnSp>
      <p:sp>
        <p:nvSpPr>
          <p:cNvPr id="40" name="Google Shape;675;p31">
            <a:extLst>
              <a:ext uri="{FF2B5EF4-FFF2-40B4-BE49-F238E27FC236}">
                <a16:creationId xmlns:a16="http://schemas.microsoft.com/office/drawing/2014/main" id="{0BD885CE-D7DF-4ED2-9052-9A6397F26840}"/>
              </a:ext>
            </a:extLst>
          </p:cNvPr>
          <p:cNvSpPr txBox="1">
            <a:spLocks/>
          </p:cNvSpPr>
          <p:nvPr/>
        </p:nvSpPr>
        <p:spPr>
          <a:xfrm>
            <a:off x="5275835" y="3588598"/>
            <a:ext cx="1881300"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1pPr>
            <a:lvl2pPr marR="0" lvl="1"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2pPr>
            <a:lvl3pPr marR="0" lvl="2"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3pPr>
            <a:lvl4pPr marR="0" lvl="3"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4pPr>
            <a:lvl5pPr marR="0" lvl="4"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5pPr>
            <a:lvl6pPr marR="0" lvl="5"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6pPr>
            <a:lvl7pPr marR="0" lvl="6"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7pPr>
            <a:lvl8pPr marR="0" lvl="7"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8pPr>
            <a:lvl9pPr marR="0" lvl="8" algn="l" rtl="0">
              <a:lnSpc>
                <a:spcPct val="100000"/>
              </a:lnSpc>
              <a:spcBef>
                <a:spcPts val="0"/>
              </a:spcBef>
              <a:spcAft>
                <a:spcPts val="0"/>
              </a:spcAft>
              <a:buClr>
                <a:schemeClr val="lt1"/>
              </a:buClr>
              <a:buSzPts val="1800"/>
              <a:buFont typeface="Teko Medium"/>
              <a:buNone/>
              <a:defRPr sz="1800" b="0" i="0" u="none" strike="noStrike" cap="none">
                <a:solidFill>
                  <a:schemeClr val="lt1"/>
                </a:solidFill>
                <a:latin typeface="Teko Medium"/>
                <a:ea typeface="Teko Medium"/>
                <a:cs typeface="Teko Medium"/>
                <a:sym typeface="Teko Medium"/>
              </a:defRPr>
            </a:lvl9pPr>
          </a:lstStyle>
          <a:p>
            <a:r>
              <a:rPr lang="en-US" dirty="0">
                <a:solidFill>
                  <a:srgbClr val="F3F3F3"/>
                </a:solidFill>
                <a:latin typeface="Teko"/>
                <a:ea typeface="Teko"/>
                <a:cs typeface="Teko"/>
                <a:sym typeface="Teko"/>
              </a:rPr>
              <a:t>Time</a:t>
            </a:r>
          </a:p>
        </p:txBody>
      </p:sp>
      <p:sp>
        <p:nvSpPr>
          <p:cNvPr id="41" name="Google Shape;673;p31">
            <a:extLst>
              <a:ext uri="{FF2B5EF4-FFF2-40B4-BE49-F238E27FC236}">
                <a16:creationId xmlns:a16="http://schemas.microsoft.com/office/drawing/2014/main" id="{8C64472B-69E6-46B3-8D69-D09971764BE2}"/>
              </a:ext>
            </a:extLst>
          </p:cNvPr>
          <p:cNvSpPr txBox="1">
            <a:spLocks/>
          </p:cNvSpPr>
          <p:nvPr/>
        </p:nvSpPr>
        <p:spPr>
          <a:xfrm>
            <a:off x="5275835" y="4058061"/>
            <a:ext cx="1881300" cy="8165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l"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indent="0"/>
            <a:r>
              <a:rPr lang="en-US" dirty="0">
                <a:solidFill>
                  <a:srgbClr val="F3F3F3"/>
                </a:solidFill>
              </a:rPr>
              <a:t>Class that allows to control time and framerate of 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29"/>
        <p:cNvGrpSpPr/>
        <p:nvPr/>
      </p:nvGrpSpPr>
      <p:grpSpPr>
        <a:xfrm>
          <a:off x="0" y="0"/>
          <a:ext cx="0" cy="0"/>
          <a:chOff x="0" y="0"/>
          <a:chExt cx="0" cy="0"/>
        </a:xfrm>
      </p:grpSpPr>
      <p:sp>
        <p:nvSpPr>
          <p:cNvPr id="1131" name="Google Shape;1131;p37"/>
          <p:cNvSpPr txBox="1">
            <a:spLocks noGrp="1"/>
          </p:cNvSpPr>
          <p:nvPr>
            <p:ph type="ctrTitle"/>
          </p:nvPr>
        </p:nvSpPr>
        <p:spPr>
          <a:xfrm>
            <a:off x="1348450" y="157530"/>
            <a:ext cx="64470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solidFill>
                  <a:srgbClr val="F3F3F3"/>
                </a:solidFill>
              </a:rPr>
              <a:t>Function display in Unity</a:t>
            </a:r>
            <a:endParaRPr dirty="0">
              <a:solidFill>
                <a:srgbClr val="F3F3F3"/>
              </a:solidFill>
            </a:endParaRPr>
          </a:p>
        </p:txBody>
      </p:sp>
      <p:sp>
        <p:nvSpPr>
          <p:cNvPr id="1133" name="Google Shape;1133;p37"/>
          <p:cNvSpPr/>
          <p:nvPr/>
        </p:nvSpPr>
        <p:spPr>
          <a:xfrm>
            <a:off x="3450309" y="1581816"/>
            <a:ext cx="462517" cy="499974"/>
          </a:xfrm>
          <a:custGeom>
            <a:avLst/>
            <a:gdLst/>
            <a:ahLst/>
            <a:cxnLst/>
            <a:rect l="l" t="t" r="r" b="b"/>
            <a:pathLst>
              <a:path w="10002" h="10812" extrusionOk="0">
                <a:moveTo>
                  <a:pt x="0" y="1"/>
                </a:moveTo>
                <a:lnTo>
                  <a:pt x="0" y="10812"/>
                </a:lnTo>
                <a:lnTo>
                  <a:pt x="10001" y="10812"/>
                </a:lnTo>
                <a:lnTo>
                  <a:pt x="10001" y="1108"/>
                </a:lnTo>
                <a:lnTo>
                  <a:pt x="6882" y="1108"/>
                </a:lnTo>
                <a:lnTo>
                  <a:pt x="5763" y="1"/>
                </a:lnTo>
                <a:close/>
              </a:path>
            </a:pathLst>
          </a:custGeom>
          <a:solidFill>
            <a:srgbClr val="0068E8">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txBox="1">
            <a:spLocks noGrp="1"/>
          </p:cNvSpPr>
          <p:nvPr>
            <p:ph type="ctrTitle" idx="6"/>
          </p:nvPr>
        </p:nvSpPr>
        <p:spPr>
          <a:xfrm>
            <a:off x="5298100" y="2144533"/>
            <a:ext cx="2619300" cy="38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F3F3F3"/>
                </a:solidFill>
              </a:rPr>
              <a:t>Colliders</a:t>
            </a:r>
            <a:endParaRPr dirty="0">
              <a:solidFill>
                <a:srgbClr val="F3F3F3"/>
              </a:solidFill>
            </a:endParaRPr>
          </a:p>
        </p:txBody>
      </p:sp>
      <p:sp>
        <p:nvSpPr>
          <p:cNvPr id="1139" name="Google Shape;1139;p37"/>
          <p:cNvSpPr txBox="1">
            <a:spLocks noGrp="1"/>
          </p:cNvSpPr>
          <p:nvPr>
            <p:ph type="ctrTitle" idx="3"/>
          </p:nvPr>
        </p:nvSpPr>
        <p:spPr>
          <a:xfrm>
            <a:off x="83600" y="1303504"/>
            <a:ext cx="2619300" cy="38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3F3F3"/>
                </a:solidFill>
              </a:rPr>
              <a:t>Transform</a:t>
            </a:r>
            <a:endParaRPr dirty="0">
              <a:solidFill>
                <a:srgbClr val="F3F3F3"/>
              </a:solidFill>
            </a:endParaRPr>
          </a:p>
        </p:txBody>
      </p:sp>
      <p:sp>
        <p:nvSpPr>
          <p:cNvPr id="1140" name="Google Shape;1140;p37"/>
          <p:cNvSpPr txBox="1">
            <a:spLocks noGrp="1"/>
          </p:cNvSpPr>
          <p:nvPr>
            <p:ph type="ctrTitle" idx="4"/>
          </p:nvPr>
        </p:nvSpPr>
        <p:spPr>
          <a:xfrm>
            <a:off x="2691300" y="1769763"/>
            <a:ext cx="2619300" cy="38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3F3F3"/>
                </a:solidFill>
              </a:rPr>
              <a:t>Rigidbody 2D</a:t>
            </a:r>
            <a:endParaRPr dirty="0">
              <a:solidFill>
                <a:srgbClr val="F3F3F3"/>
              </a:solidFill>
            </a:endParaRPr>
          </a:p>
        </p:txBody>
      </p:sp>
      <p:sp>
        <p:nvSpPr>
          <p:cNvPr id="1141" name="Google Shape;1141;p37"/>
          <p:cNvSpPr/>
          <p:nvPr/>
        </p:nvSpPr>
        <p:spPr>
          <a:xfrm>
            <a:off x="854173" y="1126404"/>
            <a:ext cx="469130" cy="507095"/>
          </a:xfrm>
          <a:custGeom>
            <a:avLst/>
            <a:gdLst/>
            <a:ahLst/>
            <a:cxnLst/>
            <a:rect l="l" t="t" r="r" b="b"/>
            <a:pathLst>
              <a:path w="10145" h="10966" extrusionOk="0">
                <a:moveTo>
                  <a:pt x="5799" y="155"/>
                </a:moveTo>
                <a:lnTo>
                  <a:pt x="6918" y="1274"/>
                </a:lnTo>
                <a:lnTo>
                  <a:pt x="9990" y="1274"/>
                </a:lnTo>
                <a:lnTo>
                  <a:pt x="9990" y="10823"/>
                </a:lnTo>
                <a:lnTo>
                  <a:pt x="144" y="10823"/>
                </a:lnTo>
                <a:lnTo>
                  <a:pt x="144" y="155"/>
                </a:lnTo>
                <a:close/>
                <a:moveTo>
                  <a:pt x="1" y="0"/>
                </a:moveTo>
                <a:lnTo>
                  <a:pt x="1" y="10966"/>
                </a:lnTo>
                <a:lnTo>
                  <a:pt x="10145" y="10966"/>
                </a:lnTo>
                <a:lnTo>
                  <a:pt x="10133" y="1120"/>
                </a:lnTo>
                <a:lnTo>
                  <a:pt x="6978" y="1120"/>
                </a:lnTo>
                <a:lnTo>
                  <a:pt x="585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2293027" y="1216161"/>
            <a:ext cx="582517" cy="344692"/>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flipH="1">
            <a:off x="2293602" y="3156913"/>
            <a:ext cx="583118" cy="344692"/>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805202" y="1077942"/>
            <a:ext cx="567118" cy="604574"/>
          </a:xfrm>
          <a:custGeom>
            <a:avLst/>
            <a:gdLst/>
            <a:ahLst/>
            <a:cxnLst/>
            <a:rect l="l" t="t" r="r" b="b"/>
            <a:pathLst>
              <a:path w="12264" h="13074" extrusionOk="0">
                <a:moveTo>
                  <a:pt x="7239" y="298"/>
                </a:moveTo>
                <a:lnTo>
                  <a:pt x="8358" y="1417"/>
                </a:lnTo>
                <a:lnTo>
                  <a:pt x="11954" y="1417"/>
                </a:lnTo>
                <a:lnTo>
                  <a:pt x="11954" y="12776"/>
                </a:lnTo>
                <a:lnTo>
                  <a:pt x="298" y="12776"/>
                </a:lnTo>
                <a:lnTo>
                  <a:pt x="298" y="298"/>
                </a:lnTo>
                <a:close/>
                <a:moveTo>
                  <a:pt x="0" y="1"/>
                </a:moveTo>
                <a:lnTo>
                  <a:pt x="0" y="13074"/>
                </a:lnTo>
                <a:lnTo>
                  <a:pt x="12264" y="13074"/>
                </a:lnTo>
                <a:lnTo>
                  <a:pt x="12264" y="1108"/>
                </a:lnTo>
                <a:lnTo>
                  <a:pt x="8477" y="1108"/>
                </a:lnTo>
                <a:lnTo>
                  <a:pt x="737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719996" y="1525015"/>
            <a:ext cx="57896" cy="37503"/>
          </a:xfrm>
          <a:custGeom>
            <a:avLst/>
            <a:gdLst/>
            <a:ahLst/>
            <a:cxnLst/>
            <a:rect l="l" t="t" r="r" b="b"/>
            <a:pathLst>
              <a:path w="1252" h="811" extrusionOk="0">
                <a:moveTo>
                  <a:pt x="1" y="0"/>
                </a:moveTo>
                <a:lnTo>
                  <a:pt x="1" y="334"/>
                </a:lnTo>
                <a:lnTo>
                  <a:pt x="1251" y="810"/>
                </a:lnTo>
                <a:lnTo>
                  <a:pt x="1251" y="477"/>
                </a:lnTo>
                <a:lnTo>
                  <a:pt x="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719996" y="1472160"/>
            <a:ext cx="57896" cy="38058"/>
          </a:xfrm>
          <a:custGeom>
            <a:avLst/>
            <a:gdLst/>
            <a:ahLst/>
            <a:cxnLst/>
            <a:rect l="l" t="t" r="r" b="b"/>
            <a:pathLst>
              <a:path w="1252" h="823" extrusionOk="0">
                <a:moveTo>
                  <a:pt x="1" y="0"/>
                </a:moveTo>
                <a:lnTo>
                  <a:pt x="1" y="334"/>
                </a:lnTo>
                <a:lnTo>
                  <a:pt x="1251" y="822"/>
                </a:lnTo>
                <a:lnTo>
                  <a:pt x="1251" y="489"/>
                </a:lnTo>
                <a:lnTo>
                  <a:pt x="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719996" y="1367004"/>
            <a:ext cx="57896" cy="38011"/>
          </a:xfrm>
          <a:custGeom>
            <a:avLst/>
            <a:gdLst/>
            <a:ahLst/>
            <a:cxnLst/>
            <a:rect l="l" t="t" r="r" b="b"/>
            <a:pathLst>
              <a:path w="1252" h="822" extrusionOk="0">
                <a:moveTo>
                  <a:pt x="1" y="0"/>
                </a:moveTo>
                <a:lnTo>
                  <a:pt x="1" y="334"/>
                </a:lnTo>
                <a:lnTo>
                  <a:pt x="1251" y="822"/>
                </a:lnTo>
                <a:lnTo>
                  <a:pt x="1251" y="489"/>
                </a:lnTo>
                <a:lnTo>
                  <a:pt x="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719996" y="1419304"/>
            <a:ext cx="57896" cy="38058"/>
          </a:xfrm>
          <a:custGeom>
            <a:avLst/>
            <a:gdLst/>
            <a:ahLst/>
            <a:cxnLst/>
            <a:rect l="l" t="t" r="r" b="b"/>
            <a:pathLst>
              <a:path w="1252" h="823" extrusionOk="0">
                <a:moveTo>
                  <a:pt x="1" y="0"/>
                </a:moveTo>
                <a:lnTo>
                  <a:pt x="1" y="334"/>
                </a:lnTo>
                <a:lnTo>
                  <a:pt x="1251" y="822"/>
                </a:lnTo>
                <a:lnTo>
                  <a:pt x="1251" y="489"/>
                </a:lnTo>
                <a:lnTo>
                  <a:pt x="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9" name="Google Shape;1149;p37"/>
          <p:cNvCxnSpPr/>
          <p:nvPr/>
        </p:nvCxnSpPr>
        <p:spPr>
          <a:xfrm rot="10800000">
            <a:off x="1052317" y="1673547"/>
            <a:ext cx="0" cy="1369500"/>
          </a:xfrm>
          <a:prstGeom prst="straightConnector1">
            <a:avLst/>
          </a:prstGeom>
          <a:noFill/>
          <a:ln w="9525" cap="flat" cmpd="sng">
            <a:solidFill>
              <a:srgbClr val="11FFFF"/>
            </a:solidFill>
            <a:prstDash val="solid"/>
            <a:round/>
            <a:headEnd type="none" w="med" len="med"/>
            <a:tailEnd type="none" w="med" len="med"/>
          </a:ln>
        </p:spPr>
      </p:cxnSp>
      <p:sp>
        <p:nvSpPr>
          <p:cNvPr id="1150" name="Google Shape;1150;p37"/>
          <p:cNvSpPr/>
          <p:nvPr/>
        </p:nvSpPr>
        <p:spPr>
          <a:xfrm>
            <a:off x="3446979" y="1577978"/>
            <a:ext cx="469130" cy="507095"/>
          </a:xfrm>
          <a:custGeom>
            <a:avLst/>
            <a:gdLst/>
            <a:ahLst/>
            <a:cxnLst/>
            <a:rect l="l" t="t" r="r" b="b"/>
            <a:pathLst>
              <a:path w="10145" h="10966" extrusionOk="0">
                <a:moveTo>
                  <a:pt x="5799" y="155"/>
                </a:moveTo>
                <a:lnTo>
                  <a:pt x="6918" y="1274"/>
                </a:lnTo>
                <a:lnTo>
                  <a:pt x="9990" y="1274"/>
                </a:lnTo>
                <a:lnTo>
                  <a:pt x="9990" y="10823"/>
                </a:lnTo>
                <a:lnTo>
                  <a:pt x="144" y="10823"/>
                </a:lnTo>
                <a:lnTo>
                  <a:pt x="144" y="155"/>
                </a:lnTo>
                <a:close/>
                <a:moveTo>
                  <a:pt x="1" y="0"/>
                </a:moveTo>
                <a:lnTo>
                  <a:pt x="1" y="10966"/>
                </a:lnTo>
                <a:lnTo>
                  <a:pt x="10145" y="10966"/>
                </a:lnTo>
                <a:lnTo>
                  <a:pt x="10133" y="1120"/>
                </a:lnTo>
                <a:lnTo>
                  <a:pt x="6978" y="1120"/>
                </a:lnTo>
                <a:lnTo>
                  <a:pt x="585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4924751" y="1667735"/>
            <a:ext cx="582517" cy="344692"/>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flipH="1">
            <a:off x="4925325" y="3608486"/>
            <a:ext cx="583118" cy="344692"/>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3398009" y="1529516"/>
            <a:ext cx="567118" cy="604574"/>
          </a:xfrm>
          <a:custGeom>
            <a:avLst/>
            <a:gdLst/>
            <a:ahLst/>
            <a:cxnLst/>
            <a:rect l="l" t="t" r="r" b="b"/>
            <a:pathLst>
              <a:path w="12264" h="13074" extrusionOk="0">
                <a:moveTo>
                  <a:pt x="7239" y="298"/>
                </a:moveTo>
                <a:lnTo>
                  <a:pt x="8358" y="1417"/>
                </a:lnTo>
                <a:lnTo>
                  <a:pt x="11954" y="1417"/>
                </a:lnTo>
                <a:lnTo>
                  <a:pt x="11954" y="12776"/>
                </a:lnTo>
                <a:lnTo>
                  <a:pt x="298" y="12776"/>
                </a:lnTo>
                <a:lnTo>
                  <a:pt x="298" y="298"/>
                </a:lnTo>
                <a:close/>
                <a:moveTo>
                  <a:pt x="0" y="1"/>
                </a:moveTo>
                <a:lnTo>
                  <a:pt x="0" y="13074"/>
                </a:lnTo>
                <a:lnTo>
                  <a:pt x="12264" y="13074"/>
                </a:lnTo>
                <a:lnTo>
                  <a:pt x="12264" y="1108"/>
                </a:lnTo>
                <a:lnTo>
                  <a:pt x="8477" y="1108"/>
                </a:lnTo>
                <a:lnTo>
                  <a:pt x="737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4" name="Google Shape;1154;p37"/>
          <p:cNvCxnSpPr/>
          <p:nvPr/>
        </p:nvCxnSpPr>
        <p:spPr>
          <a:xfrm rot="10800000">
            <a:off x="3645124" y="2125121"/>
            <a:ext cx="0" cy="1369500"/>
          </a:xfrm>
          <a:prstGeom prst="straightConnector1">
            <a:avLst/>
          </a:prstGeom>
          <a:noFill/>
          <a:ln w="9525" cap="flat" cmpd="sng">
            <a:solidFill>
              <a:srgbClr val="11FFFF"/>
            </a:solidFill>
            <a:prstDash val="solid"/>
            <a:round/>
            <a:headEnd type="none" w="med" len="med"/>
            <a:tailEnd type="none" w="med" len="med"/>
          </a:ln>
        </p:spPr>
      </p:cxnSp>
      <p:sp>
        <p:nvSpPr>
          <p:cNvPr id="1155" name="Google Shape;1155;p37"/>
          <p:cNvSpPr/>
          <p:nvPr/>
        </p:nvSpPr>
        <p:spPr>
          <a:xfrm>
            <a:off x="6070474" y="1944132"/>
            <a:ext cx="469130" cy="507095"/>
          </a:xfrm>
          <a:custGeom>
            <a:avLst/>
            <a:gdLst/>
            <a:ahLst/>
            <a:cxnLst/>
            <a:rect l="l" t="t" r="r" b="b"/>
            <a:pathLst>
              <a:path w="10145" h="10966" extrusionOk="0">
                <a:moveTo>
                  <a:pt x="5799" y="155"/>
                </a:moveTo>
                <a:lnTo>
                  <a:pt x="6918" y="1274"/>
                </a:lnTo>
                <a:lnTo>
                  <a:pt x="9990" y="1274"/>
                </a:lnTo>
                <a:lnTo>
                  <a:pt x="9990" y="10823"/>
                </a:lnTo>
                <a:lnTo>
                  <a:pt x="144" y="10823"/>
                </a:lnTo>
                <a:lnTo>
                  <a:pt x="144" y="155"/>
                </a:lnTo>
                <a:close/>
                <a:moveTo>
                  <a:pt x="1" y="0"/>
                </a:moveTo>
                <a:lnTo>
                  <a:pt x="1" y="10966"/>
                </a:lnTo>
                <a:lnTo>
                  <a:pt x="10145" y="10966"/>
                </a:lnTo>
                <a:lnTo>
                  <a:pt x="10133" y="1120"/>
                </a:lnTo>
                <a:lnTo>
                  <a:pt x="6978" y="1120"/>
                </a:lnTo>
                <a:lnTo>
                  <a:pt x="585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7639051" y="2033889"/>
            <a:ext cx="582517" cy="344692"/>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flipH="1">
            <a:off x="7639625" y="3974640"/>
            <a:ext cx="583118" cy="344692"/>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6021503" y="1895670"/>
            <a:ext cx="567118" cy="604574"/>
          </a:xfrm>
          <a:custGeom>
            <a:avLst/>
            <a:gdLst/>
            <a:ahLst/>
            <a:cxnLst/>
            <a:rect l="l" t="t" r="r" b="b"/>
            <a:pathLst>
              <a:path w="12264" h="13074" extrusionOk="0">
                <a:moveTo>
                  <a:pt x="7239" y="298"/>
                </a:moveTo>
                <a:lnTo>
                  <a:pt x="8358" y="1417"/>
                </a:lnTo>
                <a:lnTo>
                  <a:pt x="11954" y="1417"/>
                </a:lnTo>
                <a:lnTo>
                  <a:pt x="11954" y="12776"/>
                </a:lnTo>
                <a:lnTo>
                  <a:pt x="298" y="12776"/>
                </a:lnTo>
                <a:lnTo>
                  <a:pt x="298" y="298"/>
                </a:lnTo>
                <a:close/>
                <a:moveTo>
                  <a:pt x="0" y="1"/>
                </a:moveTo>
                <a:lnTo>
                  <a:pt x="0" y="13074"/>
                </a:lnTo>
                <a:lnTo>
                  <a:pt x="12264" y="13074"/>
                </a:lnTo>
                <a:lnTo>
                  <a:pt x="12264" y="1108"/>
                </a:lnTo>
                <a:lnTo>
                  <a:pt x="8477" y="1108"/>
                </a:lnTo>
                <a:lnTo>
                  <a:pt x="737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9" name="Google Shape;1159;p37"/>
          <p:cNvCxnSpPr/>
          <p:nvPr/>
        </p:nvCxnSpPr>
        <p:spPr>
          <a:xfrm rot="10800000">
            <a:off x="6268618" y="2491275"/>
            <a:ext cx="0" cy="1369500"/>
          </a:xfrm>
          <a:prstGeom prst="straightConnector1">
            <a:avLst/>
          </a:prstGeom>
          <a:noFill/>
          <a:ln w="9525" cap="flat" cmpd="sng">
            <a:solidFill>
              <a:srgbClr val="11FFFF"/>
            </a:solidFill>
            <a:prstDash val="solid"/>
            <a:round/>
            <a:headEnd type="none" w="med" len="med"/>
            <a:tailEnd type="none" w="med" len="med"/>
          </a:ln>
        </p:spPr>
      </p:cxnSp>
      <p:pic>
        <p:nvPicPr>
          <p:cNvPr id="5" name="Picture 4">
            <a:extLst>
              <a:ext uri="{FF2B5EF4-FFF2-40B4-BE49-F238E27FC236}">
                <a16:creationId xmlns:a16="http://schemas.microsoft.com/office/drawing/2014/main" id="{94B86A92-14E8-4D13-A288-85EBBF96C8DE}"/>
              </a:ext>
            </a:extLst>
          </p:cNvPr>
          <p:cNvPicPr>
            <a:picLocks noChangeAspect="1"/>
          </p:cNvPicPr>
          <p:nvPr/>
        </p:nvPicPr>
        <p:blipFill>
          <a:blip r:embed="rId4"/>
          <a:stretch>
            <a:fillRect/>
          </a:stretch>
        </p:blipFill>
        <p:spPr>
          <a:xfrm>
            <a:off x="1160727" y="1708401"/>
            <a:ext cx="1618774" cy="1703305"/>
          </a:xfrm>
          <a:prstGeom prst="rect">
            <a:avLst/>
          </a:prstGeom>
        </p:spPr>
      </p:pic>
      <p:grpSp>
        <p:nvGrpSpPr>
          <p:cNvPr id="56" name="Google Shape;7290;p57">
            <a:extLst>
              <a:ext uri="{FF2B5EF4-FFF2-40B4-BE49-F238E27FC236}">
                <a16:creationId xmlns:a16="http://schemas.microsoft.com/office/drawing/2014/main" id="{B45CC54B-92A5-433A-A346-A877F11D4CDB}"/>
              </a:ext>
            </a:extLst>
          </p:cNvPr>
          <p:cNvGrpSpPr/>
          <p:nvPr/>
        </p:nvGrpSpPr>
        <p:grpSpPr>
          <a:xfrm>
            <a:off x="908710" y="1227144"/>
            <a:ext cx="360056" cy="346516"/>
            <a:chOff x="-37534750" y="2668075"/>
            <a:chExt cx="332400" cy="319900"/>
          </a:xfrm>
        </p:grpSpPr>
        <p:sp>
          <p:nvSpPr>
            <p:cNvPr id="57" name="Google Shape;7291;p57">
              <a:extLst>
                <a:ext uri="{FF2B5EF4-FFF2-40B4-BE49-F238E27FC236}">
                  <a16:creationId xmlns:a16="http://schemas.microsoft.com/office/drawing/2014/main" id="{1D51A900-1CC9-4FE8-87B2-C9BC52AE3D72}"/>
                </a:ext>
              </a:extLst>
            </p:cNvPr>
            <p:cNvSpPr/>
            <p:nvPr/>
          </p:nvSpPr>
          <p:spPr>
            <a:xfrm>
              <a:off x="-37534750" y="2668075"/>
              <a:ext cx="332400" cy="319900"/>
            </a:xfrm>
            <a:custGeom>
              <a:avLst/>
              <a:gdLst/>
              <a:ahLst/>
              <a:cxnLst/>
              <a:rect l="l" t="t" r="r" b="b"/>
              <a:pathLst>
                <a:path w="13296" h="12796" extrusionOk="0">
                  <a:moveTo>
                    <a:pt x="5258" y="834"/>
                  </a:moveTo>
                  <a:cubicBezTo>
                    <a:pt x="5799" y="834"/>
                    <a:pt x="6338" y="935"/>
                    <a:pt x="6837" y="1134"/>
                  </a:cubicBezTo>
                  <a:cubicBezTo>
                    <a:pt x="9105" y="2142"/>
                    <a:pt x="10019" y="4852"/>
                    <a:pt x="8822" y="6963"/>
                  </a:cubicBezTo>
                  <a:cubicBezTo>
                    <a:pt x="8790" y="7026"/>
                    <a:pt x="8790" y="7026"/>
                    <a:pt x="8790" y="7057"/>
                  </a:cubicBezTo>
                  <a:cubicBezTo>
                    <a:pt x="8632" y="7372"/>
                    <a:pt x="8412" y="7656"/>
                    <a:pt x="8160" y="7876"/>
                  </a:cubicBezTo>
                  <a:cubicBezTo>
                    <a:pt x="8002" y="8002"/>
                    <a:pt x="7876" y="8128"/>
                    <a:pt x="7782" y="8191"/>
                  </a:cubicBezTo>
                  <a:cubicBezTo>
                    <a:pt x="7687" y="8223"/>
                    <a:pt x="7719" y="8223"/>
                    <a:pt x="7687" y="8286"/>
                  </a:cubicBezTo>
                  <a:cubicBezTo>
                    <a:pt x="7152" y="8664"/>
                    <a:pt x="6585" y="8947"/>
                    <a:pt x="5923" y="9073"/>
                  </a:cubicBezTo>
                  <a:cubicBezTo>
                    <a:pt x="5694" y="9110"/>
                    <a:pt x="5468" y="9128"/>
                    <a:pt x="5245" y="9128"/>
                  </a:cubicBezTo>
                  <a:cubicBezTo>
                    <a:pt x="2977" y="9128"/>
                    <a:pt x="1071" y="7298"/>
                    <a:pt x="1071" y="4946"/>
                  </a:cubicBezTo>
                  <a:cubicBezTo>
                    <a:pt x="1071" y="3592"/>
                    <a:pt x="1796" y="2268"/>
                    <a:pt x="2899" y="1544"/>
                  </a:cubicBezTo>
                  <a:cubicBezTo>
                    <a:pt x="3603" y="1068"/>
                    <a:pt x="4433" y="834"/>
                    <a:pt x="5258" y="834"/>
                  </a:cubicBezTo>
                  <a:close/>
                  <a:moveTo>
                    <a:pt x="9200" y="7876"/>
                  </a:moveTo>
                  <a:lnTo>
                    <a:pt x="11909" y="10586"/>
                  </a:lnTo>
                  <a:cubicBezTo>
                    <a:pt x="12067" y="10743"/>
                    <a:pt x="12130" y="10901"/>
                    <a:pt x="12130" y="11153"/>
                  </a:cubicBezTo>
                  <a:cubicBezTo>
                    <a:pt x="12130" y="11594"/>
                    <a:pt x="11783" y="11909"/>
                    <a:pt x="11405" y="11909"/>
                  </a:cubicBezTo>
                  <a:cubicBezTo>
                    <a:pt x="11184" y="11909"/>
                    <a:pt x="10995" y="11814"/>
                    <a:pt x="10838" y="11657"/>
                  </a:cubicBezTo>
                  <a:lnTo>
                    <a:pt x="8128" y="8947"/>
                  </a:lnTo>
                  <a:cubicBezTo>
                    <a:pt x="8160" y="8916"/>
                    <a:pt x="8759" y="8506"/>
                    <a:pt x="9200" y="7876"/>
                  </a:cubicBezTo>
                  <a:close/>
                  <a:moveTo>
                    <a:pt x="5198" y="0"/>
                  </a:moveTo>
                  <a:cubicBezTo>
                    <a:pt x="3529" y="0"/>
                    <a:pt x="1985" y="882"/>
                    <a:pt x="1103" y="2205"/>
                  </a:cubicBezTo>
                  <a:cubicBezTo>
                    <a:pt x="158" y="3623"/>
                    <a:pt x="0" y="5387"/>
                    <a:pt x="630" y="6931"/>
                  </a:cubicBezTo>
                  <a:cubicBezTo>
                    <a:pt x="1470" y="8860"/>
                    <a:pt x="3356" y="9972"/>
                    <a:pt x="5251" y="9972"/>
                  </a:cubicBezTo>
                  <a:cubicBezTo>
                    <a:pt x="5988" y="9972"/>
                    <a:pt x="6725" y="9804"/>
                    <a:pt x="7404" y="9452"/>
                  </a:cubicBezTo>
                  <a:lnTo>
                    <a:pt x="10302" y="12318"/>
                  </a:lnTo>
                  <a:cubicBezTo>
                    <a:pt x="10588" y="12626"/>
                    <a:pt x="11026" y="12796"/>
                    <a:pt x="11468" y="12796"/>
                  </a:cubicBezTo>
                  <a:cubicBezTo>
                    <a:pt x="11661" y="12796"/>
                    <a:pt x="11854" y="12763"/>
                    <a:pt x="12035" y="12697"/>
                  </a:cubicBezTo>
                  <a:cubicBezTo>
                    <a:pt x="13043" y="12161"/>
                    <a:pt x="13295" y="10806"/>
                    <a:pt x="12539" y="10050"/>
                  </a:cubicBezTo>
                  <a:lnTo>
                    <a:pt x="9672" y="7183"/>
                  </a:lnTo>
                  <a:cubicBezTo>
                    <a:pt x="10334" y="5860"/>
                    <a:pt x="10334" y="4348"/>
                    <a:pt x="9767" y="3025"/>
                  </a:cubicBezTo>
                  <a:cubicBezTo>
                    <a:pt x="9042" y="1229"/>
                    <a:pt x="7215" y="0"/>
                    <a:pt x="51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292;p57">
              <a:extLst>
                <a:ext uri="{FF2B5EF4-FFF2-40B4-BE49-F238E27FC236}">
                  <a16:creationId xmlns:a16="http://schemas.microsoft.com/office/drawing/2014/main" id="{2247DFFB-2F16-4048-A12A-FBF1AAD7296B}"/>
                </a:ext>
              </a:extLst>
            </p:cNvPr>
            <p:cNvSpPr/>
            <p:nvPr/>
          </p:nvSpPr>
          <p:spPr>
            <a:xfrm>
              <a:off x="-37487500" y="2709475"/>
              <a:ext cx="165425" cy="164450"/>
            </a:xfrm>
            <a:custGeom>
              <a:avLst/>
              <a:gdLst/>
              <a:ahLst/>
              <a:cxnLst/>
              <a:rect l="l" t="t" r="r" b="b"/>
              <a:pathLst>
                <a:path w="6617" h="6578" extrusionOk="0">
                  <a:moveTo>
                    <a:pt x="3308" y="833"/>
                  </a:moveTo>
                  <a:cubicBezTo>
                    <a:pt x="4695" y="833"/>
                    <a:pt x="5797" y="1936"/>
                    <a:pt x="5797" y="3290"/>
                  </a:cubicBezTo>
                  <a:cubicBezTo>
                    <a:pt x="5797" y="4614"/>
                    <a:pt x="4726" y="5779"/>
                    <a:pt x="3308" y="5779"/>
                  </a:cubicBezTo>
                  <a:cubicBezTo>
                    <a:pt x="1954" y="5779"/>
                    <a:pt x="851" y="4677"/>
                    <a:pt x="851" y="3290"/>
                  </a:cubicBezTo>
                  <a:cubicBezTo>
                    <a:pt x="851" y="1936"/>
                    <a:pt x="1954" y="833"/>
                    <a:pt x="3308" y="833"/>
                  </a:cubicBezTo>
                  <a:close/>
                  <a:moveTo>
                    <a:pt x="3319" y="0"/>
                  </a:moveTo>
                  <a:cubicBezTo>
                    <a:pt x="2880" y="0"/>
                    <a:pt x="2438" y="81"/>
                    <a:pt x="2017" y="234"/>
                  </a:cubicBezTo>
                  <a:cubicBezTo>
                    <a:pt x="851" y="738"/>
                    <a:pt x="0" y="1936"/>
                    <a:pt x="0" y="3259"/>
                  </a:cubicBezTo>
                  <a:cubicBezTo>
                    <a:pt x="0" y="4362"/>
                    <a:pt x="568" y="5401"/>
                    <a:pt x="1481" y="6031"/>
                  </a:cubicBezTo>
                  <a:cubicBezTo>
                    <a:pt x="2033" y="6405"/>
                    <a:pt x="2645" y="6578"/>
                    <a:pt x="3255" y="6578"/>
                  </a:cubicBezTo>
                  <a:cubicBezTo>
                    <a:pt x="3725" y="6578"/>
                    <a:pt x="4193" y="6475"/>
                    <a:pt x="4632" y="6283"/>
                  </a:cubicBezTo>
                  <a:cubicBezTo>
                    <a:pt x="5829" y="5748"/>
                    <a:pt x="6585" y="4551"/>
                    <a:pt x="6585" y="3259"/>
                  </a:cubicBezTo>
                  <a:cubicBezTo>
                    <a:pt x="6616" y="2219"/>
                    <a:pt x="6081" y="1180"/>
                    <a:pt x="5167" y="549"/>
                  </a:cubicBezTo>
                  <a:cubicBezTo>
                    <a:pt x="4605" y="175"/>
                    <a:pt x="3965" y="0"/>
                    <a:pt x="33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7290;p57">
            <a:extLst>
              <a:ext uri="{FF2B5EF4-FFF2-40B4-BE49-F238E27FC236}">
                <a16:creationId xmlns:a16="http://schemas.microsoft.com/office/drawing/2014/main" id="{875CF9B3-FC0B-4F9D-8810-DB626A7FB630}"/>
              </a:ext>
            </a:extLst>
          </p:cNvPr>
          <p:cNvGrpSpPr/>
          <p:nvPr/>
        </p:nvGrpSpPr>
        <p:grpSpPr>
          <a:xfrm>
            <a:off x="3501516" y="1655565"/>
            <a:ext cx="360056" cy="346516"/>
            <a:chOff x="-37534750" y="2668075"/>
            <a:chExt cx="332400" cy="319900"/>
          </a:xfrm>
        </p:grpSpPr>
        <p:sp>
          <p:nvSpPr>
            <p:cNvPr id="60" name="Google Shape;7291;p57">
              <a:extLst>
                <a:ext uri="{FF2B5EF4-FFF2-40B4-BE49-F238E27FC236}">
                  <a16:creationId xmlns:a16="http://schemas.microsoft.com/office/drawing/2014/main" id="{DA6B374D-0DA1-4D92-8574-67ED063740BC}"/>
                </a:ext>
              </a:extLst>
            </p:cNvPr>
            <p:cNvSpPr/>
            <p:nvPr/>
          </p:nvSpPr>
          <p:spPr>
            <a:xfrm>
              <a:off x="-37534750" y="2668075"/>
              <a:ext cx="332400" cy="319900"/>
            </a:xfrm>
            <a:custGeom>
              <a:avLst/>
              <a:gdLst/>
              <a:ahLst/>
              <a:cxnLst/>
              <a:rect l="l" t="t" r="r" b="b"/>
              <a:pathLst>
                <a:path w="13296" h="12796" extrusionOk="0">
                  <a:moveTo>
                    <a:pt x="5258" y="834"/>
                  </a:moveTo>
                  <a:cubicBezTo>
                    <a:pt x="5799" y="834"/>
                    <a:pt x="6338" y="935"/>
                    <a:pt x="6837" y="1134"/>
                  </a:cubicBezTo>
                  <a:cubicBezTo>
                    <a:pt x="9105" y="2142"/>
                    <a:pt x="10019" y="4852"/>
                    <a:pt x="8822" y="6963"/>
                  </a:cubicBezTo>
                  <a:cubicBezTo>
                    <a:pt x="8790" y="7026"/>
                    <a:pt x="8790" y="7026"/>
                    <a:pt x="8790" y="7057"/>
                  </a:cubicBezTo>
                  <a:cubicBezTo>
                    <a:pt x="8632" y="7372"/>
                    <a:pt x="8412" y="7656"/>
                    <a:pt x="8160" y="7876"/>
                  </a:cubicBezTo>
                  <a:cubicBezTo>
                    <a:pt x="8002" y="8002"/>
                    <a:pt x="7876" y="8128"/>
                    <a:pt x="7782" y="8191"/>
                  </a:cubicBezTo>
                  <a:cubicBezTo>
                    <a:pt x="7687" y="8223"/>
                    <a:pt x="7719" y="8223"/>
                    <a:pt x="7687" y="8286"/>
                  </a:cubicBezTo>
                  <a:cubicBezTo>
                    <a:pt x="7152" y="8664"/>
                    <a:pt x="6585" y="8947"/>
                    <a:pt x="5923" y="9073"/>
                  </a:cubicBezTo>
                  <a:cubicBezTo>
                    <a:pt x="5694" y="9110"/>
                    <a:pt x="5468" y="9128"/>
                    <a:pt x="5245" y="9128"/>
                  </a:cubicBezTo>
                  <a:cubicBezTo>
                    <a:pt x="2977" y="9128"/>
                    <a:pt x="1071" y="7298"/>
                    <a:pt x="1071" y="4946"/>
                  </a:cubicBezTo>
                  <a:cubicBezTo>
                    <a:pt x="1071" y="3592"/>
                    <a:pt x="1796" y="2268"/>
                    <a:pt x="2899" y="1544"/>
                  </a:cubicBezTo>
                  <a:cubicBezTo>
                    <a:pt x="3603" y="1068"/>
                    <a:pt x="4433" y="834"/>
                    <a:pt x="5258" y="834"/>
                  </a:cubicBezTo>
                  <a:close/>
                  <a:moveTo>
                    <a:pt x="9200" y="7876"/>
                  </a:moveTo>
                  <a:lnTo>
                    <a:pt x="11909" y="10586"/>
                  </a:lnTo>
                  <a:cubicBezTo>
                    <a:pt x="12067" y="10743"/>
                    <a:pt x="12130" y="10901"/>
                    <a:pt x="12130" y="11153"/>
                  </a:cubicBezTo>
                  <a:cubicBezTo>
                    <a:pt x="12130" y="11594"/>
                    <a:pt x="11783" y="11909"/>
                    <a:pt x="11405" y="11909"/>
                  </a:cubicBezTo>
                  <a:cubicBezTo>
                    <a:pt x="11184" y="11909"/>
                    <a:pt x="10995" y="11814"/>
                    <a:pt x="10838" y="11657"/>
                  </a:cubicBezTo>
                  <a:lnTo>
                    <a:pt x="8128" y="8947"/>
                  </a:lnTo>
                  <a:cubicBezTo>
                    <a:pt x="8160" y="8916"/>
                    <a:pt x="8759" y="8506"/>
                    <a:pt x="9200" y="7876"/>
                  </a:cubicBezTo>
                  <a:close/>
                  <a:moveTo>
                    <a:pt x="5198" y="0"/>
                  </a:moveTo>
                  <a:cubicBezTo>
                    <a:pt x="3529" y="0"/>
                    <a:pt x="1985" y="882"/>
                    <a:pt x="1103" y="2205"/>
                  </a:cubicBezTo>
                  <a:cubicBezTo>
                    <a:pt x="158" y="3623"/>
                    <a:pt x="0" y="5387"/>
                    <a:pt x="630" y="6931"/>
                  </a:cubicBezTo>
                  <a:cubicBezTo>
                    <a:pt x="1470" y="8860"/>
                    <a:pt x="3356" y="9972"/>
                    <a:pt x="5251" y="9972"/>
                  </a:cubicBezTo>
                  <a:cubicBezTo>
                    <a:pt x="5988" y="9972"/>
                    <a:pt x="6725" y="9804"/>
                    <a:pt x="7404" y="9452"/>
                  </a:cubicBezTo>
                  <a:lnTo>
                    <a:pt x="10302" y="12318"/>
                  </a:lnTo>
                  <a:cubicBezTo>
                    <a:pt x="10588" y="12626"/>
                    <a:pt x="11026" y="12796"/>
                    <a:pt x="11468" y="12796"/>
                  </a:cubicBezTo>
                  <a:cubicBezTo>
                    <a:pt x="11661" y="12796"/>
                    <a:pt x="11854" y="12763"/>
                    <a:pt x="12035" y="12697"/>
                  </a:cubicBezTo>
                  <a:cubicBezTo>
                    <a:pt x="13043" y="12161"/>
                    <a:pt x="13295" y="10806"/>
                    <a:pt x="12539" y="10050"/>
                  </a:cubicBezTo>
                  <a:lnTo>
                    <a:pt x="9672" y="7183"/>
                  </a:lnTo>
                  <a:cubicBezTo>
                    <a:pt x="10334" y="5860"/>
                    <a:pt x="10334" y="4348"/>
                    <a:pt x="9767" y="3025"/>
                  </a:cubicBezTo>
                  <a:cubicBezTo>
                    <a:pt x="9042" y="1229"/>
                    <a:pt x="7215" y="0"/>
                    <a:pt x="51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292;p57">
              <a:extLst>
                <a:ext uri="{FF2B5EF4-FFF2-40B4-BE49-F238E27FC236}">
                  <a16:creationId xmlns:a16="http://schemas.microsoft.com/office/drawing/2014/main" id="{41A6BD79-4E54-464C-AB8F-752844B15AB6}"/>
                </a:ext>
              </a:extLst>
            </p:cNvPr>
            <p:cNvSpPr/>
            <p:nvPr/>
          </p:nvSpPr>
          <p:spPr>
            <a:xfrm>
              <a:off x="-37487500" y="2709475"/>
              <a:ext cx="165425" cy="164450"/>
            </a:xfrm>
            <a:custGeom>
              <a:avLst/>
              <a:gdLst/>
              <a:ahLst/>
              <a:cxnLst/>
              <a:rect l="l" t="t" r="r" b="b"/>
              <a:pathLst>
                <a:path w="6617" h="6578" extrusionOk="0">
                  <a:moveTo>
                    <a:pt x="3308" y="833"/>
                  </a:moveTo>
                  <a:cubicBezTo>
                    <a:pt x="4695" y="833"/>
                    <a:pt x="5797" y="1936"/>
                    <a:pt x="5797" y="3290"/>
                  </a:cubicBezTo>
                  <a:cubicBezTo>
                    <a:pt x="5797" y="4614"/>
                    <a:pt x="4726" y="5779"/>
                    <a:pt x="3308" y="5779"/>
                  </a:cubicBezTo>
                  <a:cubicBezTo>
                    <a:pt x="1954" y="5779"/>
                    <a:pt x="851" y="4677"/>
                    <a:pt x="851" y="3290"/>
                  </a:cubicBezTo>
                  <a:cubicBezTo>
                    <a:pt x="851" y="1936"/>
                    <a:pt x="1954" y="833"/>
                    <a:pt x="3308" y="833"/>
                  </a:cubicBezTo>
                  <a:close/>
                  <a:moveTo>
                    <a:pt x="3319" y="0"/>
                  </a:moveTo>
                  <a:cubicBezTo>
                    <a:pt x="2880" y="0"/>
                    <a:pt x="2438" y="81"/>
                    <a:pt x="2017" y="234"/>
                  </a:cubicBezTo>
                  <a:cubicBezTo>
                    <a:pt x="851" y="738"/>
                    <a:pt x="0" y="1936"/>
                    <a:pt x="0" y="3259"/>
                  </a:cubicBezTo>
                  <a:cubicBezTo>
                    <a:pt x="0" y="4362"/>
                    <a:pt x="568" y="5401"/>
                    <a:pt x="1481" y="6031"/>
                  </a:cubicBezTo>
                  <a:cubicBezTo>
                    <a:pt x="2033" y="6405"/>
                    <a:pt x="2645" y="6578"/>
                    <a:pt x="3255" y="6578"/>
                  </a:cubicBezTo>
                  <a:cubicBezTo>
                    <a:pt x="3725" y="6578"/>
                    <a:pt x="4193" y="6475"/>
                    <a:pt x="4632" y="6283"/>
                  </a:cubicBezTo>
                  <a:cubicBezTo>
                    <a:pt x="5829" y="5748"/>
                    <a:pt x="6585" y="4551"/>
                    <a:pt x="6585" y="3259"/>
                  </a:cubicBezTo>
                  <a:cubicBezTo>
                    <a:pt x="6616" y="2219"/>
                    <a:pt x="6081" y="1180"/>
                    <a:pt x="5167" y="549"/>
                  </a:cubicBezTo>
                  <a:cubicBezTo>
                    <a:pt x="4605" y="175"/>
                    <a:pt x="3965" y="0"/>
                    <a:pt x="33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3" name="Google Shape;7290;p57">
            <a:extLst>
              <a:ext uri="{FF2B5EF4-FFF2-40B4-BE49-F238E27FC236}">
                <a16:creationId xmlns:a16="http://schemas.microsoft.com/office/drawing/2014/main" id="{0E3FF5DF-9884-48F0-8487-3CE736142762}"/>
              </a:ext>
            </a:extLst>
          </p:cNvPr>
          <p:cNvGrpSpPr/>
          <p:nvPr/>
        </p:nvGrpSpPr>
        <p:grpSpPr>
          <a:xfrm>
            <a:off x="6125011" y="2044559"/>
            <a:ext cx="360056" cy="346516"/>
            <a:chOff x="-37534750" y="2668075"/>
            <a:chExt cx="332400" cy="319900"/>
          </a:xfrm>
        </p:grpSpPr>
        <p:sp>
          <p:nvSpPr>
            <p:cNvPr id="64" name="Google Shape;7291;p57">
              <a:extLst>
                <a:ext uri="{FF2B5EF4-FFF2-40B4-BE49-F238E27FC236}">
                  <a16:creationId xmlns:a16="http://schemas.microsoft.com/office/drawing/2014/main" id="{6A8CF5C3-7D16-4F4A-A269-0A84C3504971}"/>
                </a:ext>
              </a:extLst>
            </p:cNvPr>
            <p:cNvSpPr/>
            <p:nvPr/>
          </p:nvSpPr>
          <p:spPr>
            <a:xfrm>
              <a:off x="-37534750" y="2668075"/>
              <a:ext cx="332400" cy="319900"/>
            </a:xfrm>
            <a:custGeom>
              <a:avLst/>
              <a:gdLst/>
              <a:ahLst/>
              <a:cxnLst/>
              <a:rect l="l" t="t" r="r" b="b"/>
              <a:pathLst>
                <a:path w="13296" h="12796" extrusionOk="0">
                  <a:moveTo>
                    <a:pt x="5258" y="834"/>
                  </a:moveTo>
                  <a:cubicBezTo>
                    <a:pt x="5799" y="834"/>
                    <a:pt x="6338" y="935"/>
                    <a:pt x="6837" y="1134"/>
                  </a:cubicBezTo>
                  <a:cubicBezTo>
                    <a:pt x="9105" y="2142"/>
                    <a:pt x="10019" y="4852"/>
                    <a:pt x="8822" y="6963"/>
                  </a:cubicBezTo>
                  <a:cubicBezTo>
                    <a:pt x="8790" y="7026"/>
                    <a:pt x="8790" y="7026"/>
                    <a:pt x="8790" y="7057"/>
                  </a:cubicBezTo>
                  <a:cubicBezTo>
                    <a:pt x="8632" y="7372"/>
                    <a:pt x="8412" y="7656"/>
                    <a:pt x="8160" y="7876"/>
                  </a:cubicBezTo>
                  <a:cubicBezTo>
                    <a:pt x="8002" y="8002"/>
                    <a:pt x="7876" y="8128"/>
                    <a:pt x="7782" y="8191"/>
                  </a:cubicBezTo>
                  <a:cubicBezTo>
                    <a:pt x="7687" y="8223"/>
                    <a:pt x="7719" y="8223"/>
                    <a:pt x="7687" y="8286"/>
                  </a:cubicBezTo>
                  <a:cubicBezTo>
                    <a:pt x="7152" y="8664"/>
                    <a:pt x="6585" y="8947"/>
                    <a:pt x="5923" y="9073"/>
                  </a:cubicBezTo>
                  <a:cubicBezTo>
                    <a:pt x="5694" y="9110"/>
                    <a:pt x="5468" y="9128"/>
                    <a:pt x="5245" y="9128"/>
                  </a:cubicBezTo>
                  <a:cubicBezTo>
                    <a:pt x="2977" y="9128"/>
                    <a:pt x="1071" y="7298"/>
                    <a:pt x="1071" y="4946"/>
                  </a:cubicBezTo>
                  <a:cubicBezTo>
                    <a:pt x="1071" y="3592"/>
                    <a:pt x="1796" y="2268"/>
                    <a:pt x="2899" y="1544"/>
                  </a:cubicBezTo>
                  <a:cubicBezTo>
                    <a:pt x="3603" y="1068"/>
                    <a:pt x="4433" y="834"/>
                    <a:pt x="5258" y="834"/>
                  </a:cubicBezTo>
                  <a:close/>
                  <a:moveTo>
                    <a:pt x="9200" y="7876"/>
                  </a:moveTo>
                  <a:lnTo>
                    <a:pt x="11909" y="10586"/>
                  </a:lnTo>
                  <a:cubicBezTo>
                    <a:pt x="12067" y="10743"/>
                    <a:pt x="12130" y="10901"/>
                    <a:pt x="12130" y="11153"/>
                  </a:cubicBezTo>
                  <a:cubicBezTo>
                    <a:pt x="12130" y="11594"/>
                    <a:pt x="11783" y="11909"/>
                    <a:pt x="11405" y="11909"/>
                  </a:cubicBezTo>
                  <a:cubicBezTo>
                    <a:pt x="11184" y="11909"/>
                    <a:pt x="10995" y="11814"/>
                    <a:pt x="10838" y="11657"/>
                  </a:cubicBezTo>
                  <a:lnTo>
                    <a:pt x="8128" y="8947"/>
                  </a:lnTo>
                  <a:cubicBezTo>
                    <a:pt x="8160" y="8916"/>
                    <a:pt x="8759" y="8506"/>
                    <a:pt x="9200" y="7876"/>
                  </a:cubicBezTo>
                  <a:close/>
                  <a:moveTo>
                    <a:pt x="5198" y="0"/>
                  </a:moveTo>
                  <a:cubicBezTo>
                    <a:pt x="3529" y="0"/>
                    <a:pt x="1985" y="882"/>
                    <a:pt x="1103" y="2205"/>
                  </a:cubicBezTo>
                  <a:cubicBezTo>
                    <a:pt x="158" y="3623"/>
                    <a:pt x="0" y="5387"/>
                    <a:pt x="630" y="6931"/>
                  </a:cubicBezTo>
                  <a:cubicBezTo>
                    <a:pt x="1470" y="8860"/>
                    <a:pt x="3356" y="9972"/>
                    <a:pt x="5251" y="9972"/>
                  </a:cubicBezTo>
                  <a:cubicBezTo>
                    <a:pt x="5988" y="9972"/>
                    <a:pt x="6725" y="9804"/>
                    <a:pt x="7404" y="9452"/>
                  </a:cubicBezTo>
                  <a:lnTo>
                    <a:pt x="10302" y="12318"/>
                  </a:lnTo>
                  <a:cubicBezTo>
                    <a:pt x="10588" y="12626"/>
                    <a:pt x="11026" y="12796"/>
                    <a:pt x="11468" y="12796"/>
                  </a:cubicBezTo>
                  <a:cubicBezTo>
                    <a:pt x="11661" y="12796"/>
                    <a:pt x="11854" y="12763"/>
                    <a:pt x="12035" y="12697"/>
                  </a:cubicBezTo>
                  <a:cubicBezTo>
                    <a:pt x="13043" y="12161"/>
                    <a:pt x="13295" y="10806"/>
                    <a:pt x="12539" y="10050"/>
                  </a:cubicBezTo>
                  <a:lnTo>
                    <a:pt x="9672" y="7183"/>
                  </a:lnTo>
                  <a:cubicBezTo>
                    <a:pt x="10334" y="5860"/>
                    <a:pt x="10334" y="4348"/>
                    <a:pt x="9767" y="3025"/>
                  </a:cubicBezTo>
                  <a:cubicBezTo>
                    <a:pt x="9042" y="1229"/>
                    <a:pt x="7215" y="0"/>
                    <a:pt x="51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292;p57">
              <a:extLst>
                <a:ext uri="{FF2B5EF4-FFF2-40B4-BE49-F238E27FC236}">
                  <a16:creationId xmlns:a16="http://schemas.microsoft.com/office/drawing/2014/main" id="{4D240BC0-B7AF-43A3-B4FE-7201A7085E16}"/>
                </a:ext>
              </a:extLst>
            </p:cNvPr>
            <p:cNvSpPr/>
            <p:nvPr/>
          </p:nvSpPr>
          <p:spPr>
            <a:xfrm>
              <a:off x="-37487500" y="2709475"/>
              <a:ext cx="165425" cy="164450"/>
            </a:xfrm>
            <a:custGeom>
              <a:avLst/>
              <a:gdLst/>
              <a:ahLst/>
              <a:cxnLst/>
              <a:rect l="l" t="t" r="r" b="b"/>
              <a:pathLst>
                <a:path w="6617" h="6578" extrusionOk="0">
                  <a:moveTo>
                    <a:pt x="3308" y="833"/>
                  </a:moveTo>
                  <a:cubicBezTo>
                    <a:pt x="4695" y="833"/>
                    <a:pt x="5797" y="1936"/>
                    <a:pt x="5797" y="3290"/>
                  </a:cubicBezTo>
                  <a:cubicBezTo>
                    <a:pt x="5797" y="4614"/>
                    <a:pt x="4726" y="5779"/>
                    <a:pt x="3308" y="5779"/>
                  </a:cubicBezTo>
                  <a:cubicBezTo>
                    <a:pt x="1954" y="5779"/>
                    <a:pt x="851" y="4677"/>
                    <a:pt x="851" y="3290"/>
                  </a:cubicBezTo>
                  <a:cubicBezTo>
                    <a:pt x="851" y="1936"/>
                    <a:pt x="1954" y="833"/>
                    <a:pt x="3308" y="833"/>
                  </a:cubicBezTo>
                  <a:close/>
                  <a:moveTo>
                    <a:pt x="3319" y="0"/>
                  </a:moveTo>
                  <a:cubicBezTo>
                    <a:pt x="2880" y="0"/>
                    <a:pt x="2438" y="81"/>
                    <a:pt x="2017" y="234"/>
                  </a:cubicBezTo>
                  <a:cubicBezTo>
                    <a:pt x="851" y="738"/>
                    <a:pt x="0" y="1936"/>
                    <a:pt x="0" y="3259"/>
                  </a:cubicBezTo>
                  <a:cubicBezTo>
                    <a:pt x="0" y="4362"/>
                    <a:pt x="568" y="5401"/>
                    <a:pt x="1481" y="6031"/>
                  </a:cubicBezTo>
                  <a:cubicBezTo>
                    <a:pt x="2033" y="6405"/>
                    <a:pt x="2645" y="6578"/>
                    <a:pt x="3255" y="6578"/>
                  </a:cubicBezTo>
                  <a:cubicBezTo>
                    <a:pt x="3725" y="6578"/>
                    <a:pt x="4193" y="6475"/>
                    <a:pt x="4632" y="6283"/>
                  </a:cubicBezTo>
                  <a:cubicBezTo>
                    <a:pt x="5829" y="5748"/>
                    <a:pt x="6585" y="4551"/>
                    <a:pt x="6585" y="3259"/>
                  </a:cubicBezTo>
                  <a:cubicBezTo>
                    <a:pt x="6616" y="2219"/>
                    <a:pt x="6081" y="1180"/>
                    <a:pt x="5167" y="549"/>
                  </a:cubicBezTo>
                  <a:cubicBezTo>
                    <a:pt x="4605" y="175"/>
                    <a:pt x="3965" y="0"/>
                    <a:pt x="33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9" name="Picture 8">
            <a:extLst>
              <a:ext uri="{FF2B5EF4-FFF2-40B4-BE49-F238E27FC236}">
                <a16:creationId xmlns:a16="http://schemas.microsoft.com/office/drawing/2014/main" id="{9114BA5E-4F5E-4F77-A64E-A3BD070A3B3C}"/>
              </a:ext>
            </a:extLst>
          </p:cNvPr>
          <p:cNvPicPr>
            <a:picLocks noChangeAspect="1"/>
          </p:cNvPicPr>
          <p:nvPr/>
        </p:nvPicPr>
        <p:blipFill>
          <a:blip r:embed="rId5"/>
          <a:stretch>
            <a:fillRect/>
          </a:stretch>
        </p:blipFill>
        <p:spPr>
          <a:xfrm>
            <a:off x="3881009" y="2151143"/>
            <a:ext cx="1514098" cy="1695816"/>
          </a:xfrm>
          <a:prstGeom prst="rect">
            <a:avLst/>
          </a:prstGeom>
        </p:spPr>
      </p:pic>
      <p:pic>
        <p:nvPicPr>
          <p:cNvPr id="13" name="Picture 12">
            <a:extLst>
              <a:ext uri="{FF2B5EF4-FFF2-40B4-BE49-F238E27FC236}">
                <a16:creationId xmlns:a16="http://schemas.microsoft.com/office/drawing/2014/main" id="{B43138B3-BC9E-4818-AC8E-7A9E46F9A7AF}"/>
              </a:ext>
            </a:extLst>
          </p:cNvPr>
          <p:cNvPicPr>
            <a:picLocks noChangeAspect="1"/>
          </p:cNvPicPr>
          <p:nvPr/>
        </p:nvPicPr>
        <p:blipFill>
          <a:blip r:embed="rId6"/>
          <a:stretch>
            <a:fillRect/>
          </a:stretch>
        </p:blipFill>
        <p:spPr>
          <a:xfrm>
            <a:off x="6399396" y="2523181"/>
            <a:ext cx="1732908" cy="17138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5ECEB-AEE8-44F4-B766-29C66358A970}"/>
              </a:ext>
            </a:extLst>
          </p:cNvPr>
          <p:cNvSpPr>
            <a:spLocks noGrp="1"/>
          </p:cNvSpPr>
          <p:nvPr>
            <p:ph type="ctrTitle"/>
          </p:nvPr>
        </p:nvSpPr>
        <p:spPr>
          <a:xfrm>
            <a:off x="1348450" y="157530"/>
            <a:ext cx="6447000" cy="547960"/>
          </a:xfrm>
        </p:spPr>
        <p:txBody>
          <a:bodyPr/>
          <a:lstStyle/>
          <a:p>
            <a:r>
              <a:rPr lang="en-US" dirty="0"/>
              <a:t>Scripting and some other functions</a:t>
            </a:r>
          </a:p>
        </p:txBody>
      </p:sp>
      <p:pic>
        <p:nvPicPr>
          <p:cNvPr id="10" name="Picture 9">
            <a:extLst>
              <a:ext uri="{FF2B5EF4-FFF2-40B4-BE49-F238E27FC236}">
                <a16:creationId xmlns:a16="http://schemas.microsoft.com/office/drawing/2014/main" id="{2DF6F96E-1419-4A86-99DA-7F5ECD9EB8D4}"/>
              </a:ext>
            </a:extLst>
          </p:cNvPr>
          <p:cNvPicPr>
            <a:picLocks noChangeAspect="1"/>
          </p:cNvPicPr>
          <p:nvPr/>
        </p:nvPicPr>
        <p:blipFill>
          <a:blip r:embed="rId2"/>
          <a:stretch>
            <a:fillRect/>
          </a:stretch>
        </p:blipFill>
        <p:spPr>
          <a:xfrm>
            <a:off x="549542" y="816292"/>
            <a:ext cx="1969740" cy="3922569"/>
          </a:xfrm>
          <a:prstGeom prst="rect">
            <a:avLst/>
          </a:prstGeom>
        </p:spPr>
      </p:pic>
      <p:sp>
        <p:nvSpPr>
          <p:cNvPr id="11" name="TextBox 10">
            <a:extLst>
              <a:ext uri="{FF2B5EF4-FFF2-40B4-BE49-F238E27FC236}">
                <a16:creationId xmlns:a16="http://schemas.microsoft.com/office/drawing/2014/main" id="{7C1C25FE-72B4-4469-BF73-E17D8EC185F4}"/>
              </a:ext>
            </a:extLst>
          </p:cNvPr>
          <p:cNvSpPr txBox="1"/>
          <p:nvPr/>
        </p:nvSpPr>
        <p:spPr>
          <a:xfrm>
            <a:off x="3036877" y="1556087"/>
            <a:ext cx="5399632" cy="2031325"/>
          </a:xfrm>
          <a:prstGeom prst="rect">
            <a:avLst/>
          </a:prstGeom>
          <a:noFill/>
        </p:spPr>
        <p:txBody>
          <a:bodyPr wrap="square" rtlCol="0">
            <a:spAutoFit/>
          </a:bodyPr>
          <a:lstStyle/>
          <a:p>
            <a:r>
              <a:rPr lang="en-US" dirty="0">
                <a:solidFill>
                  <a:schemeClr val="bg1"/>
                </a:solidFill>
                <a:latin typeface="Source Code Pro"/>
              </a:rPr>
              <a:t>Public, private and protected variables and methods</a:t>
            </a:r>
          </a:p>
          <a:p>
            <a:endParaRPr lang="en-US" dirty="0">
              <a:solidFill>
                <a:schemeClr val="bg1"/>
              </a:solidFill>
              <a:latin typeface="Source Code Pro"/>
            </a:endParaRPr>
          </a:p>
          <a:p>
            <a:r>
              <a:rPr lang="en-US" dirty="0">
                <a:solidFill>
                  <a:schemeClr val="bg1"/>
                </a:solidFill>
                <a:latin typeface="Source Code Pro"/>
              </a:rPr>
              <a:t>Public – player movement speed, enemy movement speed</a:t>
            </a:r>
          </a:p>
          <a:p>
            <a:endParaRPr lang="en-US" dirty="0">
              <a:solidFill>
                <a:schemeClr val="bg1"/>
              </a:solidFill>
              <a:latin typeface="Source Code Pro"/>
            </a:endParaRPr>
          </a:p>
          <a:p>
            <a:r>
              <a:rPr lang="en-US" dirty="0">
                <a:solidFill>
                  <a:schemeClr val="bg1"/>
                </a:solidFill>
                <a:latin typeface="Source Code Pro"/>
              </a:rPr>
              <a:t>Private – only methods of this class can access the member</a:t>
            </a:r>
          </a:p>
          <a:p>
            <a:endParaRPr lang="en-US" dirty="0">
              <a:solidFill>
                <a:schemeClr val="bg1"/>
              </a:solidFill>
              <a:latin typeface="Source Code Pro"/>
            </a:endParaRPr>
          </a:p>
          <a:p>
            <a:r>
              <a:rPr lang="en-US" dirty="0">
                <a:solidFill>
                  <a:schemeClr val="bg1"/>
                </a:solidFill>
                <a:latin typeface="Source Code Pro"/>
              </a:rPr>
              <a:t>Protected – methods of this class and methods of derived class can access the member</a:t>
            </a:r>
          </a:p>
        </p:txBody>
      </p:sp>
    </p:spTree>
    <p:extLst>
      <p:ext uri="{BB962C8B-B14F-4D97-AF65-F5344CB8AC3E}">
        <p14:creationId xmlns:p14="http://schemas.microsoft.com/office/powerpoint/2010/main" val="2048137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4"/>
          <p:cNvSpPr txBox="1">
            <a:spLocks noGrp="1"/>
          </p:cNvSpPr>
          <p:nvPr>
            <p:ph type="ctrTitle" idx="9"/>
          </p:nvPr>
        </p:nvSpPr>
        <p:spPr>
          <a:xfrm>
            <a:off x="723600" y="-205258"/>
            <a:ext cx="76968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F3F3F3"/>
                </a:solidFill>
                <a:latin typeface="Teko"/>
                <a:ea typeface="Teko"/>
                <a:cs typeface="Teko"/>
                <a:sym typeface="Teko"/>
              </a:rPr>
              <a:t>Other important classes</a:t>
            </a:r>
            <a:endParaRPr dirty="0">
              <a:solidFill>
                <a:srgbClr val="F3F3F3"/>
              </a:solidFill>
              <a:latin typeface="Teko"/>
              <a:ea typeface="Teko"/>
              <a:cs typeface="Teko"/>
              <a:sym typeface="Teko"/>
            </a:endParaRPr>
          </a:p>
        </p:txBody>
      </p:sp>
      <p:sp>
        <p:nvSpPr>
          <p:cNvPr id="505" name="Google Shape;505;p24"/>
          <p:cNvSpPr txBox="1">
            <a:spLocks noGrp="1"/>
          </p:cNvSpPr>
          <p:nvPr>
            <p:ph type="ctrTitle"/>
          </p:nvPr>
        </p:nvSpPr>
        <p:spPr>
          <a:xfrm>
            <a:off x="4751864" y="725989"/>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endParaRPr dirty="0">
              <a:solidFill>
                <a:srgbClr val="F3F3F3"/>
              </a:solidFill>
              <a:latin typeface="Teko"/>
              <a:ea typeface="Teko"/>
              <a:cs typeface="Teko"/>
              <a:sym typeface="Teko"/>
            </a:endParaRPr>
          </a:p>
          <a:p>
            <a:pPr marL="0" lvl="0" indent="0" algn="l" rtl="0">
              <a:spcBef>
                <a:spcPts val="0"/>
              </a:spcBef>
              <a:spcAft>
                <a:spcPts val="0"/>
              </a:spcAft>
              <a:buNone/>
            </a:pPr>
            <a:r>
              <a:rPr lang="es" dirty="0">
                <a:solidFill>
                  <a:srgbClr val="F3F3F3"/>
                </a:solidFill>
              </a:rPr>
              <a:t>Awake</a:t>
            </a:r>
            <a:endParaRPr dirty="0">
              <a:solidFill>
                <a:srgbClr val="F3F3F3"/>
              </a:solidFill>
              <a:latin typeface="Teko"/>
              <a:ea typeface="Teko"/>
              <a:cs typeface="Teko"/>
              <a:sym typeface="Teko"/>
            </a:endParaRPr>
          </a:p>
        </p:txBody>
      </p:sp>
      <p:sp>
        <p:nvSpPr>
          <p:cNvPr id="506" name="Google Shape;506;p24"/>
          <p:cNvSpPr txBox="1">
            <a:spLocks noGrp="1"/>
          </p:cNvSpPr>
          <p:nvPr>
            <p:ph type="subTitle" idx="1"/>
          </p:nvPr>
        </p:nvSpPr>
        <p:spPr>
          <a:xfrm>
            <a:off x="4751864" y="1153999"/>
            <a:ext cx="21423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solidFill>
                  <a:srgbClr val="F3F3F3"/>
                </a:solidFill>
              </a:rPr>
              <a:t>Called just after a prefabs are instantiated.</a:t>
            </a:r>
            <a:endParaRPr dirty="0">
              <a:solidFill>
                <a:srgbClr val="F3F3F3"/>
              </a:solidFill>
            </a:endParaRPr>
          </a:p>
        </p:txBody>
      </p:sp>
      <p:sp>
        <p:nvSpPr>
          <p:cNvPr id="507" name="Google Shape;507;p24"/>
          <p:cNvSpPr txBox="1">
            <a:spLocks noGrp="1"/>
          </p:cNvSpPr>
          <p:nvPr>
            <p:ph type="title" idx="2"/>
          </p:nvPr>
        </p:nvSpPr>
        <p:spPr>
          <a:xfrm>
            <a:off x="4078923" y="1008060"/>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rgbClr val="F3F3F3"/>
                </a:solidFill>
                <a:latin typeface="Teko"/>
                <a:ea typeface="Teko"/>
                <a:cs typeface="Teko"/>
                <a:sym typeface="Teko"/>
              </a:rPr>
              <a:t>01</a:t>
            </a:r>
            <a:endParaRPr dirty="0">
              <a:solidFill>
                <a:srgbClr val="F3F3F3"/>
              </a:solidFill>
              <a:latin typeface="Teko"/>
              <a:ea typeface="Teko"/>
              <a:cs typeface="Teko"/>
              <a:sym typeface="Teko"/>
            </a:endParaRPr>
          </a:p>
        </p:txBody>
      </p:sp>
      <p:sp>
        <p:nvSpPr>
          <p:cNvPr id="508" name="Google Shape;508;p24"/>
          <p:cNvSpPr txBox="1">
            <a:spLocks noGrp="1"/>
          </p:cNvSpPr>
          <p:nvPr>
            <p:ph type="ctrTitle" idx="3"/>
          </p:nvPr>
        </p:nvSpPr>
        <p:spPr>
          <a:xfrm>
            <a:off x="6021200" y="1716846"/>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rPr>
              <a:t>Start</a:t>
            </a:r>
            <a:endParaRPr dirty="0">
              <a:solidFill>
                <a:srgbClr val="F3F3F3"/>
              </a:solidFill>
              <a:latin typeface="Teko"/>
              <a:ea typeface="Teko"/>
              <a:cs typeface="Teko"/>
              <a:sym typeface="Teko"/>
            </a:endParaRPr>
          </a:p>
        </p:txBody>
      </p:sp>
      <p:sp>
        <p:nvSpPr>
          <p:cNvPr id="509" name="Google Shape;509;p24"/>
          <p:cNvSpPr txBox="1">
            <a:spLocks noGrp="1"/>
          </p:cNvSpPr>
          <p:nvPr>
            <p:ph type="subTitle" idx="4"/>
          </p:nvPr>
        </p:nvSpPr>
        <p:spPr>
          <a:xfrm>
            <a:off x="6021200" y="2143177"/>
            <a:ext cx="22212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solidFill>
                  <a:srgbClr val="F3F3F3"/>
                </a:solidFill>
              </a:rPr>
              <a:t>Called before the first frame update.</a:t>
            </a:r>
            <a:endParaRPr dirty="0">
              <a:solidFill>
                <a:srgbClr val="F3F3F3"/>
              </a:solidFill>
            </a:endParaRPr>
          </a:p>
        </p:txBody>
      </p:sp>
      <p:sp>
        <p:nvSpPr>
          <p:cNvPr id="510" name="Google Shape;510;p24"/>
          <p:cNvSpPr txBox="1">
            <a:spLocks noGrp="1"/>
          </p:cNvSpPr>
          <p:nvPr>
            <p:ph type="title" idx="5"/>
          </p:nvPr>
        </p:nvSpPr>
        <p:spPr>
          <a:xfrm>
            <a:off x="5282179" y="2002421"/>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rgbClr val="F3F3F3"/>
                </a:solidFill>
                <a:latin typeface="Teko"/>
                <a:ea typeface="Teko"/>
                <a:cs typeface="Teko"/>
                <a:sym typeface="Teko"/>
              </a:rPr>
              <a:t>02</a:t>
            </a:r>
            <a:endParaRPr dirty="0">
              <a:solidFill>
                <a:srgbClr val="F3F3F3"/>
              </a:solidFill>
              <a:latin typeface="Teko"/>
              <a:ea typeface="Teko"/>
              <a:cs typeface="Teko"/>
              <a:sym typeface="Teko"/>
            </a:endParaRPr>
          </a:p>
        </p:txBody>
      </p:sp>
      <p:sp>
        <p:nvSpPr>
          <p:cNvPr id="511" name="Google Shape;511;p24"/>
          <p:cNvSpPr txBox="1">
            <a:spLocks noGrp="1"/>
          </p:cNvSpPr>
          <p:nvPr>
            <p:ph type="ctrTitle" idx="6"/>
          </p:nvPr>
        </p:nvSpPr>
        <p:spPr>
          <a:xfrm>
            <a:off x="6021200" y="2702742"/>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F3F3F3"/>
                </a:solidFill>
                <a:latin typeface="Teko"/>
                <a:ea typeface="Teko"/>
                <a:cs typeface="Teko"/>
                <a:sym typeface="Teko"/>
              </a:rPr>
              <a:t>Update</a:t>
            </a:r>
            <a:endParaRPr dirty="0">
              <a:solidFill>
                <a:srgbClr val="F3F3F3"/>
              </a:solidFill>
              <a:latin typeface="Teko"/>
              <a:ea typeface="Teko"/>
              <a:cs typeface="Teko"/>
              <a:sym typeface="Teko"/>
            </a:endParaRPr>
          </a:p>
        </p:txBody>
      </p:sp>
      <p:sp>
        <p:nvSpPr>
          <p:cNvPr id="512" name="Google Shape;512;p24"/>
          <p:cNvSpPr txBox="1">
            <a:spLocks noGrp="1"/>
          </p:cNvSpPr>
          <p:nvPr>
            <p:ph type="subTitle" idx="7"/>
          </p:nvPr>
        </p:nvSpPr>
        <p:spPr>
          <a:xfrm>
            <a:off x="6021200" y="3143999"/>
            <a:ext cx="2142300" cy="3361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solidFill>
                  <a:srgbClr val="F3F3F3"/>
                </a:solidFill>
              </a:rPr>
              <a:t>Called once per frame.</a:t>
            </a:r>
            <a:endParaRPr dirty="0">
              <a:solidFill>
                <a:srgbClr val="F3F3F3"/>
              </a:solidFill>
            </a:endParaRPr>
          </a:p>
        </p:txBody>
      </p:sp>
      <p:sp>
        <p:nvSpPr>
          <p:cNvPr id="513" name="Google Shape;513;p24"/>
          <p:cNvSpPr txBox="1">
            <a:spLocks noGrp="1"/>
          </p:cNvSpPr>
          <p:nvPr>
            <p:ph type="title" idx="8"/>
          </p:nvPr>
        </p:nvSpPr>
        <p:spPr>
          <a:xfrm>
            <a:off x="5282179" y="2999622"/>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F3F3F3"/>
                </a:solidFill>
                <a:latin typeface="Teko"/>
                <a:ea typeface="Teko"/>
                <a:cs typeface="Teko"/>
                <a:sym typeface="Teko"/>
              </a:rPr>
              <a:t>03</a:t>
            </a:r>
            <a:endParaRPr>
              <a:solidFill>
                <a:srgbClr val="F3F3F3"/>
              </a:solidFill>
              <a:latin typeface="Teko"/>
              <a:ea typeface="Teko"/>
              <a:cs typeface="Teko"/>
              <a:sym typeface="Teko"/>
            </a:endParaRPr>
          </a:p>
        </p:txBody>
      </p:sp>
      <p:sp>
        <p:nvSpPr>
          <p:cNvPr id="514" name="Google Shape;514;p24"/>
          <p:cNvSpPr txBox="1">
            <a:spLocks noGrp="1"/>
          </p:cNvSpPr>
          <p:nvPr>
            <p:ph type="ctrTitle" idx="13"/>
          </p:nvPr>
        </p:nvSpPr>
        <p:spPr>
          <a:xfrm>
            <a:off x="4751864" y="3690375"/>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latin typeface="Teko"/>
                <a:ea typeface="Teko"/>
                <a:cs typeface="Teko"/>
                <a:sym typeface="Teko"/>
              </a:rPr>
              <a:t>FixedUpdate</a:t>
            </a:r>
            <a:endParaRPr dirty="0">
              <a:solidFill>
                <a:srgbClr val="F3F3F3"/>
              </a:solidFill>
              <a:latin typeface="Teko"/>
              <a:ea typeface="Teko"/>
              <a:cs typeface="Teko"/>
              <a:sym typeface="Teko"/>
            </a:endParaRPr>
          </a:p>
        </p:txBody>
      </p:sp>
      <p:sp>
        <p:nvSpPr>
          <p:cNvPr id="515" name="Google Shape;515;p24"/>
          <p:cNvSpPr txBox="1">
            <a:spLocks noGrp="1"/>
          </p:cNvSpPr>
          <p:nvPr>
            <p:ph type="subTitle" idx="14"/>
          </p:nvPr>
        </p:nvSpPr>
        <p:spPr>
          <a:xfrm>
            <a:off x="4751864" y="4133530"/>
            <a:ext cx="2142300" cy="8470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3F3F3"/>
                </a:solidFill>
              </a:rPr>
              <a:t>Can be called more times per frame. All physics calculations and update happens after </a:t>
            </a:r>
            <a:r>
              <a:rPr lang="en-US" dirty="0" err="1">
                <a:solidFill>
                  <a:srgbClr val="F3F3F3"/>
                </a:solidFill>
              </a:rPr>
              <a:t>FixedUpdate</a:t>
            </a:r>
            <a:r>
              <a:rPr lang="en-US" dirty="0">
                <a:solidFill>
                  <a:srgbClr val="F3F3F3"/>
                </a:solidFill>
              </a:rPr>
              <a:t>.</a:t>
            </a:r>
            <a:endParaRPr dirty="0">
              <a:solidFill>
                <a:srgbClr val="F3F3F3"/>
              </a:solidFill>
            </a:endParaRPr>
          </a:p>
          <a:p>
            <a:pPr marL="0" lvl="0" indent="0" algn="l" rtl="0">
              <a:spcBef>
                <a:spcPts val="0"/>
              </a:spcBef>
              <a:spcAft>
                <a:spcPts val="0"/>
              </a:spcAft>
              <a:buNone/>
            </a:pPr>
            <a:endParaRPr dirty="0">
              <a:solidFill>
                <a:srgbClr val="F3F3F3"/>
              </a:solidFill>
            </a:endParaRPr>
          </a:p>
        </p:txBody>
      </p:sp>
      <p:sp>
        <p:nvSpPr>
          <p:cNvPr id="516" name="Google Shape;516;p24"/>
          <p:cNvSpPr txBox="1">
            <a:spLocks noGrp="1"/>
          </p:cNvSpPr>
          <p:nvPr>
            <p:ph type="title" idx="15"/>
          </p:nvPr>
        </p:nvSpPr>
        <p:spPr>
          <a:xfrm>
            <a:off x="4078923" y="3991382"/>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F3F3F3"/>
                </a:solidFill>
                <a:latin typeface="Teko"/>
                <a:ea typeface="Teko"/>
                <a:cs typeface="Teko"/>
                <a:sym typeface="Teko"/>
              </a:rPr>
              <a:t>04</a:t>
            </a:r>
            <a:endParaRPr>
              <a:solidFill>
                <a:srgbClr val="F3F3F3"/>
              </a:solidFill>
              <a:latin typeface="Teko"/>
              <a:ea typeface="Teko"/>
              <a:cs typeface="Teko"/>
              <a:sym typeface="Teko"/>
            </a:endParaRPr>
          </a:p>
        </p:txBody>
      </p:sp>
      <p:pic>
        <p:nvPicPr>
          <p:cNvPr id="517" name="Google Shape;517;p24"/>
          <p:cNvPicPr preferRelativeResize="0"/>
          <p:nvPr/>
        </p:nvPicPr>
        <p:blipFill>
          <a:blip r:embed="rId3">
            <a:alphaModFix/>
          </a:blip>
          <a:stretch>
            <a:fillRect/>
          </a:stretch>
        </p:blipFill>
        <p:spPr>
          <a:xfrm rot="1309904">
            <a:off x="-1655173" y="706873"/>
            <a:ext cx="7456030" cy="4193999"/>
          </a:xfrm>
          <a:prstGeom prst="rect">
            <a:avLst/>
          </a:prstGeom>
          <a:noFill/>
          <a:ln>
            <a:noFill/>
          </a:ln>
        </p:spPr>
      </p:pic>
    </p:spTree>
  </p:cSld>
  <p:clrMapOvr>
    <a:masterClrMapping/>
  </p:clrMapOvr>
</p:sld>
</file>

<file path=ppt/theme/theme1.xml><?xml version="1.0" encoding="utf-8"?>
<a:theme xmlns:a="http://schemas.openxmlformats.org/drawingml/2006/main" name="Pitch Deck Template">
  <a:themeElements>
    <a:clrScheme name="Simple Light">
      <a:dk1>
        <a:srgbClr val="000000"/>
      </a:dk1>
      <a:lt1>
        <a:srgbClr val="F3F3F3"/>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504</Words>
  <Application>Microsoft Office PowerPoint</Application>
  <PresentationFormat>On-screen Show (16:9)</PresentationFormat>
  <Paragraphs>59</Paragraphs>
  <Slides>11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Source Code Pro</vt:lpstr>
      <vt:lpstr>Source Code Pro Light</vt:lpstr>
      <vt:lpstr>Tako</vt:lpstr>
      <vt:lpstr>Teko</vt:lpstr>
      <vt:lpstr>Teko Medium</vt:lpstr>
      <vt:lpstr>Pitch Deck Template</vt:lpstr>
      <vt:lpstr>UNITY and C# Programming</vt:lpstr>
      <vt:lpstr>What is Unity? – unity.com</vt:lpstr>
      <vt:lpstr>PowerPoint Presentation</vt:lpstr>
      <vt:lpstr>PowerPoint Presentation</vt:lpstr>
      <vt:lpstr>As we can see on the previous slide, there is completed image what programmer see when he is developing a game. Beside the hierarchy and inspector window, there are a lot more things to mention.  Scene and game view take up most of the screen. We have project, console and animation tabs at the bottom of the screen, and at the bottom left we can see all the assets that we are using for the game.  Parts of the assets are Scenes, Scripts, Prefabs, Sprites, etc.</vt:lpstr>
      <vt:lpstr>Important classes in Unity</vt:lpstr>
      <vt:lpstr>Function display in Unity</vt:lpstr>
      <vt:lpstr>Scripting and some other functions</vt:lpstr>
      <vt:lpstr>Other important classes</vt:lpstr>
      <vt:lpstr>Update</vt:lpstr>
      <vt:lpstr>On Event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PITCH DECK</dc:title>
  <dc:creator>Uros</dc:creator>
  <cp:lastModifiedBy>Uros Stanojkov</cp:lastModifiedBy>
  <cp:revision>17</cp:revision>
  <dcterms:modified xsi:type="dcterms:W3CDTF">2021-03-07T12:44:54Z</dcterms:modified>
</cp:coreProperties>
</file>