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Наслов слај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r-Cyrl-BA"/>
              <a:t>Кликните да уредите стил поднаслова мастера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слов и садржа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ље одјељ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Cyrl-BA"/>
              <a:t>Кликните да уредите стилове главног текста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садржај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еђењ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Cyrl-BA"/>
              <a:t>Кликните да уредите стилове главног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Cyrl-BA"/>
              <a:t>Кликните да уредите стилове главног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насл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адржај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Cyrl-BA"/>
              <a:t>Кликните да уредите стилове главног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Слика са нат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r-Cyrl-BA"/>
              <a:t>Кликните на икону да додате слику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Cyrl-BA"/>
              <a:t>Кликните да уредите стилове главног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Cyrl-BA"/>
              <a:t>Кликните да уредите стил наслова мастера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r-Cyrl-BA"/>
              <a:t>Кликните да уредите стилове главног текста</a:t>
            </a:r>
          </a:p>
          <a:p>
            <a:pPr lvl="1"/>
            <a:r>
              <a:rPr lang="sr-Cyrl-BA"/>
              <a:t>Други ниво</a:t>
            </a:r>
          </a:p>
          <a:p>
            <a:pPr lvl="2"/>
            <a:r>
              <a:rPr lang="sr-Cyrl-BA"/>
              <a:t>Трећи ниво</a:t>
            </a:r>
          </a:p>
          <a:p>
            <a:pPr lvl="3"/>
            <a:r>
              <a:rPr lang="sr-Cyrl-BA"/>
              <a:t>Четврти ниво</a:t>
            </a:r>
          </a:p>
          <a:p>
            <a:pPr lvl="4"/>
            <a:r>
              <a:rPr lang="sr-Cyrl-BA"/>
              <a:t>Пети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526C9-A8C7-41E6-85BB-39F06C858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sr-Cyrl-RS" sz="4400" dirty="0">
                <a:solidFill>
                  <a:schemeClr val="tx1"/>
                </a:solidFill>
              </a:rPr>
              <a:t>ПЕГП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r-Cyrl-RS" sz="1600" dirty="0"/>
              <a:t>ПРАЋЕЊЕ ЕМИСИЈЕ гасова на путу</a:t>
            </a: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50C851A4-97D5-41E1-920E-13F65A3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Намена</a:t>
            </a:r>
            <a:endParaRPr lang="sr-Cyrl-BA" dirty="0"/>
          </a:p>
        </p:txBody>
      </p: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ABEA149E-CF44-470E-86EA-E4D06D3A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Овај пројекат је намењен реализацији софтвера за аутомобиле зарад праћења нивоа емисије штетних гасова.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Пратећа апликација за паметне телефоне омогућаваће возачу да се информише о загађености коју је његово возило проузроковало, о тренутним прописаним стандардима за емисију штетних гасова код возила и пријавити да је у току замена оштећених или застарелих делова система.</a:t>
            </a:r>
          </a:p>
          <a:p>
            <a:pPr>
              <a:buFont typeface="Wingdings" panose="05000000000000000000" pitchFamily="2" charset="2"/>
              <a:buChar char="Ø"/>
            </a:pPr>
            <a:endParaRPr lang="sr-Cyrl-BA" dirty="0"/>
          </a:p>
        </p:txBody>
      </p:sp>
    </p:spTree>
    <p:extLst>
      <p:ext uri="{BB962C8B-B14F-4D97-AF65-F5344CB8AC3E}">
        <p14:creationId xmlns:p14="http://schemas.microsoft.com/office/powerpoint/2010/main" val="78062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0DEFF7A7-034F-44B1-8825-3C84FCD9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ЦИЉ ПРОЈЕКТА</a:t>
            </a:r>
            <a:endParaRPr lang="sr-Cyrl-BA" dirty="0"/>
          </a:p>
        </p:txBody>
      </p: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683AB929-AD87-4898-A9E3-A873D53F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Тренутна мерења емисије CO, CO2, CH и NОx, проузроковану возилима на путу, показују велики негативни утицај на нашу околину.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Уведени су светски стандарди који су у обавези да се поштују на основу типа возила. Кроз искуство, закључено је да се стандарди тешко или уопште не поштују.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Циљ овог система је ефикасније надгледање и контрола поштовања стандарда. Унапређењем већ постојећег софтвера у аутомобилима, ово је могуће реализовати.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Позитивна последица увођења овог система заправо ће бити боље очување животне средине и смањење ефекта стаклене баште.</a:t>
            </a:r>
          </a:p>
          <a:p>
            <a:endParaRPr lang="sr-Cyrl-BA" dirty="0"/>
          </a:p>
        </p:txBody>
      </p:sp>
    </p:spTree>
    <p:extLst>
      <p:ext uri="{BB962C8B-B14F-4D97-AF65-F5344CB8AC3E}">
        <p14:creationId xmlns:p14="http://schemas.microsoft.com/office/powerpoint/2010/main" val="81860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529FD9CD-06AA-48B5-B2A2-ED4CAAF8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138"/>
            <a:ext cx="10058400" cy="1450757"/>
          </a:xfrm>
        </p:spPr>
        <p:txBody>
          <a:bodyPr/>
          <a:lstStyle/>
          <a:p>
            <a:r>
              <a:rPr lang="sr-Cyrl-RS" dirty="0"/>
              <a:t>Партиципанти </a:t>
            </a:r>
            <a:endParaRPr lang="sr-Cyrl-BA" dirty="0"/>
          </a:p>
        </p:txBody>
      </p:sp>
      <p:pic>
        <p:nvPicPr>
          <p:cNvPr id="5" name="Чувар мјеста за садржај 4">
            <a:extLst>
              <a:ext uri="{FF2B5EF4-FFF2-40B4-BE49-F238E27FC236}">
                <a16:creationId xmlns:a16="http://schemas.microsoft.com/office/drawing/2014/main" xmlns="" id="{9C9CA4C4-C38F-4743-A7B8-CBA24200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7522"/>
            <a:ext cx="1770778" cy="2062956"/>
          </a:xfrm>
        </p:spPr>
      </p:pic>
      <p:pic>
        <p:nvPicPr>
          <p:cNvPr id="7" name="Слика 6">
            <a:extLst>
              <a:ext uri="{FF2B5EF4-FFF2-40B4-BE49-F238E27FC236}">
                <a16:creationId xmlns:a16="http://schemas.microsoft.com/office/drawing/2014/main" xmlns="" id="{72554A05-C426-4394-BADC-4F776011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57" y="2397522"/>
            <a:ext cx="2062956" cy="2062956"/>
          </a:xfrm>
          <a:prstGeom prst="rect">
            <a:avLst/>
          </a:prstGeom>
        </p:spPr>
      </p:pic>
      <p:pic>
        <p:nvPicPr>
          <p:cNvPr id="9" name="Слика 8">
            <a:extLst>
              <a:ext uri="{FF2B5EF4-FFF2-40B4-BE49-F238E27FC236}">
                <a16:creationId xmlns:a16="http://schemas.microsoft.com/office/drawing/2014/main" xmlns="" id="{7C9C100F-31A2-40D5-949B-A30AA62B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81" y="2397523"/>
            <a:ext cx="2062956" cy="2062956"/>
          </a:xfrm>
          <a:prstGeom prst="rect">
            <a:avLst/>
          </a:prstGeom>
        </p:spPr>
      </p:pic>
      <p:pic>
        <p:nvPicPr>
          <p:cNvPr id="11" name="Слика 10">
            <a:extLst>
              <a:ext uri="{FF2B5EF4-FFF2-40B4-BE49-F238E27FC236}">
                <a16:creationId xmlns:a16="http://schemas.microsoft.com/office/drawing/2014/main" xmlns="" id="{AE206F39-B041-4E0B-8C18-FFA66D0CA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249" y="2621029"/>
            <a:ext cx="2797319" cy="1839449"/>
          </a:xfrm>
          <a:prstGeom prst="rect">
            <a:avLst/>
          </a:prstGeom>
        </p:spPr>
      </p:pic>
      <p:pic>
        <p:nvPicPr>
          <p:cNvPr id="13" name="Слика 12">
            <a:extLst>
              <a:ext uri="{FF2B5EF4-FFF2-40B4-BE49-F238E27FC236}">
                <a16:creationId xmlns:a16="http://schemas.microsoft.com/office/drawing/2014/main" xmlns="" id="{D4354E07-0F32-4A76-906A-2D5987162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8147" y="4752415"/>
            <a:ext cx="3076575" cy="1609725"/>
          </a:xfrm>
          <a:prstGeom prst="rect">
            <a:avLst/>
          </a:prstGeom>
        </p:spPr>
      </p:pic>
      <p:pic>
        <p:nvPicPr>
          <p:cNvPr id="15" name="Слика 14">
            <a:extLst>
              <a:ext uri="{FF2B5EF4-FFF2-40B4-BE49-F238E27FC236}">
                <a16:creationId xmlns:a16="http://schemas.microsoft.com/office/drawing/2014/main" xmlns="" id="{5F8DD704-E7C0-4459-ABEA-9C6396B23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280" y="4831898"/>
            <a:ext cx="3752222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4FAA6B4-BAFB-4474-9B14-DC83A90965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66BEAB38-08D1-4FC1-B7D2-AC56CF51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Cyrl-RS" dirty="0"/>
              <a:t>ТРЕНУТНО СТАЊЕ</a:t>
            </a:r>
            <a:endParaRPr lang="sr-Cyrl-BA" dirty="0"/>
          </a:p>
        </p:txBody>
      </p:sp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xmlns="" id="{4364CDC3-ADB0-4691-9286-5925F160C2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9A90D318-53B6-4FD9-9404-5C5022A4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/>
              <a:t> Постојеће регулације CО2 су већ довеле до наводно приметних резултата. Смањење између 2015. и 2020. године идејно је требало бити 27% за све произвођаче.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/>
              <a:t> Ламбда сонда, уређај који мери загађење унутар катализатора возила, је често уклоњена или преправљена зарад прикривања реалне количине загађење које возило проузрокује.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800"/>
              <a:t> Преправљањем компјутерског система возила да лажно очитава загађење (уклањањем катализатора или другим методама), на путу све више ствара загађивача невидљивих глобалном систему. </a:t>
            </a:r>
            <a:endParaRPr lang="sr-Cyrl-BA" sz="1800"/>
          </a:p>
        </p:txBody>
      </p:sp>
      <p:pic>
        <p:nvPicPr>
          <p:cNvPr id="5" name="Слика 4" descr="Слика која садржи аутомобил, паркиралиште, сребрна&#10;&#10;Опис је аутоматски генерисан">
            <a:extLst>
              <a:ext uri="{FF2B5EF4-FFF2-40B4-BE49-F238E27FC236}">
                <a16:creationId xmlns:a16="http://schemas.microsoft.com/office/drawing/2014/main" xmlns="" id="{E5D1B5B2-9D10-4DD1-94F4-038763EE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r="5285" b="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148495-5F82-48E2-A76C-C8E1C8949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82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4FAA6B4-BAFB-4474-9B14-DC83A90965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790017B6-0B43-4216-AE11-614F5D2C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Cyrl-RS" dirty="0"/>
              <a:t>ТРЕНУТНО СТАЊЕ</a:t>
            </a:r>
            <a:endParaRPr lang="sr-Cyrl-BA" dirty="0"/>
          </a:p>
        </p:txBody>
      </p:sp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xmlns="" id="{4364CDC3-ADB0-4691-9286-5925F160C2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215B771F-AFE0-4EF3-A443-65824ABA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 Електронска управљачка јединица (ЕCU), или такозвани централни компјутер возила, складишти вредности очитане у многим сегментима возила укључујући и нама кључне ламбда сонде.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 Информације које ови сензори очитају сачуване су и касније прочитане са </a:t>
            </a:r>
            <a:r>
              <a:rPr lang="ru-RU" sz="1600" dirty="0" smtClean="0"/>
              <a:t>Е</a:t>
            </a:r>
            <a:r>
              <a:rPr lang="en-US" sz="1600" dirty="0" smtClean="0"/>
              <a:t>CU</a:t>
            </a:r>
            <a:r>
              <a:rPr lang="ru-RU" sz="1600" dirty="0" smtClean="0"/>
              <a:t> </a:t>
            </a:r>
            <a:r>
              <a:rPr lang="ru-RU" sz="1600" dirty="0"/>
              <a:t>повезивањем дијагностике преко ОBD-II конектора.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/>
              <a:t> Описана ситуација је таква да се емисија штетних гасова може проверити само на техничким прегледима, где поучени искуством сами запослени учествују у скривању истине. Самим тим првобитна замисао није остварена и статистика удела возила у загадјењу није тачна.</a:t>
            </a:r>
          </a:p>
          <a:p>
            <a:pPr>
              <a:lnSpc>
                <a:spcPct val="100000"/>
              </a:lnSpc>
            </a:pPr>
            <a:endParaRPr lang="sr-Cyrl-BA" sz="1600" dirty="0"/>
          </a:p>
        </p:txBody>
      </p:sp>
      <p:pic>
        <p:nvPicPr>
          <p:cNvPr id="5" name="Слика 4">
            <a:extLst>
              <a:ext uri="{FF2B5EF4-FFF2-40B4-BE49-F238E27FC236}">
                <a16:creationId xmlns:a16="http://schemas.microsoft.com/office/drawing/2014/main" xmlns="" id="{03D1925E-5F43-4EF5-81D1-56F6C5430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" r="5" b="5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148495-5F82-48E2-A76C-C8E1C8949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00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E844E128-FF69-4E9F-8327-6B504B3C5A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E8DCFA05-11C5-4400-B2DC-2E2BE487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02520"/>
            <a:ext cx="3448259" cy="1666501"/>
          </a:xfrm>
        </p:spPr>
        <p:txBody>
          <a:bodyPr>
            <a:normAutofit/>
          </a:bodyPr>
          <a:lstStyle/>
          <a:p>
            <a:r>
              <a:rPr lang="sr-Cyrl-RS" sz="3400" dirty="0">
                <a:solidFill>
                  <a:srgbClr val="FFFFFF"/>
                </a:solidFill>
              </a:rPr>
              <a:t>ПРЕДНОСТИ И УНАПРЕЂЕЊА</a:t>
            </a:r>
            <a:endParaRPr lang="sr-Cyrl-BA" sz="3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xmlns="" id="{055CEADF-09EA-423C-8C45-F94AF44D5A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8089591A-DE7E-49B5-B54A-13AD0672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2546224"/>
            <a:ext cx="4254499" cy="41085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FFFFFF"/>
                </a:solidFill>
              </a:rPr>
              <a:t> Возач који управља возилом треба бити информисан и свестан свог удела у одржању животне средине. С обзиром да се често дешава да морални ставови нису довољни за поштовање стандарда, увођењем глобалне базе података за свако регистровано возило било би неизбежно поштовати уведене мере.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FFFFFF"/>
                </a:solidFill>
              </a:rPr>
              <a:t> Поменути систем имао би бољи увидјај у тренутно стање на путу тако што би у свако возило било обавезно унапредити постојећи софтвер који би евидентирао постојање катализатора и ламбда сонде и њених мерења.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FFFFFF"/>
                </a:solidFill>
              </a:rPr>
              <a:t> Уклањањем катализатора, у глобалној бази података би то било примећено и документовано проследњено надлежним органима зарад даљег реаговања на непоштовање мера.</a:t>
            </a:r>
            <a:endParaRPr lang="sr-Cyrl-BA" sz="1600" dirty="0">
              <a:solidFill>
                <a:srgbClr val="FFFFFF"/>
              </a:solidFill>
            </a:endParaRPr>
          </a:p>
        </p:txBody>
      </p:sp>
      <p:pic>
        <p:nvPicPr>
          <p:cNvPr id="5" name="Слика 4" descr="Слика која садржи особа&#10;&#10;Опис је аутоматски генерисан">
            <a:extLst>
              <a:ext uri="{FF2B5EF4-FFF2-40B4-BE49-F238E27FC236}">
                <a16:creationId xmlns:a16="http://schemas.microsoft.com/office/drawing/2014/main" xmlns="" id="{0CB20FA4-564B-4936-93AE-51D582516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" r="212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слов 1">
            <a:extLst>
              <a:ext uri="{FF2B5EF4-FFF2-40B4-BE49-F238E27FC236}">
                <a16:creationId xmlns:a16="http://schemas.microsoft.com/office/drawing/2014/main" xmlns="" id="{73E7B222-7667-4EFE-805C-2A83A621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ПРЕДНОСТИ И УНАПРЕЂЕЊА</a:t>
            </a:r>
            <a:endParaRPr lang="sr-Cyrl-BA" dirty="0"/>
          </a:p>
        </p:txBody>
      </p:sp>
      <p:sp>
        <p:nvSpPr>
          <p:cNvPr id="3" name="Чувар мјеста за садржај 2">
            <a:extLst>
              <a:ext uri="{FF2B5EF4-FFF2-40B4-BE49-F238E27FC236}">
                <a16:creationId xmlns:a16="http://schemas.microsoft.com/office/drawing/2014/main" xmlns="" id="{D60B4D48-B41A-4617-B3C1-B33A7A00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Подаци складиштени у меморији ЕCU возила биће додатно заштићени од било каквог кривотворења.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Могућност корисника да кроз апликацију проверава  тренутни удео његовог возила у загађивању животне средине, као и да информисање о тренутним стандардима које би требало поштовати.</a:t>
            </a:r>
            <a:endParaRPr lang="sr-Cyrl-BA" dirty="0"/>
          </a:p>
        </p:txBody>
      </p:sp>
    </p:spTree>
    <p:extLst>
      <p:ext uri="{BB962C8B-B14F-4D97-AF65-F5344CB8AC3E}">
        <p14:creationId xmlns:p14="http://schemas.microsoft.com/office/powerpoint/2010/main" val="325297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вир за текст 1">
            <a:extLst>
              <a:ext uri="{FF2B5EF4-FFF2-40B4-BE49-F238E27FC236}">
                <a16:creationId xmlns:a16="http://schemas.microsoft.com/office/drawing/2014/main" xmlns="" id="{4831C74E-857A-4F18-BCF4-EEE5B686416B}"/>
              </a:ext>
            </a:extLst>
          </p:cNvPr>
          <p:cNvSpPr txBox="1"/>
          <p:nvPr/>
        </p:nvSpPr>
        <p:spPr>
          <a:xfrm>
            <a:off x="6096000" y="2120900"/>
            <a:ext cx="599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400" dirty="0"/>
              <a:t>ХВАЛА НА ПАЖЊИ!</a:t>
            </a:r>
            <a:endParaRPr lang="sr-Cyrl-BA" sz="4400" dirty="0"/>
          </a:p>
        </p:txBody>
      </p:sp>
      <p:sp>
        <p:nvSpPr>
          <p:cNvPr id="3" name="Оквир за текст 2">
            <a:extLst>
              <a:ext uri="{FF2B5EF4-FFF2-40B4-BE49-F238E27FC236}">
                <a16:creationId xmlns:a16="http://schemas.microsoft.com/office/drawing/2014/main" xmlns="" id="{50FF2336-CE2D-4B39-9765-E77CD3262645}"/>
              </a:ext>
            </a:extLst>
          </p:cNvPr>
          <p:cNvSpPr txBox="1"/>
          <p:nvPr/>
        </p:nvSpPr>
        <p:spPr>
          <a:xfrm>
            <a:off x="7937500" y="2890341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Топаловић Ана 2018/0014</a:t>
            </a:r>
          </a:p>
          <a:p>
            <a:r>
              <a:rPr lang="sr-Cyrl-RS" dirty="0"/>
              <a:t>Стајић Урош 2018/0073 </a:t>
            </a:r>
            <a:endParaRPr lang="sr-Cyrl-BA" dirty="0"/>
          </a:p>
        </p:txBody>
      </p:sp>
    </p:spTree>
    <p:extLst>
      <p:ext uri="{BB962C8B-B14F-4D97-AF65-F5344CB8AC3E}">
        <p14:creationId xmlns:p14="http://schemas.microsoft.com/office/powerpoint/2010/main" val="310261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3D7A44566A748A5CB8FBC100FB0DB" ma:contentTypeVersion="4" ma:contentTypeDescription="Create a new document." ma:contentTypeScope="" ma:versionID="c001fe1228939b45c09e20f36a9f3e4a">
  <xsd:schema xmlns:xsd="http://www.w3.org/2001/XMLSchema" xmlns:xs="http://www.w3.org/2001/XMLSchema" xmlns:p="http://schemas.microsoft.com/office/2006/metadata/properties" xmlns:ns3="a169861a-08cf-4ba3-b0f1-02b5adaf8adc" targetNamespace="http://schemas.microsoft.com/office/2006/metadata/properties" ma:root="true" ma:fieldsID="553357cff19747d4c0f0240775127b49" ns3:_="">
    <xsd:import namespace="a169861a-08cf-4ba3-b0f1-02b5adaf8a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9861a-08cf-4ba3-b0f1-02b5adaf8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169861a-08cf-4ba3-b0f1-02b5adaf8adc" xsi:nil="true"/>
  </documentManagement>
</p:properties>
</file>

<file path=customXml/itemProps1.xml><?xml version="1.0" encoding="utf-8"?>
<ds:datastoreItem xmlns:ds="http://schemas.openxmlformats.org/officeDocument/2006/customXml" ds:itemID="{8DEBB655-754F-4167-AEBF-0B0759ACA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9861a-08cf-4ba3-b0f1-02b5adaf8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169861a-08cf-4ba3-b0f1-02b5adaf8ad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{DF4DA935-7F6D-4AB2-A18E-445C8FBDFFA4}tf11429527_win32</Template>
  <TotalTime>55</TotalTime>
  <Words>507</Words>
  <Application>Microsoft Office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1_RetrospectVTI</vt:lpstr>
      <vt:lpstr>ПЕГП </vt:lpstr>
      <vt:lpstr>Намена</vt:lpstr>
      <vt:lpstr>ЦИЉ ПРОЈЕКТА</vt:lpstr>
      <vt:lpstr>Партиципанти </vt:lpstr>
      <vt:lpstr>ТРЕНУТНО СТАЊЕ</vt:lpstr>
      <vt:lpstr>ТРЕНУТНО СТАЊЕ</vt:lpstr>
      <vt:lpstr>ПРЕДНОСТИ И УНАПРЕЂЕЊА</vt:lpstr>
      <vt:lpstr>ПРЕДНОСТИ И УНАПРЕЂЕЊА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ПЕГП – Праћење емисије гасова на путу</dc:title>
  <dc:creator>Ана Топаловић</dc:creator>
  <cp:lastModifiedBy>Windows User</cp:lastModifiedBy>
  <cp:revision>6</cp:revision>
  <dcterms:created xsi:type="dcterms:W3CDTF">2021-04-27T17:09:56Z</dcterms:created>
  <dcterms:modified xsi:type="dcterms:W3CDTF">2021-05-04T08:20:54Z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0x01010063D3D7A44566A748A5CB8FBC100FB0DB</vt:lpwstr>
  </property>
</Properties>
</file>