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9" r:id="rId3"/>
    <p:sldId id="260" r:id="rId4"/>
    <p:sldId id="261" r:id="rId5"/>
    <p:sldId id="258" r:id="rId6"/>
    <p:sldId id="262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/>
    <p:restoredTop sz="94691"/>
  </p:normalViewPr>
  <p:slideViewPr>
    <p:cSldViewPr snapToGrid="0" snapToObjects="1">
      <p:cViewPr>
        <p:scale>
          <a:sx n="122" d="100"/>
          <a:sy n="122" d="100"/>
        </p:scale>
        <p:origin x="4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0708-05BF-AE43-BC36-575DE05754C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B507-AB6C-3C4C-BE62-E249A1BB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890" y="683172"/>
            <a:ext cx="104788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statement: </a:t>
            </a:r>
          </a:p>
          <a:p>
            <a:endParaRPr lang="en-US" sz="2400" dirty="0"/>
          </a:p>
          <a:p>
            <a:r>
              <a:rPr lang="en-US" sz="2400" dirty="0" smtClean="0"/>
              <a:t>Create a </a:t>
            </a:r>
            <a:r>
              <a:rPr lang="en-US" sz="2400" dirty="0"/>
              <a:t>service that tracks referrers to a website and their counts by domain using programming languages and tools of your choice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Create an endpoint that accepts a </a:t>
            </a:r>
            <a:r>
              <a:rPr lang="en-US" sz="2400" dirty="0" err="1"/>
              <a:t>url</a:t>
            </a:r>
            <a:r>
              <a:rPr lang="en-US" sz="2400" dirty="0"/>
              <a:t> as a parameter and counts the number of times the domain in the </a:t>
            </a:r>
            <a:r>
              <a:rPr lang="en-US" sz="2400" dirty="0" err="1"/>
              <a:t>url</a:t>
            </a:r>
            <a:r>
              <a:rPr lang="en-US" sz="2400" dirty="0"/>
              <a:t> has been seen.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Create an endpoint that returns the 3 highest seen referring domains.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Simple UI to display the 3 highest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My thought process of during the creation of the project.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Considered having three different cases, having different volumes of requests per second.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And for each case I have assumed a architectural design that can handle that case </a:t>
            </a:r>
            <a:r>
              <a:rPr lang="en-US" sz="2400" smtClean="0"/>
              <a:t>of volumes.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1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5435" y="1418895"/>
            <a:ext cx="8133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sz="3600" dirty="0" smtClean="0"/>
          </a:p>
          <a:p>
            <a:r>
              <a:rPr lang="is-IS" sz="3600" dirty="0" smtClean="0"/>
              <a:t>Case 1 &gt; 100, 000/sec</a:t>
            </a:r>
            <a:endParaRPr lang="is-IS" sz="3600" dirty="0"/>
          </a:p>
          <a:p>
            <a:endParaRPr lang="is-IS" sz="3600" dirty="0"/>
          </a:p>
          <a:p>
            <a:r>
              <a:rPr lang="is-IS" sz="3600" dirty="0" smtClean="0"/>
              <a:t>Case 2 In the range of 1,000 – 100,000/sec</a:t>
            </a:r>
          </a:p>
          <a:p>
            <a:endParaRPr lang="is-IS" sz="3600" dirty="0"/>
          </a:p>
          <a:p>
            <a:r>
              <a:rPr lang="is-IS" sz="3600" dirty="0" smtClean="0"/>
              <a:t>Case 3 In the range of few hundreds /sec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849816" y="1797270"/>
            <a:ext cx="829266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6911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0784" y="2325810"/>
            <a:ext cx="4323347" cy="23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9648" y="2325810"/>
            <a:ext cx="96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62962" y="1807777"/>
            <a:ext cx="19496" cy="518033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91734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46560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222817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8534" y="2730368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92040" y="3005466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644807" y="324703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906461" y="3456575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26677" y="409901"/>
            <a:ext cx="5472569" cy="139787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5081272" y="5219272"/>
            <a:ext cx="1636295" cy="10828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75650" y="409901"/>
            <a:ext cx="96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5886823" y="4641131"/>
            <a:ext cx="12597" cy="578141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46560" y="1883079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</a:t>
            </a:r>
            <a:r>
              <a:rPr lang="en-US" smtClean="0"/>
              <a:t>API calls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39807" y="2785241"/>
            <a:ext cx="1303767" cy="109307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6598899" y="3331777"/>
            <a:ext cx="1840908" cy="2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5435" y="1418895"/>
            <a:ext cx="8133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sz="3600" dirty="0" smtClean="0"/>
          </a:p>
          <a:p>
            <a:r>
              <a:rPr lang="is-IS" sz="3600" dirty="0" smtClean="0"/>
              <a:t>Case 1 &gt; 100, 000/sec</a:t>
            </a:r>
            <a:endParaRPr lang="is-IS" sz="3600" dirty="0"/>
          </a:p>
          <a:p>
            <a:endParaRPr lang="is-IS" sz="3600" dirty="0"/>
          </a:p>
          <a:p>
            <a:r>
              <a:rPr lang="is-IS" sz="3600" dirty="0" smtClean="0"/>
              <a:t>Case 2 In the range of 1,000 – 100,000/sec</a:t>
            </a:r>
          </a:p>
          <a:p>
            <a:endParaRPr lang="is-IS" sz="3600" dirty="0"/>
          </a:p>
          <a:p>
            <a:r>
              <a:rPr lang="is-IS" sz="3600" dirty="0" smtClean="0"/>
              <a:t>Case 3 In the range of few hundreds /sec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902366" y="2942897"/>
            <a:ext cx="829266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17164" y="1849822"/>
            <a:ext cx="829266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6911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20784" y="2325810"/>
            <a:ext cx="4323347" cy="231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9648" y="2325810"/>
            <a:ext cx="96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Service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104150" y="5219272"/>
            <a:ext cx="1636295" cy="10828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Database(R)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8" idx="1"/>
          </p:cNvCxnSpPr>
          <p:nvPr/>
        </p:nvCxnSpPr>
        <p:spPr>
          <a:xfrm flipH="1">
            <a:off x="4922298" y="4640372"/>
            <a:ext cx="1060160" cy="578900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21" idx="2"/>
          </p:cNvCxnSpPr>
          <p:nvPr/>
        </p:nvCxnSpPr>
        <p:spPr>
          <a:xfrm flipH="1" flipV="1">
            <a:off x="5962962" y="1807777"/>
            <a:ext cx="19496" cy="518033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891734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46560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22817" y="66971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58534" y="2730368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92040" y="3005466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44807" y="3247033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906461" y="3456575"/>
            <a:ext cx="954092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26677" y="409901"/>
            <a:ext cx="5472569" cy="139787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234292" y="5219272"/>
            <a:ext cx="1636295" cy="10828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Database(W)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75650" y="409901"/>
            <a:ext cx="96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950926" y="4631611"/>
            <a:ext cx="1101514" cy="587661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46560" y="1883079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</a:t>
            </a:r>
            <a:r>
              <a:rPr lang="en-US" smtClean="0"/>
              <a:t>API calls</a:t>
            </a:r>
            <a:endParaRPr lang="en-US"/>
          </a:p>
        </p:txBody>
      </p:sp>
      <p:cxnSp>
        <p:nvCxnSpPr>
          <p:cNvPr id="40" name="Straight Arrow Connector 39"/>
          <p:cNvCxnSpPr>
            <a:stCxn id="24" idx="2"/>
            <a:endCxn id="8" idx="4"/>
          </p:cNvCxnSpPr>
          <p:nvPr/>
        </p:nvCxnSpPr>
        <p:spPr>
          <a:xfrm flipH="1">
            <a:off x="5740445" y="5760693"/>
            <a:ext cx="493847" cy="0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9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5435" y="1418895"/>
            <a:ext cx="8133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sz="3600" dirty="0" smtClean="0"/>
          </a:p>
          <a:p>
            <a:r>
              <a:rPr lang="is-IS" sz="3600" dirty="0" smtClean="0"/>
              <a:t>Case 1 &gt; 100, 000/sec</a:t>
            </a:r>
            <a:endParaRPr lang="is-IS" sz="3600" dirty="0"/>
          </a:p>
          <a:p>
            <a:endParaRPr lang="is-IS" sz="3600" dirty="0"/>
          </a:p>
          <a:p>
            <a:r>
              <a:rPr lang="is-IS" sz="3600" dirty="0" smtClean="0"/>
              <a:t>Case 2 In the range of 1,000 – 100,000/sec</a:t>
            </a:r>
          </a:p>
          <a:p>
            <a:endParaRPr lang="is-IS" sz="3600" dirty="0"/>
          </a:p>
          <a:p>
            <a:r>
              <a:rPr lang="is-IS" sz="3600" dirty="0" smtClean="0"/>
              <a:t>Case 3 In the range of few hundreds /sec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849816" y="4025457"/>
            <a:ext cx="829266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54104" y="2921868"/>
            <a:ext cx="829266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24474" y="631179"/>
            <a:ext cx="2711116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 + HTML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3330" y="2543509"/>
            <a:ext cx="2711116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7214" y="2104100"/>
            <a:ext cx="4323347" cy="2651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0561" y="2104100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Web</a:t>
            </a: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090739" y="5081142"/>
            <a:ext cx="1636295" cy="10828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 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53330" y="3670769"/>
            <a:ext cx="2711116" cy="80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9" idx="1"/>
          </p:cNvCxnSpPr>
          <p:nvPr/>
        </p:nvCxnSpPr>
        <p:spPr>
          <a:xfrm flipH="1">
            <a:off x="5908887" y="4472875"/>
            <a:ext cx="1" cy="608267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5908888" y="3345615"/>
            <a:ext cx="0" cy="325154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5908888" y="1433285"/>
            <a:ext cx="1671144" cy="1110224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2594443" y="488204"/>
            <a:ext cx="1332783" cy="13327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3"/>
            <a:endCxn id="5" idx="0"/>
          </p:cNvCxnSpPr>
          <p:nvPr/>
        </p:nvCxnSpPr>
        <p:spPr>
          <a:xfrm>
            <a:off x="3927226" y="1154596"/>
            <a:ext cx="1981662" cy="1388913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1854" y="831429"/>
            <a:ext cx="95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83107" y="1293094"/>
            <a:ext cx="6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16019" y="1935934"/>
            <a:ext cx="2173706" cy="3363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646" y="1261239"/>
            <a:ext cx="98692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sz="3600" dirty="0" smtClean="0"/>
              <a:t>Front End – AngularJS, HTML &amp; </a:t>
            </a:r>
            <a:r>
              <a:rPr lang="en-US" sz="3600" dirty="0" err="1" smtClean="0"/>
              <a:t>Boostrap</a:t>
            </a:r>
            <a:endParaRPr lang="en-US" sz="3600" dirty="0" smtClean="0"/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sz="3600" dirty="0" smtClean="0"/>
              <a:t>Authentication is Done by Spring Security.</a:t>
            </a:r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sz="3600" dirty="0" smtClean="0"/>
              <a:t>Controllers – Using Spring Data Rest.</a:t>
            </a:r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sz="3600" dirty="0" smtClean="0"/>
              <a:t>JPA – Hibernate JPA implementation wrapped with Spring.</a:t>
            </a:r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sz="3600" dirty="0" smtClean="0"/>
              <a:t>Database – H2 in memory database.</a:t>
            </a:r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sz="3600" dirty="0" smtClean="0"/>
              <a:t>Testing – Integration Tests with live rest service.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0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283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Chintakindi, Ananth</dc:creator>
  <cp:lastModifiedBy>Chintakindi, Ananth</cp:lastModifiedBy>
  <cp:revision>33</cp:revision>
  <dcterms:created xsi:type="dcterms:W3CDTF">2017-04-10T18:21:20Z</dcterms:created>
  <dcterms:modified xsi:type="dcterms:W3CDTF">2017-04-15T20:12:57Z</dcterms:modified>
</cp:coreProperties>
</file>