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5" r:id="rId2"/>
    <p:sldId id="282" r:id="rId3"/>
    <p:sldId id="256" r:id="rId4"/>
    <p:sldId id="276" r:id="rId5"/>
    <p:sldId id="262" r:id="rId6"/>
    <p:sldId id="259" r:id="rId7"/>
    <p:sldId id="263" r:id="rId8"/>
    <p:sldId id="274" r:id="rId9"/>
    <p:sldId id="264" r:id="rId10"/>
    <p:sldId id="265" r:id="rId11"/>
    <p:sldId id="273" r:id="rId12"/>
    <p:sldId id="267" r:id="rId13"/>
    <p:sldId id="270" r:id="rId14"/>
    <p:sldId id="277" r:id="rId15"/>
    <p:sldId id="278" r:id="rId16"/>
    <p:sldId id="283" r:id="rId17"/>
    <p:sldId id="279" r:id="rId18"/>
    <p:sldId id="271" r:id="rId19"/>
    <p:sldId id="272" r:id="rId20"/>
    <p:sldId id="281" r:id="rId21"/>
    <p:sldId id="280"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5F5F5F"/>
    <a:srgbClr val="52F881"/>
    <a:srgbClr val="EC4464"/>
    <a:srgbClr val="E23C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0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F118C4-9A3D-449F-82D7-D9846F46B98B}" type="datetimeFigureOut">
              <a:rPr lang="fr-FR" smtClean="0"/>
              <a:t>21/05/2021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0872A4-6229-4EB5-B32B-EDC157ADE05F}" type="slidenum">
              <a:rPr lang="fr-FR" smtClean="0"/>
              <a:t>‹N°›</a:t>
            </a:fld>
            <a:endParaRPr lang="fr-FR"/>
          </a:p>
        </p:txBody>
      </p:sp>
    </p:spTree>
    <p:extLst>
      <p:ext uri="{BB962C8B-B14F-4D97-AF65-F5344CB8AC3E}">
        <p14:creationId xmlns:p14="http://schemas.microsoft.com/office/powerpoint/2010/main" val="2567469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207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5a9fdf977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5a9fdf977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4144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88e4ee22ba_0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88e4ee22ba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5299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b0fb5acbed_0_2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b0fb5acbed_0_2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3749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5F33B168-AE89-4E58-A17C-A746FF76EA10}" type="datetimeFigureOut">
              <a:rPr lang="fr-FR" smtClean="0"/>
              <a:t>21/05/2021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C148976-433E-455F-898B-2FADE87F1801}" type="slidenum">
              <a:rPr lang="fr-FR" smtClean="0"/>
              <a:t>‹N°›</a:t>
            </a:fld>
            <a:endParaRPr lang="fr-FR"/>
          </a:p>
        </p:txBody>
      </p:sp>
    </p:spTree>
    <p:extLst>
      <p:ext uri="{BB962C8B-B14F-4D97-AF65-F5344CB8AC3E}">
        <p14:creationId xmlns:p14="http://schemas.microsoft.com/office/powerpoint/2010/main" val="2266660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F33B168-AE89-4E58-A17C-A746FF76EA10}" type="datetimeFigureOut">
              <a:rPr lang="fr-FR" smtClean="0"/>
              <a:t>21/05/2021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C148976-433E-455F-898B-2FADE87F1801}" type="slidenum">
              <a:rPr lang="fr-FR" smtClean="0"/>
              <a:t>‹N°›</a:t>
            </a:fld>
            <a:endParaRPr lang="fr-FR"/>
          </a:p>
        </p:txBody>
      </p:sp>
    </p:spTree>
    <p:extLst>
      <p:ext uri="{BB962C8B-B14F-4D97-AF65-F5344CB8AC3E}">
        <p14:creationId xmlns:p14="http://schemas.microsoft.com/office/powerpoint/2010/main" val="1701396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F33B168-AE89-4E58-A17C-A746FF76EA10}" type="datetimeFigureOut">
              <a:rPr lang="fr-FR" smtClean="0"/>
              <a:t>21/05/2021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C148976-433E-455F-898B-2FADE87F1801}" type="slidenum">
              <a:rPr lang="fr-FR" smtClean="0"/>
              <a:t>‹N°›</a:t>
            </a:fld>
            <a:endParaRPr lang="fr-FR"/>
          </a:p>
        </p:txBody>
      </p:sp>
    </p:spTree>
    <p:extLst>
      <p:ext uri="{BB962C8B-B14F-4D97-AF65-F5344CB8AC3E}">
        <p14:creationId xmlns:p14="http://schemas.microsoft.com/office/powerpoint/2010/main" val="1697702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586" y="593392"/>
            <a:ext cx="11360373" cy="762985"/>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586" y="1536699"/>
            <a:ext cx="11360373" cy="4555051"/>
          </a:xfrm>
          <a:prstGeom prst="rect">
            <a:avLst/>
          </a:prstGeom>
        </p:spPr>
        <p:txBody>
          <a:bodyPr spcFirstLastPara="1" wrap="square" lIns="91425" tIns="91425" rIns="91425" bIns="91425" anchor="t" anchorCtr="0">
            <a:noAutofit/>
          </a:bodyPr>
          <a:lstStyle>
            <a:lvl1pPr marL="207386" lvl="0" indent="-155539">
              <a:spcBef>
                <a:spcPts val="0"/>
              </a:spcBef>
              <a:spcAft>
                <a:spcPts val="0"/>
              </a:spcAft>
              <a:buSzPts val="1800"/>
              <a:buChar char="●"/>
              <a:defRPr/>
            </a:lvl1pPr>
            <a:lvl2pPr marL="414772" lvl="1" indent="-144018">
              <a:spcBef>
                <a:spcPts val="726"/>
              </a:spcBef>
              <a:spcAft>
                <a:spcPts val="0"/>
              </a:spcAft>
              <a:buSzPts val="1400"/>
              <a:buChar char="○"/>
              <a:defRPr/>
            </a:lvl2pPr>
            <a:lvl3pPr marL="622158" lvl="2" indent="-144018">
              <a:spcBef>
                <a:spcPts val="726"/>
              </a:spcBef>
              <a:spcAft>
                <a:spcPts val="0"/>
              </a:spcAft>
              <a:buSzPts val="1400"/>
              <a:buChar char="■"/>
              <a:defRPr/>
            </a:lvl3pPr>
            <a:lvl4pPr marL="829544" lvl="3" indent="-144018">
              <a:spcBef>
                <a:spcPts val="726"/>
              </a:spcBef>
              <a:spcAft>
                <a:spcPts val="0"/>
              </a:spcAft>
              <a:buSzPts val="1400"/>
              <a:buChar char="●"/>
              <a:defRPr/>
            </a:lvl4pPr>
            <a:lvl5pPr marL="1036930" lvl="4" indent="-144018">
              <a:spcBef>
                <a:spcPts val="726"/>
              </a:spcBef>
              <a:spcAft>
                <a:spcPts val="0"/>
              </a:spcAft>
              <a:buSzPts val="1400"/>
              <a:buChar char="○"/>
              <a:defRPr/>
            </a:lvl5pPr>
            <a:lvl6pPr marL="1244316" lvl="5" indent="-144018">
              <a:spcBef>
                <a:spcPts val="726"/>
              </a:spcBef>
              <a:spcAft>
                <a:spcPts val="0"/>
              </a:spcAft>
              <a:buSzPts val="1400"/>
              <a:buChar char="■"/>
              <a:defRPr/>
            </a:lvl6pPr>
            <a:lvl7pPr marL="1451701" lvl="6" indent="-144018">
              <a:spcBef>
                <a:spcPts val="726"/>
              </a:spcBef>
              <a:spcAft>
                <a:spcPts val="0"/>
              </a:spcAft>
              <a:buSzPts val="1400"/>
              <a:buChar char="●"/>
              <a:defRPr/>
            </a:lvl7pPr>
            <a:lvl8pPr marL="1659087" lvl="7" indent="-144018">
              <a:spcBef>
                <a:spcPts val="726"/>
              </a:spcBef>
              <a:spcAft>
                <a:spcPts val="0"/>
              </a:spcAft>
              <a:buSzPts val="1400"/>
              <a:buChar char="○"/>
              <a:defRPr/>
            </a:lvl8pPr>
            <a:lvl9pPr marL="1866473" lvl="8" indent="-144018">
              <a:spcBef>
                <a:spcPts val="726"/>
              </a:spcBef>
              <a:spcAft>
                <a:spcPts val="726"/>
              </a:spcAft>
              <a:buSzPts val="1400"/>
              <a:buChar char="■"/>
              <a:defRPr/>
            </a:lvl9pPr>
          </a:lstStyle>
          <a:p>
            <a:endParaRPr/>
          </a:p>
        </p:txBody>
      </p:sp>
      <p:sp>
        <p:nvSpPr>
          <p:cNvPr id="19" name="Google Shape;19;p4"/>
          <p:cNvSpPr txBox="1">
            <a:spLocks noGrp="1"/>
          </p:cNvSpPr>
          <p:nvPr>
            <p:ph type="sldNum" idx="12"/>
          </p:nvPr>
        </p:nvSpPr>
        <p:spPr>
          <a:xfrm>
            <a:off x="11296212" y="6217890"/>
            <a:ext cx="731494" cy="524442"/>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a:t>
            </a:fld>
            <a:endParaRPr lang="pt-BR"/>
          </a:p>
        </p:txBody>
      </p:sp>
    </p:spTree>
    <p:extLst>
      <p:ext uri="{BB962C8B-B14F-4D97-AF65-F5344CB8AC3E}">
        <p14:creationId xmlns:p14="http://schemas.microsoft.com/office/powerpoint/2010/main" val="3104320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F33B168-AE89-4E58-A17C-A746FF76EA10}" type="datetimeFigureOut">
              <a:rPr lang="fr-FR" smtClean="0"/>
              <a:t>21/05/2021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C148976-433E-455F-898B-2FADE87F1801}" type="slidenum">
              <a:rPr lang="fr-FR" smtClean="0"/>
              <a:t>‹N°›</a:t>
            </a:fld>
            <a:endParaRPr lang="fr-FR"/>
          </a:p>
        </p:txBody>
      </p:sp>
    </p:spTree>
    <p:extLst>
      <p:ext uri="{BB962C8B-B14F-4D97-AF65-F5344CB8AC3E}">
        <p14:creationId xmlns:p14="http://schemas.microsoft.com/office/powerpoint/2010/main" val="2067906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5F33B168-AE89-4E58-A17C-A746FF76EA10}" type="datetimeFigureOut">
              <a:rPr lang="fr-FR" smtClean="0"/>
              <a:t>21/05/2021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C148976-433E-455F-898B-2FADE87F1801}" type="slidenum">
              <a:rPr lang="fr-FR" smtClean="0"/>
              <a:t>‹N°›</a:t>
            </a:fld>
            <a:endParaRPr lang="fr-FR"/>
          </a:p>
        </p:txBody>
      </p:sp>
    </p:spTree>
    <p:extLst>
      <p:ext uri="{BB962C8B-B14F-4D97-AF65-F5344CB8AC3E}">
        <p14:creationId xmlns:p14="http://schemas.microsoft.com/office/powerpoint/2010/main" val="85211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5F33B168-AE89-4E58-A17C-A746FF76EA10}" type="datetimeFigureOut">
              <a:rPr lang="fr-FR" smtClean="0"/>
              <a:t>21/05/2021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C148976-433E-455F-898B-2FADE87F1801}" type="slidenum">
              <a:rPr lang="fr-FR" smtClean="0"/>
              <a:t>‹N°›</a:t>
            </a:fld>
            <a:endParaRPr lang="fr-FR"/>
          </a:p>
        </p:txBody>
      </p:sp>
    </p:spTree>
    <p:extLst>
      <p:ext uri="{BB962C8B-B14F-4D97-AF65-F5344CB8AC3E}">
        <p14:creationId xmlns:p14="http://schemas.microsoft.com/office/powerpoint/2010/main" val="1097735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5F33B168-AE89-4E58-A17C-A746FF76EA10}" type="datetimeFigureOut">
              <a:rPr lang="fr-FR" smtClean="0"/>
              <a:t>21/05/2021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C148976-433E-455F-898B-2FADE87F1801}" type="slidenum">
              <a:rPr lang="fr-FR" smtClean="0"/>
              <a:t>‹N°›</a:t>
            </a:fld>
            <a:endParaRPr lang="fr-FR"/>
          </a:p>
        </p:txBody>
      </p:sp>
    </p:spTree>
    <p:extLst>
      <p:ext uri="{BB962C8B-B14F-4D97-AF65-F5344CB8AC3E}">
        <p14:creationId xmlns:p14="http://schemas.microsoft.com/office/powerpoint/2010/main" val="3847765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5F33B168-AE89-4E58-A17C-A746FF76EA10}" type="datetimeFigureOut">
              <a:rPr lang="fr-FR" smtClean="0"/>
              <a:t>21/05/2021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C148976-433E-455F-898B-2FADE87F1801}" type="slidenum">
              <a:rPr lang="fr-FR" smtClean="0"/>
              <a:t>‹N°›</a:t>
            </a:fld>
            <a:endParaRPr lang="fr-FR"/>
          </a:p>
        </p:txBody>
      </p:sp>
    </p:spTree>
    <p:extLst>
      <p:ext uri="{BB962C8B-B14F-4D97-AF65-F5344CB8AC3E}">
        <p14:creationId xmlns:p14="http://schemas.microsoft.com/office/powerpoint/2010/main" val="4174300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F33B168-AE89-4E58-A17C-A746FF76EA10}" type="datetimeFigureOut">
              <a:rPr lang="fr-FR" smtClean="0"/>
              <a:t>21/05/2021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C148976-433E-455F-898B-2FADE87F1801}" type="slidenum">
              <a:rPr lang="fr-FR" smtClean="0"/>
              <a:t>‹N°›</a:t>
            </a:fld>
            <a:endParaRPr lang="fr-FR"/>
          </a:p>
        </p:txBody>
      </p:sp>
    </p:spTree>
    <p:extLst>
      <p:ext uri="{BB962C8B-B14F-4D97-AF65-F5344CB8AC3E}">
        <p14:creationId xmlns:p14="http://schemas.microsoft.com/office/powerpoint/2010/main" val="4070362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5F33B168-AE89-4E58-A17C-A746FF76EA10}" type="datetimeFigureOut">
              <a:rPr lang="fr-FR" smtClean="0"/>
              <a:t>21/05/2021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C148976-433E-455F-898B-2FADE87F1801}" type="slidenum">
              <a:rPr lang="fr-FR" smtClean="0"/>
              <a:t>‹N°›</a:t>
            </a:fld>
            <a:endParaRPr lang="fr-FR"/>
          </a:p>
        </p:txBody>
      </p:sp>
    </p:spTree>
    <p:extLst>
      <p:ext uri="{BB962C8B-B14F-4D97-AF65-F5344CB8AC3E}">
        <p14:creationId xmlns:p14="http://schemas.microsoft.com/office/powerpoint/2010/main" val="2912995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5F33B168-AE89-4E58-A17C-A746FF76EA10}" type="datetimeFigureOut">
              <a:rPr lang="fr-FR" smtClean="0"/>
              <a:t>21/05/2021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C148976-433E-455F-898B-2FADE87F1801}" type="slidenum">
              <a:rPr lang="fr-FR" smtClean="0"/>
              <a:t>‹N°›</a:t>
            </a:fld>
            <a:endParaRPr lang="fr-FR"/>
          </a:p>
        </p:txBody>
      </p:sp>
    </p:spTree>
    <p:extLst>
      <p:ext uri="{BB962C8B-B14F-4D97-AF65-F5344CB8AC3E}">
        <p14:creationId xmlns:p14="http://schemas.microsoft.com/office/powerpoint/2010/main" val="2673317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33B168-AE89-4E58-A17C-A746FF76EA10}" type="datetimeFigureOut">
              <a:rPr lang="fr-FR" smtClean="0"/>
              <a:t>21/05/2021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148976-433E-455F-898B-2FADE87F1801}" type="slidenum">
              <a:rPr lang="fr-FR" smtClean="0"/>
              <a:t>‹N°›</a:t>
            </a:fld>
            <a:endParaRPr lang="fr-FR"/>
          </a:p>
        </p:txBody>
      </p:sp>
    </p:spTree>
    <p:extLst>
      <p:ext uri="{BB962C8B-B14F-4D97-AF65-F5344CB8AC3E}">
        <p14:creationId xmlns:p14="http://schemas.microsoft.com/office/powerpoint/2010/main" val="2178934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26"/>
          <p:cNvPicPr preferRelativeResize="0"/>
          <p:nvPr/>
        </p:nvPicPr>
        <p:blipFill rotWithShape="1">
          <a:blip r:embed="rId3">
            <a:alphaModFix/>
          </a:blip>
          <a:srcRect l="13106" t="15681" r="3518" b="17473"/>
          <a:stretch/>
        </p:blipFill>
        <p:spPr>
          <a:xfrm>
            <a:off x="1597967" y="712433"/>
            <a:ext cx="10166028" cy="5433136"/>
          </a:xfrm>
          <a:prstGeom prst="rect">
            <a:avLst/>
          </a:prstGeom>
          <a:noFill/>
          <a:ln>
            <a:noFill/>
          </a:ln>
        </p:spPr>
      </p:pic>
      <p:sp>
        <p:nvSpPr>
          <p:cNvPr id="164" name="Google Shape;164;p26"/>
          <p:cNvSpPr txBox="1">
            <a:spLocks noGrp="1"/>
          </p:cNvSpPr>
          <p:nvPr>
            <p:ph type="ctrTitle"/>
          </p:nvPr>
        </p:nvSpPr>
        <p:spPr>
          <a:xfrm>
            <a:off x="2022000" y="1334733"/>
            <a:ext cx="9078800" cy="4188800"/>
          </a:xfrm>
          <a:prstGeom prst="rect">
            <a:avLst/>
          </a:prstGeom>
        </p:spPr>
        <p:txBody>
          <a:bodyPr spcFirstLastPara="1" vert="horz" wrap="square" lIns="121900" tIns="121900" rIns="121900" bIns="121900" rtlCol="0" anchor="ctr" anchorCtr="0">
            <a:noAutofit/>
          </a:bodyPr>
          <a:lstStyle/>
          <a:p>
            <a:pPr algn="l">
              <a:spcBef>
                <a:spcPts val="0"/>
              </a:spcBef>
              <a:buClr>
                <a:srgbClr val="000000"/>
              </a:buClr>
              <a:buSzPts val="1100"/>
            </a:pPr>
            <a:r>
              <a:rPr lang="es" sz="8000" b="1" dirty="0">
                <a:solidFill>
                  <a:schemeClr val="accent1"/>
                </a:solidFill>
                <a:latin typeface="Times New Roman" panose="02020603050405020304" pitchFamily="18" charset="0"/>
                <a:cs typeface="Times New Roman" panose="02020603050405020304" pitchFamily="18" charset="0"/>
              </a:rPr>
              <a:t>Welcome!</a:t>
            </a:r>
            <a:endParaRPr sz="80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39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anim calcmode="lin" valueType="num">
                                      <p:cBhvr additive="base">
                                        <p:cTn id="7" dur="500" fill="hold"/>
                                        <p:tgtEl>
                                          <p:spTgt spid="164"/>
                                        </p:tgtEl>
                                        <p:attrNameLst>
                                          <p:attrName>ppt_x</p:attrName>
                                        </p:attrNameLst>
                                      </p:cBhvr>
                                      <p:tavLst>
                                        <p:tav tm="0">
                                          <p:val>
                                            <p:strVal val="#ppt_x"/>
                                          </p:val>
                                        </p:tav>
                                        <p:tav tm="100000">
                                          <p:val>
                                            <p:strVal val="#ppt_x"/>
                                          </p:val>
                                        </p:tav>
                                      </p:tavLst>
                                    </p:anim>
                                    <p:anim calcmode="lin" valueType="num">
                                      <p:cBhvr additive="base">
                                        <p:cTn id="8" dur="500" fill="hold"/>
                                        <p:tgtEl>
                                          <p:spTgt spid="1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866908"/>
          </a:xfrm>
        </p:spPr>
        <p:txBody>
          <a:bodyPr>
            <a:normAutofit/>
          </a:bodyPr>
          <a:lstStyle/>
          <a:p>
            <a:pPr algn="ctr"/>
            <a:r>
              <a:rPr lang="en-GB" sz="3200" b="1" dirty="0">
                <a:solidFill>
                  <a:schemeClr val="accent1"/>
                </a:solidFill>
                <a:latin typeface="Times New Roman" panose="02020603050405020304" pitchFamily="18" charset="0"/>
                <a:cs typeface="Times New Roman" panose="02020603050405020304" pitchFamily="18" charset="0"/>
              </a:rPr>
              <a:t>d</a:t>
            </a:r>
            <a:r>
              <a:rPr lang="en-GB" sz="3200" b="1" dirty="0" smtClean="0">
                <a:solidFill>
                  <a:schemeClr val="accent1"/>
                </a:solidFill>
                <a:latin typeface="Times New Roman" panose="02020603050405020304" pitchFamily="18" charset="0"/>
                <a:cs typeface="Times New Roman" panose="02020603050405020304" pitchFamily="18" charset="0"/>
              </a:rPr>
              <a:t>`equoition </a:t>
            </a:r>
            <a:r>
              <a:rPr lang="en-GB" sz="3200" b="1" dirty="0" smtClean="0">
                <a:solidFill>
                  <a:schemeClr val="accent1"/>
                </a:solidFill>
                <a:latin typeface="Times New Roman" panose="02020603050405020304" pitchFamily="18" charset="0"/>
                <a:cs typeface="Times New Roman" panose="02020603050405020304" pitchFamily="18" charset="0"/>
              </a:rPr>
              <a:t>entre equipe </a:t>
            </a:r>
            <a:r>
              <a:rPr lang="en-GB" sz="3200" b="1" dirty="0" smtClean="0">
                <a:solidFill>
                  <a:schemeClr val="accent1"/>
                </a:solidFill>
                <a:latin typeface="Times New Roman" panose="02020603050405020304" pitchFamily="18" charset="0"/>
                <a:cs typeface="Times New Roman" panose="02020603050405020304" pitchFamily="18" charset="0"/>
              </a:rPr>
              <a:t>et projet</a:t>
            </a:r>
            <a:endParaRPr lang="fr-FR" sz="3200" b="1" dirty="0">
              <a:solidFill>
                <a:schemeClr val="accent1"/>
              </a:solidFill>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838200" y="1344362"/>
            <a:ext cx="10515600" cy="4351338"/>
          </a:xfrm>
        </p:spPr>
        <p:txBody>
          <a:bodyPr>
            <a:normAutofit/>
          </a:bodyPr>
          <a:lstStyle/>
          <a:p>
            <a:pPr marL="0" indent="0" algn="just">
              <a:buNone/>
            </a:pPr>
            <a:r>
              <a:rPr lang="fr-FR" sz="3200" dirty="0">
                <a:latin typeface="Times New Roman" panose="02020603050405020304" pitchFamily="18" charset="0"/>
                <a:cs typeface="Times New Roman" panose="02020603050405020304" pitchFamily="18" charset="0"/>
              </a:rPr>
              <a:t>Vu notre compétence en matière de commercialisation et aussi notre ouverture aux autres on peut réussir à convaincre plus du monde à utiliser ces </a:t>
            </a:r>
            <a:r>
              <a:rPr lang="fr-FR" sz="3200" dirty="0" smtClean="0">
                <a:latin typeface="Times New Roman" panose="02020603050405020304" pitchFamily="18" charset="0"/>
                <a:cs typeface="Times New Roman" panose="02020603050405020304" pitchFamily="18" charset="0"/>
              </a:rPr>
              <a:t>machines</a:t>
            </a:r>
            <a:r>
              <a:rPr lang="en-GB" sz="3200" dirty="0" smtClean="0">
                <a:latin typeface="Times New Roman" panose="02020603050405020304" pitchFamily="18" charset="0"/>
                <a:cs typeface="Times New Roman" panose="02020603050405020304" pitchFamily="18" charset="0"/>
              </a:rPr>
              <a:t>.</a:t>
            </a:r>
          </a:p>
          <a:p>
            <a:pPr marL="0" indent="0" algn="just">
              <a:buNone/>
            </a:pPr>
            <a:r>
              <a:rPr lang="fr-FR" sz="3200" dirty="0" smtClean="0">
                <a:latin typeface="Times New Roman" panose="02020603050405020304" pitchFamily="18" charset="0"/>
                <a:cs typeface="Times New Roman" panose="02020603050405020304" pitchFamily="18" charset="0"/>
              </a:rPr>
              <a:t>Aussi </a:t>
            </a:r>
            <a:r>
              <a:rPr lang="fr-FR" sz="3200" dirty="0">
                <a:latin typeface="Times New Roman" panose="02020603050405020304" pitchFamily="18" charset="0"/>
                <a:cs typeface="Times New Roman" panose="02020603050405020304" pitchFamily="18" charset="0"/>
              </a:rPr>
              <a:t>d'une autre part notre connaissance dans le domaine des nouvelles technologies sera un grand avantage pour nous pour savoir maitriser la manipulation des machines ainsi que le pouvoir de la simplifier (faciliter) aux utilisateurs.</a:t>
            </a:r>
          </a:p>
        </p:txBody>
      </p:sp>
    </p:spTree>
    <p:extLst>
      <p:ext uri="{BB962C8B-B14F-4D97-AF65-F5344CB8AC3E}">
        <p14:creationId xmlns:p14="http://schemas.microsoft.com/office/powerpoint/2010/main" val="370855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46" name="Google Shape;546;p24"/>
          <p:cNvGrpSpPr/>
          <p:nvPr/>
        </p:nvGrpSpPr>
        <p:grpSpPr>
          <a:xfrm>
            <a:off x="1814934" y="1535053"/>
            <a:ext cx="3801500" cy="2224352"/>
            <a:chOff x="1361200" y="1151290"/>
            <a:chExt cx="2851125" cy="1668264"/>
          </a:xfrm>
        </p:grpSpPr>
        <p:sp>
          <p:nvSpPr>
            <p:cNvPr id="547" name="Google Shape;547;p24"/>
            <p:cNvSpPr/>
            <p:nvPr/>
          </p:nvSpPr>
          <p:spPr>
            <a:xfrm rot="-5400000">
              <a:off x="1423877" y="1203098"/>
              <a:ext cx="1140288" cy="1150424"/>
            </a:xfrm>
            <a:custGeom>
              <a:avLst/>
              <a:gdLst/>
              <a:ahLst/>
              <a:cxnLst/>
              <a:rect l="l" t="t" r="r" b="b"/>
              <a:pathLst>
                <a:path w="29695" h="29957" extrusionOk="0">
                  <a:moveTo>
                    <a:pt x="0" y="1"/>
                  </a:moveTo>
                  <a:lnTo>
                    <a:pt x="0" y="3347"/>
                  </a:lnTo>
                  <a:lnTo>
                    <a:pt x="26611" y="29957"/>
                  </a:lnTo>
                  <a:lnTo>
                    <a:pt x="29694" y="29957"/>
                  </a:lnTo>
                  <a:lnTo>
                    <a:pt x="28278" y="26266"/>
                  </a:lnTo>
                  <a:lnTo>
                    <a:pt x="3012" y="656"/>
                  </a:lnTo>
                  <a:lnTo>
                    <a:pt x="0" y="1"/>
                  </a:lnTo>
                  <a:close/>
                </a:path>
              </a:pathLst>
            </a:custGeom>
            <a:solidFill>
              <a:srgbClr val="4685BC"/>
            </a:solidFill>
            <a:ln>
              <a:noFill/>
            </a:ln>
          </p:spPr>
          <p:txBody>
            <a:bodyPr spcFirstLastPara="1" wrap="square" lIns="121900" tIns="121900" rIns="121900" bIns="121900" anchor="ctr" anchorCtr="0">
              <a:noAutofit/>
            </a:bodyPr>
            <a:lstStyle/>
            <a:p>
              <a:endParaRPr sz="2400"/>
            </a:p>
          </p:txBody>
        </p:sp>
        <p:sp>
          <p:nvSpPr>
            <p:cNvPr id="548" name="Google Shape;548;p24"/>
            <p:cNvSpPr/>
            <p:nvPr/>
          </p:nvSpPr>
          <p:spPr>
            <a:xfrm>
              <a:off x="1535514" y="1320177"/>
              <a:ext cx="2676811" cy="1499377"/>
            </a:xfrm>
            <a:custGeom>
              <a:avLst/>
              <a:gdLst/>
              <a:ahLst/>
              <a:cxnLst/>
              <a:rect l="l" t="t" r="r" b="b"/>
              <a:pathLst>
                <a:path w="102668" h="57508" extrusionOk="0">
                  <a:moveTo>
                    <a:pt x="2596" y="0"/>
                  </a:moveTo>
                  <a:cubicBezTo>
                    <a:pt x="1167" y="0"/>
                    <a:pt x="0" y="1155"/>
                    <a:pt x="0" y="2584"/>
                  </a:cubicBezTo>
                  <a:lnTo>
                    <a:pt x="0" y="54924"/>
                  </a:lnTo>
                  <a:cubicBezTo>
                    <a:pt x="0" y="56353"/>
                    <a:pt x="1167" y="57508"/>
                    <a:pt x="2596" y="57508"/>
                  </a:cubicBezTo>
                  <a:lnTo>
                    <a:pt x="100072" y="57508"/>
                  </a:lnTo>
                  <a:cubicBezTo>
                    <a:pt x="101501" y="57508"/>
                    <a:pt x="102668" y="56353"/>
                    <a:pt x="102668" y="54924"/>
                  </a:cubicBezTo>
                  <a:lnTo>
                    <a:pt x="102668" y="2584"/>
                  </a:lnTo>
                  <a:cubicBezTo>
                    <a:pt x="102668" y="1155"/>
                    <a:pt x="101501" y="0"/>
                    <a:pt x="100072" y="0"/>
                  </a:cubicBezTo>
                  <a:close/>
                </a:path>
              </a:pathLst>
            </a:custGeom>
            <a:solidFill>
              <a:srgbClr val="EEEEEE"/>
            </a:solidFill>
            <a:ln>
              <a:noFill/>
            </a:ln>
          </p:spPr>
          <p:txBody>
            <a:bodyPr spcFirstLastPara="1" wrap="square" lIns="731500" tIns="121900" rIns="731500" bIns="121900" anchor="ctr" anchorCtr="0">
              <a:noAutofit/>
            </a:bodyPr>
            <a:lstStyle/>
            <a:p>
              <a:pPr marL="380990" indent="-380990" algn="ctr">
                <a:buClr>
                  <a:schemeClr val="dk1"/>
                </a:buClr>
                <a:buSzPts val="1100"/>
                <a:buFont typeface="Wingdings" panose="05000000000000000000" pitchFamily="2" charset="2"/>
                <a:buChar char="v"/>
              </a:pPr>
              <a:r>
                <a:rPr lang="fr-FR" sz="1600" b="1" dirty="0">
                  <a:solidFill>
                    <a:srgbClr val="434343"/>
                  </a:solidFill>
                  <a:latin typeface="Times New Roman" panose="02020603050405020304" pitchFamily="18" charset="0"/>
                  <a:ea typeface="Roboto"/>
                  <a:cs typeface="Times New Roman" panose="02020603050405020304" pitchFamily="18" charset="0"/>
                  <a:sym typeface="Roboto"/>
                </a:rPr>
                <a:t>Importe le milliaires mark de ces machines</a:t>
              </a:r>
              <a:endParaRPr sz="1600" b="1" dirty="0">
                <a:solidFill>
                  <a:srgbClr val="434343"/>
                </a:solidFill>
                <a:latin typeface="Times New Roman" panose="02020603050405020304" pitchFamily="18" charset="0"/>
                <a:ea typeface="Roboto"/>
                <a:cs typeface="Times New Roman" panose="02020603050405020304" pitchFamily="18" charset="0"/>
                <a:sym typeface="Roboto"/>
              </a:endParaRPr>
            </a:p>
          </p:txBody>
        </p:sp>
        <p:sp>
          <p:nvSpPr>
            <p:cNvPr id="549" name="Google Shape;549;p24"/>
            <p:cNvSpPr/>
            <p:nvPr/>
          </p:nvSpPr>
          <p:spPr>
            <a:xfrm rot="-5400000">
              <a:off x="1422053" y="1204922"/>
              <a:ext cx="1140288" cy="1146775"/>
            </a:xfrm>
            <a:custGeom>
              <a:avLst/>
              <a:gdLst/>
              <a:ahLst/>
              <a:cxnLst/>
              <a:rect l="l" t="t" r="r" b="b"/>
              <a:pathLst>
                <a:path w="29695" h="29862" extrusionOk="0">
                  <a:moveTo>
                    <a:pt x="0" y="1"/>
                  </a:moveTo>
                  <a:lnTo>
                    <a:pt x="29694" y="29862"/>
                  </a:lnTo>
                  <a:lnTo>
                    <a:pt x="29694" y="16170"/>
                  </a:lnTo>
                  <a:lnTo>
                    <a:pt x="13526" y="1"/>
                  </a:lnTo>
                  <a:close/>
                </a:path>
              </a:pathLst>
            </a:custGeom>
            <a:solidFill>
              <a:srgbClr val="5EB2FC"/>
            </a:solidFill>
            <a:ln>
              <a:noFill/>
            </a:ln>
          </p:spPr>
          <p:txBody>
            <a:bodyPr spcFirstLastPara="1" wrap="square" lIns="121900" tIns="121900" rIns="121900" bIns="121900" anchor="ctr" anchorCtr="0">
              <a:noAutofit/>
            </a:bodyPr>
            <a:lstStyle/>
            <a:p>
              <a:endParaRPr sz="2400"/>
            </a:p>
          </p:txBody>
        </p:sp>
        <p:sp>
          <p:nvSpPr>
            <p:cNvPr id="550" name="Google Shape;550;p24"/>
            <p:cNvSpPr txBox="1"/>
            <p:nvPr/>
          </p:nvSpPr>
          <p:spPr>
            <a:xfrm rot="-2700000">
              <a:off x="1303652" y="1500868"/>
              <a:ext cx="1111996" cy="298046"/>
            </a:xfrm>
            <a:prstGeom prst="rect">
              <a:avLst/>
            </a:prstGeom>
            <a:noFill/>
            <a:ln>
              <a:noFill/>
            </a:ln>
          </p:spPr>
          <p:txBody>
            <a:bodyPr spcFirstLastPara="1" wrap="square" lIns="0" tIns="121900" rIns="0" bIns="121900" anchor="ctr" anchorCtr="0">
              <a:noAutofit/>
            </a:bodyPr>
            <a:lstStyle/>
            <a:p>
              <a:pPr algn="ctr"/>
              <a:r>
                <a:rPr lang="en" sz="2000" dirty="0">
                  <a:solidFill>
                    <a:srgbClr val="FFFFFF"/>
                  </a:solidFill>
                  <a:latin typeface="Fira Sans Extra Condensed Medium"/>
                  <a:ea typeface="Fira Sans Extra Condensed Medium"/>
                  <a:cs typeface="Fira Sans Extra Condensed Medium"/>
                  <a:sym typeface="Fira Sans Extra Condensed Medium"/>
                </a:rPr>
                <a:t>Forces</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551" name="Google Shape;551;p24"/>
          <p:cNvGrpSpPr/>
          <p:nvPr/>
        </p:nvGrpSpPr>
        <p:grpSpPr>
          <a:xfrm>
            <a:off x="6550501" y="1505810"/>
            <a:ext cx="3823176" cy="2253597"/>
            <a:chOff x="4912876" y="1129357"/>
            <a:chExt cx="2867382" cy="1690198"/>
          </a:xfrm>
        </p:grpSpPr>
        <p:sp>
          <p:nvSpPr>
            <p:cNvPr id="552" name="Google Shape;552;p24"/>
            <p:cNvSpPr/>
            <p:nvPr/>
          </p:nvSpPr>
          <p:spPr>
            <a:xfrm>
              <a:off x="6550275" y="1188539"/>
              <a:ext cx="1171394" cy="1181804"/>
            </a:xfrm>
            <a:custGeom>
              <a:avLst/>
              <a:gdLst/>
              <a:ahLst/>
              <a:cxnLst/>
              <a:rect l="l" t="t" r="r" b="b"/>
              <a:pathLst>
                <a:path w="29695" h="29957" extrusionOk="0">
                  <a:moveTo>
                    <a:pt x="0" y="1"/>
                  </a:moveTo>
                  <a:lnTo>
                    <a:pt x="0" y="3347"/>
                  </a:lnTo>
                  <a:lnTo>
                    <a:pt x="26611" y="29957"/>
                  </a:lnTo>
                  <a:lnTo>
                    <a:pt x="29694" y="29957"/>
                  </a:lnTo>
                  <a:lnTo>
                    <a:pt x="28278" y="26266"/>
                  </a:lnTo>
                  <a:lnTo>
                    <a:pt x="3012" y="656"/>
                  </a:lnTo>
                  <a:lnTo>
                    <a:pt x="0" y="1"/>
                  </a:lnTo>
                  <a:close/>
                </a:path>
              </a:pathLst>
            </a:custGeom>
            <a:solidFill>
              <a:srgbClr val="2020BA"/>
            </a:solidFill>
            <a:ln>
              <a:noFill/>
            </a:ln>
          </p:spPr>
          <p:txBody>
            <a:bodyPr spcFirstLastPara="1" wrap="square" lIns="121900" tIns="121900" rIns="121900" bIns="121900" anchor="ctr" anchorCtr="0">
              <a:noAutofit/>
            </a:bodyPr>
            <a:lstStyle/>
            <a:p>
              <a:endParaRPr sz="2400"/>
            </a:p>
          </p:txBody>
        </p:sp>
        <p:sp>
          <p:nvSpPr>
            <p:cNvPr id="553" name="Google Shape;553;p24"/>
            <p:cNvSpPr/>
            <p:nvPr/>
          </p:nvSpPr>
          <p:spPr>
            <a:xfrm>
              <a:off x="4912876" y="1320177"/>
              <a:ext cx="2676811" cy="1499377"/>
            </a:xfrm>
            <a:custGeom>
              <a:avLst/>
              <a:gdLst/>
              <a:ahLst/>
              <a:cxnLst/>
              <a:rect l="l" t="t" r="r" b="b"/>
              <a:pathLst>
                <a:path w="102668" h="57508" extrusionOk="0">
                  <a:moveTo>
                    <a:pt x="2584" y="0"/>
                  </a:moveTo>
                  <a:cubicBezTo>
                    <a:pt x="1155" y="0"/>
                    <a:pt x="0" y="1155"/>
                    <a:pt x="0" y="2584"/>
                  </a:cubicBezTo>
                  <a:lnTo>
                    <a:pt x="0" y="54924"/>
                  </a:lnTo>
                  <a:cubicBezTo>
                    <a:pt x="0" y="56353"/>
                    <a:pt x="1155" y="57508"/>
                    <a:pt x="2584" y="57508"/>
                  </a:cubicBezTo>
                  <a:lnTo>
                    <a:pt x="100072" y="57508"/>
                  </a:lnTo>
                  <a:cubicBezTo>
                    <a:pt x="101501" y="57508"/>
                    <a:pt x="102668" y="56353"/>
                    <a:pt x="102668" y="54924"/>
                  </a:cubicBezTo>
                  <a:lnTo>
                    <a:pt x="102668" y="2584"/>
                  </a:lnTo>
                  <a:cubicBezTo>
                    <a:pt x="102668" y="1155"/>
                    <a:pt x="101501" y="0"/>
                    <a:pt x="100072" y="0"/>
                  </a:cubicBezTo>
                  <a:close/>
                </a:path>
              </a:pathLst>
            </a:custGeom>
            <a:solidFill>
              <a:srgbClr val="EEEEEE"/>
            </a:solidFill>
            <a:ln>
              <a:noFill/>
            </a:ln>
          </p:spPr>
          <p:txBody>
            <a:bodyPr spcFirstLastPara="1" wrap="square" lIns="731500" tIns="121900" rIns="731500" bIns="121900" anchor="ctr" anchorCtr="0">
              <a:noAutofit/>
            </a:bodyPr>
            <a:lstStyle/>
            <a:p>
              <a:pPr marL="380990" indent="-380990">
                <a:buClr>
                  <a:schemeClr val="dk1"/>
                </a:buClr>
                <a:buSzPts val="1100"/>
                <a:buFont typeface="Wingdings" panose="05000000000000000000" pitchFamily="2" charset="2"/>
                <a:buChar char="v"/>
              </a:pPr>
              <a:r>
                <a:rPr lang="fr-FR" sz="1600" b="1" dirty="0">
                  <a:solidFill>
                    <a:srgbClr val="434343"/>
                  </a:solidFill>
                  <a:latin typeface="Times New Roman" panose="02020603050405020304" pitchFamily="18" charset="0"/>
                  <a:ea typeface="Roboto"/>
                  <a:cs typeface="Times New Roman" panose="02020603050405020304" pitchFamily="18" charset="0"/>
                  <a:sym typeface="Roboto"/>
                </a:rPr>
                <a:t>Manque </a:t>
              </a:r>
              <a:r>
                <a:rPr lang="fr-FR" sz="1600" b="1" dirty="0" smtClean="0">
                  <a:solidFill>
                    <a:srgbClr val="434343"/>
                  </a:solidFill>
                  <a:latin typeface="Times New Roman" panose="02020603050405020304" pitchFamily="18" charset="0"/>
                  <a:ea typeface="Roboto"/>
                  <a:cs typeface="Times New Roman" panose="02020603050405020304" pitchFamily="18" charset="0"/>
                  <a:sym typeface="Roboto"/>
                </a:rPr>
                <a:t>d'</a:t>
              </a:r>
              <a:r>
                <a:rPr lang="fr-FR" sz="1600" b="1" dirty="0" err="1" smtClean="0">
                  <a:solidFill>
                    <a:srgbClr val="434343"/>
                  </a:solidFill>
                  <a:latin typeface="Times New Roman" panose="02020603050405020304" pitchFamily="18" charset="0"/>
                  <a:ea typeface="Roboto"/>
                  <a:cs typeface="Times New Roman" panose="02020603050405020304" pitchFamily="18" charset="0"/>
                  <a:sym typeface="Roboto"/>
                </a:rPr>
                <a:t>expériance</a:t>
              </a:r>
              <a:endParaRPr lang="fr-FR" sz="1600" b="1" dirty="0" smtClean="0">
                <a:solidFill>
                  <a:srgbClr val="434343"/>
                </a:solidFill>
                <a:latin typeface="Times New Roman" panose="02020603050405020304" pitchFamily="18" charset="0"/>
                <a:ea typeface="Roboto"/>
                <a:cs typeface="Times New Roman" panose="02020603050405020304" pitchFamily="18" charset="0"/>
                <a:sym typeface="Roboto"/>
              </a:endParaRPr>
            </a:p>
            <a:p>
              <a:pPr marL="380990" indent="-380990">
                <a:buClr>
                  <a:schemeClr val="dk1"/>
                </a:buClr>
                <a:buSzPts val="1100"/>
                <a:buFont typeface="Wingdings" panose="05000000000000000000" pitchFamily="2" charset="2"/>
                <a:buChar char="v"/>
              </a:pPr>
              <a:r>
                <a:rPr lang="fr-FR" sz="1600" b="1" dirty="0">
                  <a:solidFill>
                    <a:srgbClr val="434343"/>
                  </a:solidFill>
                  <a:latin typeface="Times New Roman" panose="02020603050405020304" pitchFamily="18" charset="0"/>
                  <a:ea typeface="Roboto"/>
                  <a:cs typeface="Times New Roman" panose="02020603050405020304" pitchFamily="18" charset="0"/>
                  <a:sym typeface="Roboto"/>
                </a:rPr>
                <a:t>Nouvellement établi</a:t>
              </a:r>
            </a:p>
            <a:p>
              <a:pPr>
                <a:buClr>
                  <a:schemeClr val="dk1"/>
                </a:buClr>
                <a:buSzPts val="1100"/>
              </a:pPr>
              <a:endParaRPr lang="fr-FR" sz="1600" b="1" dirty="0">
                <a:solidFill>
                  <a:srgbClr val="434343"/>
                </a:solidFill>
                <a:latin typeface="Times New Roman" panose="02020603050405020304" pitchFamily="18" charset="0"/>
                <a:ea typeface="Roboto"/>
                <a:cs typeface="Times New Roman" panose="02020603050405020304" pitchFamily="18" charset="0"/>
                <a:sym typeface="Roboto"/>
              </a:endParaRPr>
            </a:p>
          </p:txBody>
        </p:sp>
        <p:sp>
          <p:nvSpPr>
            <p:cNvPr id="554" name="Google Shape;554;p24"/>
            <p:cNvSpPr/>
            <p:nvPr/>
          </p:nvSpPr>
          <p:spPr>
            <a:xfrm>
              <a:off x="6550275" y="1188539"/>
              <a:ext cx="1171394" cy="1178056"/>
            </a:xfrm>
            <a:custGeom>
              <a:avLst/>
              <a:gdLst/>
              <a:ahLst/>
              <a:cxnLst/>
              <a:rect l="l" t="t" r="r" b="b"/>
              <a:pathLst>
                <a:path w="29695" h="29862" extrusionOk="0">
                  <a:moveTo>
                    <a:pt x="0" y="1"/>
                  </a:moveTo>
                  <a:lnTo>
                    <a:pt x="29694" y="29862"/>
                  </a:lnTo>
                  <a:lnTo>
                    <a:pt x="29694" y="16170"/>
                  </a:lnTo>
                  <a:lnTo>
                    <a:pt x="13526"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5" name="Google Shape;555;p24"/>
            <p:cNvSpPr txBox="1"/>
            <p:nvPr/>
          </p:nvSpPr>
          <p:spPr>
            <a:xfrm rot="2700000">
              <a:off x="6696737" y="1488448"/>
              <a:ext cx="1142543" cy="306319"/>
            </a:xfrm>
            <a:prstGeom prst="rect">
              <a:avLst/>
            </a:prstGeom>
            <a:noFill/>
            <a:ln>
              <a:noFill/>
            </a:ln>
          </p:spPr>
          <p:txBody>
            <a:bodyPr spcFirstLastPara="1" wrap="square" lIns="0" tIns="121900" rIns="0" bIns="121900" anchor="ctr" anchorCtr="0">
              <a:noAutofit/>
            </a:bodyPr>
            <a:lstStyle/>
            <a:p>
              <a:pPr algn="ctr"/>
              <a:r>
                <a:rPr lang="en" sz="2000" dirty="0">
                  <a:solidFill>
                    <a:srgbClr val="FFFFFF"/>
                  </a:solidFill>
                  <a:latin typeface="Fira Sans Extra Condensed Medium"/>
                  <a:ea typeface="Fira Sans Extra Condensed Medium"/>
                  <a:cs typeface="Fira Sans Extra Condensed Medium"/>
                  <a:sym typeface="Fira Sans Extra Condensed Medium"/>
                </a:rPr>
                <a:t>Faiblesses</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556" name="Google Shape;556;p24"/>
          <p:cNvGrpSpPr/>
          <p:nvPr/>
        </p:nvGrpSpPr>
        <p:grpSpPr>
          <a:xfrm>
            <a:off x="6550502" y="3955456"/>
            <a:ext cx="3823068" cy="2246128"/>
            <a:chOff x="4912876" y="2966592"/>
            <a:chExt cx="2867301" cy="1684596"/>
          </a:xfrm>
        </p:grpSpPr>
        <p:sp>
          <p:nvSpPr>
            <p:cNvPr id="557" name="Google Shape;557;p24"/>
            <p:cNvSpPr/>
            <p:nvPr/>
          </p:nvSpPr>
          <p:spPr>
            <a:xfrm rot="5400000">
              <a:off x="6555402" y="3427116"/>
              <a:ext cx="1161000" cy="1171319"/>
            </a:xfrm>
            <a:custGeom>
              <a:avLst/>
              <a:gdLst/>
              <a:ahLst/>
              <a:cxnLst/>
              <a:rect l="l" t="t" r="r" b="b"/>
              <a:pathLst>
                <a:path w="29695" h="29957" extrusionOk="0">
                  <a:moveTo>
                    <a:pt x="0" y="1"/>
                  </a:moveTo>
                  <a:lnTo>
                    <a:pt x="0" y="3347"/>
                  </a:lnTo>
                  <a:lnTo>
                    <a:pt x="26611" y="29957"/>
                  </a:lnTo>
                  <a:lnTo>
                    <a:pt x="29694" y="29957"/>
                  </a:lnTo>
                  <a:lnTo>
                    <a:pt x="28278" y="26266"/>
                  </a:lnTo>
                  <a:lnTo>
                    <a:pt x="3012" y="656"/>
                  </a:lnTo>
                  <a:lnTo>
                    <a:pt x="0" y="1"/>
                  </a:lnTo>
                  <a:close/>
                </a:path>
              </a:pathLst>
            </a:custGeom>
            <a:solidFill>
              <a:srgbClr val="C6282F"/>
            </a:solidFill>
            <a:ln>
              <a:noFill/>
            </a:ln>
          </p:spPr>
          <p:txBody>
            <a:bodyPr spcFirstLastPara="1" wrap="square" lIns="121900" tIns="121900" rIns="121900" bIns="121900" anchor="ctr" anchorCtr="0">
              <a:noAutofit/>
            </a:bodyPr>
            <a:lstStyle/>
            <a:p>
              <a:endParaRPr sz="2400"/>
            </a:p>
          </p:txBody>
        </p:sp>
        <p:sp>
          <p:nvSpPr>
            <p:cNvPr id="558" name="Google Shape;558;p24"/>
            <p:cNvSpPr/>
            <p:nvPr/>
          </p:nvSpPr>
          <p:spPr>
            <a:xfrm>
              <a:off x="4912876" y="2966592"/>
              <a:ext cx="2676811" cy="1499664"/>
            </a:xfrm>
            <a:custGeom>
              <a:avLst/>
              <a:gdLst/>
              <a:ahLst/>
              <a:cxnLst/>
              <a:rect l="l" t="t" r="r" b="b"/>
              <a:pathLst>
                <a:path w="102668" h="57519" extrusionOk="0">
                  <a:moveTo>
                    <a:pt x="2584" y="0"/>
                  </a:moveTo>
                  <a:cubicBezTo>
                    <a:pt x="1155" y="0"/>
                    <a:pt x="0" y="1167"/>
                    <a:pt x="0" y="2596"/>
                  </a:cubicBezTo>
                  <a:lnTo>
                    <a:pt x="0" y="54923"/>
                  </a:lnTo>
                  <a:cubicBezTo>
                    <a:pt x="0" y="56352"/>
                    <a:pt x="1155" y="57519"/>
                    <a:pt x="2584" y="57519"/>
                  </a:cubicBezTo>
                  <a:lnTo>
                    <a:pt x="100072" y="57519"/>
                  </a:lnTo>
                  <a:cubicBezTo>
                    <a:pt x="101501" y="57519"/>
                    <a:pt x="102668" y="56352"/>
                    <a:pt x="102668" y="54923"/>
                  </a:cubicBezTo>
                  <a:lnTo>
                    <a:pt x="102668" y="2596"/>
                  </a:lnTo>
                  <a:cubicBezTo>
                    <a:pt x="102668" y="1167"/>
                    <a:pt x="101501" y="0"/>
                    <a:pt x="100072" y="0"/>
                  </a:cubicBezTo>
                  <a:close/>
                </a:path>
              </a:pathLst>
            </a:custGeom>
            <a:solidFill>
              <a:srgbClr val="EEEEEE"/>
            </a:solidFill>
            <a:ln>
              <a:noFill/>
            </a:ln>
          </p:spPr>
          <p:txBody>
            <a:bodyPr spcFirstLastPara="1" wrap="square" lIns="731500" tIns="121900" rIns="731500" bIns="121900" anchor="ctr" anchorCtr="0">
              <a:noAutofit/>
            </a:bodyPr>
            <a:lstStyle/>
            <a:p>
              <a:pPr marL="380990" indent="-380990" algn="ctr">
                <a:buClr>
                  <a:schemeClr val="dk1"/>
                </a:buClr>
                <a:buSzPts val="1100"/>
                <a:buFont typeface="Wingdings" panose="05000000000000000000" pitchFamily="2" charset="2"/>
                <a:buChar char="v"/>
              </a:pPr>
              <a:r>
                <a:rPr lang="fr-FR" sz="1600" b="1" dirty="0">
                  <a:solidFill>
                    <a:srgbClr val="434343"/>
                  </a:solidFill>
                  <a:latin typeface="Times New Roman" panose="02020603050405020304" pitchFamily="18" charset="0"/>
                  <a:ea typeface="Roboto"/>
                  <a:cs typeface="Times New Roman" panose="02020603050405020304" pitchFamily="18" charset="0"/>
                  <a:sym typeface="Roboto"/>
                </a:rPr>
                <a:t>la première entreprise qui distribue des machines dans cet  pays</a:t>
              </a:r>
              <a:endParaRPr sz="1600" b="1" dirty="0">
                <a:solidFill>
                  <a:srgbClr val="434343"/>
                </a:solidFill>
                <a:latin typeface="Times New Roman" panose="02020603050405020304" pitchFamily="18" charset="0"/>
                <a:ea typeface="Roboto"/>
                <a:cs typeface="Times New Roman" panose="02020603050405020304" pitchFamily="18" charset="0"/>
                <a:sym typeface="Roboto"/>
              </a:endParaRPr>
            </a:p>
          </p:txBody>
        </p:sp>
        <p:sp>
          <p:nvSpPr>
            <p:cNvPr id="559" name="Google Shape;559;p24"/>
            <p:cNvSpPr/>
            <p:nvPr/>
          </p:nvSpPr>
          <p:spPr>
            <a:xfrm rot="5400000">
              <a:off x="6557259" y="3428973"/>
              <a:ext cx="1161000" cy="1167604"/>
            </a:xfrm>
            <a:custGeom>
              <a:avLst/>
              <a:gdLst/>
              <a:ahLst/>
              <a:cxnLst/>
              <a:rect l="l" t="t" r="r" b="b"/>
              <a:pathLst>
                <a:path w="29695" h="29862" extrusionOk="0">
                  <a:moveTo>
                    <a:pt x="0" y="1"/>
                  </a:moveTo>
                  <a:lnTo>
                    <a:pt x="29694" y="29862"/>
                  </a:lnTo>
                  <a:lnTo>
                    <a:pt x="29694" y="16170"/>
                  </a:lnTo>
                  <a:lnTo>
                    <a:pt x="13526"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560" name="Google Shape;560;p24"/>
            <p:cNvSpPr txBox="1"/>
            <p:nvPr/>
          </p:nvSpPr>
          <p:spPr>
            <a:xfrm rot="-2700000">
              <a:off x="6706397" y="3991914"/>
              <a:ext cx="1132361" cy="303349"/>
            </a:xfrm>
            <a:prstGeom prst="rect">
              <a:avLst/>
            </a:prstGeom>
            <a:noFill/>
            <a:ln>
              <a:noFill/>
            </a:ln>
          </p:spPr>
          <p:txBody>
            <a:bodyPr spcFirstLastPara="1" wrap="square" lIns="0" tIns="121900" rIns="0" bIns="121900" anchor="ctr" anchorCtr="0">
              <a:noAutofit/>
            </a:bodyPr>
            <a:lstStyle/>
            <a:p>
              <a:pPr algn="ctr"/>
              <a:r>
                <a:rPr lang="en" sz="2000" dirty="0">
                  <a:solidFill>
                    <a:srgbClr val="FFFFFF"/>
                  </a:solidFill>
                  <a:latin typeface="Fira Sans Extra Condensed Medium"/>
                  <a:ea typeface="Fira Sans Extra Condensed Medium"/>
                  <a:cs typeface="Fira Sans Extra Condensed Medium"/>
                  <a:sym typeface="Fira Sans Extra Condensed Medium"/>
                </a:rPr>
                <a:t>Opportunit</a:t>
              </a:r>
              <a:r>
                <a:rPr lang="fr-FR" sz="2000" dirty="0" err="1">
                  <a:solidFill>
                    <a:srgbClr val="FFFFFF"/>
                  </a:solidFill>
                  <a:latin typeface="Fira Sans Extra Condensed Medium"/>
                  <a:ea typeface="Fira Sans Extra Condensed Medium"/>
                  <a:cs typeface="Fira Sans Extra Condensed Medium"/>
                  <a:sym typeface="Fira Sans Extra Condensed Medium"/>
                </a:rPr>
                <a:t>és</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561" name="Google Shape;561;p24"/>
          <p:cNvGrpSpPr/>
          <p:nvPr/>
        </p:nvGrpSpPr>
        <p:grpSpPr>
          <a:xfrm>
            <a:off x="1814462" y="3955456"/>
            <a:ext cx="3801972" cy="2246728"/>
            <a:chOff x="1360846" y="2966592"/>
            <a:chExt cx="2851479" cy="1685046"/>
          </a:xfrm>
        </p:grpSpPr>
        <p:sp>
          <p:nvSpPr>
            <p:cNvPr id="562" name="Google Shape;562;p24"/>
            <p:cNvSpPr/>
            <p:nvPr/>
          </p:nvSpPr>
          <p:spPr>
            <a:xfrm rot="10800000">
              <a:off x="1418667" y="3432273"/>
              <a:ext cx="1150533" cy="1160834"/>
            </a:xfrm>
            <a:custGeom>
              <a:avLst/>
              <a:gdLst/>
              <a:ahLst/>
              <a:cxnLst/>
              <a:rect l="l" t="t" r="r" b="b"/>
              <a:pathLst>
                <a:path w="29695" h="29957" extrusionOk="0">
                  <a:moveTo>
                    <a:pt x="0" y="1"/>
                  </a:moveTo>
                  <a:lnTo>
                    <a:pt x="0" y="3347"/>
                  </a:lnTo>
                  <a:lnTo>
                    <a:pt x="26611" y="29957"/>
                  </a:lnTo>
                  <a:lnTo>
                    <a:pt x="29694" y="29957"/>
                  </a:lnTo>
                  <a:lnTo>
                    <a:pt x="28278" y="26266"/>
                  </a:lnTo>
                  <a:lnTo>
                    <a:pt x="3012" y="656"/>
                  </a:lnTo>
                  <a:lnTo>
                    <a:pt x="0" y="1"/>
                  </a:lnTo>
                  <a:close/>
                </a:path>
              </a:pathLst>
            </a:custGeom>
            <a:solidFill>
              <a:srgbClr val="E09214"/>
            </a:solidFill>
            <a:ln>
              <a:noFill/>
            </a:ln>
          </p:spPr>
          <p:txBody>
            <a:bodyPr spcFirstLastPara="1" wrap="square" lIns="121900" tIns="121900" rIns="121900" bIns="121900" anchor="ctr" anchorCtr="0">
              <a:noAutofit/>
            </a:bodyPr>
            <a:lstStyle/>
            <a:p>
              <a:endParaRPr sz="2400"/>
            </a:p>
          </p:txBody>
        </p:sp>
        <p:sp>
          <p:nvSpPr>
            <p:cNvPr id="563" name="Google Shape;563;p24"/>
            <p:cNvSpPr/>
            <p:nvPr/>
          </p:nvSpPr>
          <p:spPr>
            <a:xfrm>
              <a:off x="1535514" y="2966592"/>
              <a:ext cx="2676811" cy="1499664"/>
            </a:xfrm>
            <a:custGeom>
              <a:avLst/>
              <a:gdLst/>
              <a:ahLst/>
              <a:cxnLst/>
              <a:rect l="l" t="t" r="r" b="b"/>
              <a:pathLst>
                <a:path w="102668" h="57519" extrusionOk="0">
                  <a:moveTo>
                    <a:pt x="2596" y="0"/>
                  </a:moveTo>
                  <a:cubicBezTo>
                    <a:pt x="1167" y="0"/>
                    <a:pt x="0" y="1167"/>
                    <a:pt x="0" y="2596"/>
                  </a:cubicBezTo>
                  <a:lnTo>
                    <a:pt x="0" y="54923"/>
                  </a:lnTo>
                  <a:cubicBezTo>
                    <a:pt x="0" y="56352"/>
                    <a:pt x="1167" y="57519"/>
                    <a:pt x="2596" y="57519"/>
                  </a:cubicBezTo>
                  <a:lnTo>
                    <a:pt x="100072" y="57519"/>
                  </a:lnTo>
                  <a:cubicBezTo>
                    <a:pt x="101501" y="57519"/>
                    <a:pt x="102668" y="56352"/>
                    <a:pt x="102668" y="54923"/>
                  </a:cubicBezTo>
                  <a:lnTo>
                    <a:pt x="102668" y="2596"/>
                  </a:lnTo>
                  <a:cubicBezTo>
                    <a:pt x="102668" y="1167"/>
                    <a:pt x="101501" y="0"/>
                    <a:pt x="100072" y="0"/>
                  </a:cubicBezTo>
                  <a:close/>
                </a:path>
              </a:pathLst>
            </a:custGeom>
            <a:solidFill>
              <a:srgbClr val="EEEEEE"/>
            </a:solidFill>
            <a:ln>
              <a:noFill/>
            </a:ln>
          </p:spPr>
          <p:txBody>
            <a:bodyPr spcFirstLastPara="1" wrap="square" lIns="731500" tIns="121900" rIns="731500" bIns="121900" anchor="ctr" anchorCtr="0">
              <a:noAutofit/>
            </a:bodyPr>
            <a:lstStyle/>
            <a:p>
              <a:pPr marL="380990" indent="-380990" algn="ctr">
                <a:buClr>
                  <a:schemeClr val="dk1"/>
                </a:buClr>
                <a:buSzPts val="1100"/>
                <a:buFont typeface="Wingdings" panose="05000000000000000000" pitchFamily="2" charset="2"/>
                <a:buChar char="v"/>
              </a:pPr>
              <a:r>
                <a:rPr lang="fr-FR" sz="1600" b="1" dirty="0" smtClean="0">
                  <a:solidFill>
                    <a:srgbClr val="434343"/>
                  </a:solidFill>
                  <a:latin typeface="Times New Roman" panose="02020603050405020304" pitchFamily="18" charset="0"/>
                  <a:ea typeface="Roboto"/>
                  <a:cs typeface="Times New Roman" panose="02020603050405020304" pitchFamily="18" charset="0"/>
                  <a:sym typeface="Roboto"/>
                </a:rPr>
                <a:t>La </a:t>
              </a:r>
              <a:r>
                <a:rPr lang="fr-FR" sz="1600" b="1" dirty="0">
                  <a:solidFill>
                    <a:srgbClr val="434343"/>
                  </a:solidFill>
                  <a:latin typeface="Times New Roman" panose="02020603050405020304" pitchFamily="18" charset="0"/>
                  <a:ea typeface="Roboto"/>
                  <a:cs typeface="Times New Roman" panose="02020603050405020304" pitchFamily="18" charset="0"/>
                  <a:sym typeface="Roboto"/>
                </a:rPr>
                <a:t>possibilité de concurrents</a:t>
              </a:r>
              <a:endParaRPr sz="1600" b="1" dirty="0">
                <a:solidFill>
                  <a:srgbClr val="434343"/>
                </a:solidFill>
                <a:latin typeface="Times New Roman" panose="02020603050405020304" pitchFamily="18" charset="0"/>
                <a:ea typeface="Roboto"/>
                <a:cs typeface="Times New Roman" panose="02020603050405020304" pitchFamily="18" charset="0"/>
                <a:sym typeface="Roboto"/>
              </a:endParaRPr>
            </a:p>
          </p:txBody>
        </p:sp>
        <p:sp>
          <p:nvSpPr>
            <p:cNvPr id="564" name="Google Shape;564;p24"/>
            <p:cNvSpPr/>
            <p:nvPr/>
          </p:nvSpPr>
          <p:spPr>
            <a:xfrm rot="10800000">
              <a:off x="1418667" y="3435954"/>
              <a:ext cx="1150533" cy="1157153"/>
            </a:xfrm>
            <a:custGeom>
              <a:avLst/>
              <a:gdLst/>
              <a:ahLst/>
              <a:cxnLst/>
              <a:rect l="l" t="t" r="r" b="b"/>
              <a:pathLst>
                <a:path w="29695" h="29862" extrusionOk="0">
                  <a:moveTo>
                    <a:pt x="0" y="1"/>
                  </a:moveTo>
                  <a:lnTo>
                    <a:pt x="29694" y="29862"/>
                  </a:lnTo>
                  <a:lnTo>
                    <a:pt x="29694" y="16170"/>
                  </a:lnTo>
                  <a:lnTo>
                    <a:pt x="13526"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565" name="Google Shape;565;p24"/>
            <p:cNvSpPr txBox="1"/>
            <p:nvPr/>
          </p:nvSpPr>
          <p:spPr>
            <a:xfrm rot="2700000">
              <a:off x="1303007" y="3997774"/>
              <a:ext cx="1122178" cy="301227"/>
            </a:xfrm>
            <a:prstGeom prst="rect">
              <a:avLst/>
            </a:prstGeom>
            <a:noFill/>
            <a:ln>
              <a:noFill/>
            </a:ln>
          </p:spPr>
          <p:txBody>
            <a:bodyPr spcFirstLastPara="1" wrap="square" lIns="0" tIns="121900" rIns="0" bIns="121900" anchor="ctr" anchorCtr="0">
              <a:noAutofit/>
            </a:bodyPr>
            <a:lstStyle/>
            <a:p>
              <a:pPr algn="ctr"/>
              <a:r>
                <a:rPr lang="en" sz="2000" dirty="0">
                  <a:solidFill>
                    <a:srgbClr val="FFFFFF"/>
                  </a:solidFill>
                  <a:latin typeface="Fira Sans Extra Condensed Medium"/>
                  <a:ea typeface="Fira Sans Extra Condensed Medium"/>
                  <a:cs typeface="Fira Sans Extra Condensed Medium"/>
                  <a:sym typeface="Fira Sans Extra Condensed Medium"/>
                </a:rPr>
                <a:t>Menaces</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566" name="Google Shape;566;p24"/>
          <p:cNvGrpSpPr/>
          <p:nvPr/>
        </p:nvGrpSpPr>
        <p:grpSpPr>
          <a:xfrm>
            <a:off x="5137529" y="2905835"/>
            <a:ext cx="1900224" cy="1898144"/>
            <a:chOff x="3853147" y="2179376"/>
            <a:chExt cx="1425168" cy="1423608"/>
          </a:xfrm>
        </p:grpSpPr>
        <p:sp>
          <p:nvSpPr>
            <p:cNvPr id="567" name="Google Shape;567;p24"/>
            <p:cNvSpPr/>
            <p:nvPr/>
          </p:nvSpPr>
          <p:spPr>
            <a:xfrm>
              <a:off x="3949375" y="2255139"/>
              <a:ext cx="1254765" cy="1254739"/>
            </a:xfrm>
            <a:custGeom>
              <a:avLst/>
              <a:gdLst/>
              <a:ahLst/>
              <a:cxnLst/>
              <a:rect l="l" t="t" r="r" b="b"/>
              <a:pathLst>
                <a:path w="48126" h="48125" extrusionOk="0">
                  <a:moveTo>
                    <a:pt x="24063" y="0"/>
                  </a:moveTo>
                  <a:cubicBezTo>
                    <a:pt x="10776" y="0"/>
                    <a:pt x="1" y="10775"/>
                    <a:pt x="1" y="24062"/>
                  </a:cubicBezTo>
                  <a:cubicBezTo>
                    <a:pt x="1" y="37350"/>
                    <a:pt x="10776" y="48125"/>
                    <a:pt x="24063" y="48125"/>
                  </a:cubicBezTo>
                  <a:cubicBezTo>
                    <a:pt x="37351" y="48125"/>
                    <a:pt x="48126" y="37350"/>
                    <a:pt x="48126" y="24062"/>
                  </a:cubicBezTo>
                  <a:cubicBezTo>
                    <a:pt x="48126" y="10775"/>
                    <a:pt x="37351" y="0"/>
                    <a:pt x="24063"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68" name="Google Shape;568;p24"/>
            <p:cNvSpPr/>
            <p:nvPr/>
          </p:nvSpPr>
          <p:spPr>
            <a:xfrm>
              <a:off x="4492279" y="2705517"/>
              <a:ext cx="785408" cy="897468"/>
            </a:xfrm>
            <a:custGeom>
              <a:avLst/>
              <a:gdLst/>
              <a:ahLst/>
              <a:cxnLst/>
              <a:rect l="l" t="t" r="r" b="b"/>
              <a:pathLst>
                <a:path w="30124" h="34422" extrusionOk="0">
                  <a:moveTo>
                    <a:pt x="28790" y="1"/>
                  </a:moveTo>
                  <a:cubicBezTo>
                    <a:pt x="26778" y="822"/>
                    <a:pt x="25361" y="1477"/>
                    <a:pt x="23278" y="2061"/>
                  </a:cubicBezTo>
                  <a:cubicBezTo>
                    <a:pt x="23682" y="3680"/>
                    <a:pt x="23659" y="5347"/>
                    <a:pt x="23659" y="7085"/>
                  </a:cubicBezTo>
                  <a:cubicBezTo>
                    <a:pt x="23659" y="18563"/>
                    <a:pt x="14550" y="27933"/>
                    <a:pt x="3073" y="27933"/>
                  </a:cubicBezTo>
                  <a:cubicBezTo>
                    <a:pt x="2930" y="27933"/>
                    <a:pt x="2787" y="27933"/>
                    <a:pt x="2644" y="27921"/>
                  </a:cubicBezTo>
                  <a:cubicBezTo>
                    <a:pt x="1834" y="29028"/>
                    <a:pt x="1180" y="29636"/>
                    <a:pt x="1" y="30814"/>
                  </a:cubicBezTo>
                  <a:cubicBezTo>
                    <a:pt x="989" y="31993"/>
                    <a:pt x="2561" y="33481"/>
                    <a:pt x="3251" y="34422"/>
                  </a:cubicBezTo>
                  <a:cubicBezTo>
                    <a:pt x="18229" y="34315"/>
                    <a:pt x="30124" y="22230"/>
                    <a:pt x="30124" y="7228"/>
                  </a:cubicBezTo>
                  <a:cubicBezTo>
                    <a:pt x="30124" y="4728"/>
                    <a:pt x="29421" y="2311"/>
                    <a:pt x="28790" y="1"/>
                  </a:cubicBezTo>
                  <a:close/>
                </a:path>
              </a:pathLst>
            </a:custGeom>
            <a:solidFill>
              <a:srgbClr val="EC3A3B"/>
            </a:solidFill>
            <a:ln>
              <a:noFill/>
            </a:ln>
          </p:spPr>
          <p:txBody>
            <a:bodyPr spcFirstLastPara="1" wrap="square" lIns="121900" tIns="121900" rIns="121900" bIns="121900" anchor="ctr" anchorCtr="0">
              <a:noAutofit/>
            </a:bodyPr>
            <a:lstStyle/>
            <a:p>
              <a:endParaRPr sz="2400"/>
            </a:p>
          </p:txBody>
        </p:sp>
        <p:sp>
          <p:nvSpPr>
            <p:cNvPr id="569" name="Google Shape;569;p24"/>
            <p:cNvSpPr/>
            <p:nvPr/>
          </p:nvSpPr>
          <p:spPr>
            <a:xfrm>
              <a:off x="4451009" y="2179376"/>
              <a:ext cx="827306" cy="786659"/>
            </a:xfrm>
            <a:custGeom>
              <a:avLst/>
              <a:gdLst/>
              <a:ahLst/>
              <a:cxnLst/>
              <a:rect l="l" t="t" r="r" b="b"/>
              <a:pathLst>
                <a:path w="31731" h="30172" extrusionOk="0">
                  <a:moveTo>
                    <a:pt x="4418" y="1"/>
                  </a:moveTo>
                  <a:cubicBezTo>
                    <a:pt x="3191" y="1"/>
                    <a:pt x="1965" y="84"/>
                    <a:pt x="774" y="239"/>
                  </a:cubicBezTo>
                  <a:cubicBezTo>
                    <a:pt x="453" y="2477"/>
                    <a:pt x="227" y="4716"/>
                    <a:pt x="0" y="6966"/>
                  </a:cubicBezTo>
                  <a:cubicBezTo>
                    <a:pt x="1429" y="6656"/>
                    <a:pt x="2905" y="6478"/>
                    <a:pt x="4418" y="6478"/>
                  </a:cubicBezTo>
                  <a:cubicBezTo>
                    <a:pt x="15907" y="6478"/>
                    <a:pt x="25242" y="15824"/>
                    <a:pt x="25242" y="27302"/>
                  </a:cubicBezTo>
                  <a:cubicBezTo>
                    <a:pt x="25242" y="27421"/>
                    <a:pt x="25230" y="27540"/>
                    <a:pt x="25230" y="27671"/>
                  </a:cubicBezTo>
                  <a:cubicBezTo>
                    <a:pt x="25849" y="28183"/>
                    <a:pt x="26563" y="28766"/>
                    <a:pt x="28563" y="30171"/>
                  </a:cubicBezTo>
                  <a:cubicBezTo>
                    <a:pt x="29992" y="28945"/>
                    <a:pt x="31016" y="28028"/>
                    <a:pt x="31731" y="27266"/>
                  </a:cubicBezTo>
                  <a:cubicBezTo>
                    <a:pt x="31707" y="12229"/>
                    <a:pt x="19467" y="1"/>
                    <a:pt x="4418" y="1"/>
                  </a:cubicBezTo>
                  <a:close/>
                </a:path>
              </a:pathLst>
            </a:custGeom>
            <a:solidFill>
              <a:srgbClr val="4949E7"/>
            </a:solidFill>
            <a:ln>
              <a:noFill/>
            </a:ln>
          </p:spPr>
          <p:txBody>
            <a:bodyPr spcFirstLastPara="1" wrap="square" lIns="121900" tIns="121900" rIns="121900" bIns="121900" anchor="ctr" anchorCtr="0">
              <a:noAutofit/>
            </a:bodyPr>
            <a:lstStyle/>
            <a:p>
              <a:endParaRPr sz="2400"/>
            </a:p>
          </p:txBody>
        </p:sp>
        <p:sp>
          <p:nvSpPr>
            <p:cNvPr id="570" name="Google Shape;570;p24"/>
            <p:cNvSpPr/>
            <p:nvPr/>
          </p:nvSpPr>
          <p:spPr>
            <a:xfrm>
              <a:off x="3853460" y="2179376"/>
              <a:ext cx="790701" cy="910191"/>
            </a:xfrm>
            <a:custGeom>
              <a:avLst/>
              <a:gdLst/>
              <a:ahLst/>
              <a:cxnLst/>
              <a:rect l="l" t="t" r="r" b="b"/>
              <a:pathLst>
                <a:path w="30327" h="34910" extrusionOk="0">
                  <a:moveTo>
                    <a:pt x="27528" y="1"/>
                  </a:moveTo>
                  <a:cubicBezTo>
                    <a:pt x="12467" y="1"/>
                    <a:pt x="1" y="12288"/>
                    <a:pt x="1" y="27349"/>
                  </a:cubicBezTo>
                  <a:cubicBezTo>
                    <a:pt x="1" y="30005"/>
                    <a:pt x="489" y="32481"/>
                    <a:pt x="1203" y="34910"/>
                  </a:cubicBezTo>
                  <a:cubicBezTo>
                    <a:pt x="3251" y="34207"/>
                    <a:pt x="5097" y="33696"/>
                    <a:pt x="7168" y="33088"/>
                  </a:cubicBezTo>
                  <a:cubicBezTo>
                    <a:pt x="6645" y="31255"/>
                    <a:pt x="6525" y="29302"/>
                    <a:pt x="6525" y="27302"/>
                  </a:cubicBezTo>
                  <a:cubicBezTo>
                    <a:pt x="6525" y="15967"/>
                    <a:pt x="15812" y="6728"/>
                    <a:pt x="27088" y="6490"/>
                  </a:cubicBezTo>
                  <a:cubicBezTo>
                    <a:pt x="27611" y="5930"/>
                    <a:pt x="28969" y="4871"/>
                    <a:pt x="30326" y="3513"/>
                  </a:cubicBezTo>
                  <a:cubicBezTo>
                    <a:pt x="29064" y="1787"/>
                    <a:pt x="28064" y="703"/>
                    <a:pt x="27683" y="1"/>
                  </a:cubicBezTo>
                  <a:close/>
                </a:path>
              </a:pathLst>
            </a:custGeom>
            <a:solidFill>
              <a:srgbClr val="5EB2FC"/>
            </a:solidFill>
            <a:ln>
              <a:noFill/>
            </a:ln>
          </p:spPr>
          <p:txBody>
            <a:bodyPr spcFirstLastPara="1" wrap="square" lIns="121900" tIns="121900" rIns="121900" bIns="121900" anchor="ctr" anchorCtr="0">
              <a:noAutofit/>
            </a:bodyPr>
            <a:lstStyle/>
            <a:p>
              <a:endParaRPr sz="2400"/>
            </a:p>
          </p:txBody>
        </p:sp>
        <p:sp>
          <p:nvSpPr>
            <p:cNvPr id="571" name="Google Shape;571;p24"/>
            <p:cNvSpPr/>
            <p:nvPr/>
          </p:nvSpPr>
          <p:spPr>
            <a:xfrm>
              <a:off x="3853147" y="2799894"/>
              <a:ext cx="865190" cy="803085"/>
            </a:xfrm>
            <a:custGeom>
              <a:avLst/>
              <a:gdLst/>
              <a:ahLst/>
              <a:cxnLst/>
              <a:rect l="l" t="t" r="r" b="b"/>
              <a:pathLst>
                <a:path w="33184" h="30802" extrusionOk="0">
                  <a:moveTo>
                    <a:pt x="3478" y="0"/>
                  </a:moveTo>
                  <a:cubicBezTo>
                    <a:pt x="1870" y="1560"/>
                    <a:pt x="1323" y="2036"/>
                    <a:pt x="1" y="3453"/>
                  </a:cubicBezTo>
                  <a:cubicBezTo>
                    <a:pt x="263" y="19312"/>
                    <a:pt x="13229" y="30802"/>
                    <a:pt x="27350" y="30802"/>
                  </a:cubicBezTo>
                  <a:cubicBezTo>
                    <a:pt x="29350" y="30802"/>
                    <a:pt x="31302" y="30588"/>
                    <a:pt x="33184" y="30183"/>
                  </a:cubicBezTo>
                  <a:cubicBezTo>
                    <a:pt x="31981" y="28218"/>
                    <a:pt x="30719" y="26385"/>
                    <a:pt x="29862" y="24265"/>
                  </a:cubicBezTo>
                  <a:cubicBezTo>
                    <a:pt x="29392" y="24320"/>
                    <a:pt x="28919" y="24331"/>
                    <a:pt x="28440" y="24331"/>
                  </a:cubicBezTo>
                  <a:cubicBezTo>
                    <a:pt x="28080" y="24331"/>
                    <a:pt x="27717" y="24325"/>
                    <a:pt x="27350" y="24325"/>
                  </a:cubicBezTo>
                  <a:cubicBezTo>
                    <a:pt x="15872" y="24325"/>
                    <a:pt x="6537" y="14978"/>
                    <a:pt x="6537" y="3501"/>
                  </a:cubicBezTo>
                  <a:cubicBezTo>
                    <a:pt x="6537" y="3394"/>
                    <a:pt x="6537" y="3287"/>
                    <a:pt x="6549" y="3179"/>
                  </a:cubicBezTo>
                  <a:cubicBezTo>
                    <a:pt x="5728" y="2370"/>
                    <a:pt x="4216" y="870"/>
                    <a:pt x="3478" y="0"/>
                  </a:cubicBezTo>
                  <a:close/>
                </a:path>
              </a:pathLst>
            </a:custGeom>
            <a:solidFill>
              <a:srgbClr val="FCBD24"/>
            </a:solidFill>
            <a:ln>
              <a:noFill/>
            </a:ln>
          </p:spPr>
          <p:txBody>
            <a:bodyPr spcFirstLastPara="1" wrap="square" lIns="121900" tIns="121900" rIns="121900" bIns="121900" anchor="ctr" anchorCtr="0">
              <a:noAutofit/>
            </a:bodyPr>
            <a:lstStyle/>
            <a:p>
              <a:endParaRPr sz="2400"/>
            </a:p>
          </p:txBody>
        </p:sp>
        <p:sp>
          <p:nvSpPr>
            <p:cNvPr id="572" name="Google Shape;572;p24"/>
            <p:cNvSpPr/>
            <p:nvPr/>
          </p:nvSpPr>
          <p:spPr>
            <a:xfrm>
              <a:off x="4483285" y="3411078"/>
              <a:ext cx="294619" cy="191868"/>
            </a:xfrm>
            <a:custGeom>
              <a:avLst/>
              <a:gdLst/>
              <a:ahLst/>
              <a:cxnLst/>
              <a:rect l="l" t="t" r="r" b="b"/>
              <a:pathLst>
                <a:path w="11300" h="7359" extrusionOk="0">
                  <a:moveTo>
                    <a:pt x="9395" y="1"/>
                  </a:moveTo>
                  <a:cubicBezTo>
                    <a:pt x="7502" y="560"/>
                    <a:pt x="5489" y="870"/>
                    <a:pt x="3418" y="870"/>
                  </a:cubicBezTo>
                  <a:cubicBezTo>
                    <a:pt x="3275" y="870"/>
                    <a:pt x="3132" y="870"/>
                    <a:pt x="2989" y="858"/>
                  </a:cubicBezTo>
                  <a:cubicBezTo>
                    <a:pt x="2060" y="1918"/>
                    <a:pt x="1179" y="2882"/>
                    <a:pt x="1" y="4049"/>
                  </a:cubicBezTo>
                  <a:cubicBezTo>
                    <a:pt x="1060" y="5168"/>
                    <a:pt x="2501" y="6371"/>
                    <a:pt x="3596" y="7359"/>
                  </a:cubicBezTo>
                  <a:cubicBezTo>
                    <a:pt x="6275" y="7335"/>
                    <a:pt x="8859" y="6930"/>
                    <a:pt x="11300" y="6192"/>
                  </a:cubicBezTo>
                  <a:cubicBezTo>
                    <a:pt x="11002" y="5442"/>
                    <a:pt x="10728" y="4668"/>
                    <a:pt x="10478" y="3894"/>
                  </a:cubicBezTo>
                  <a:cubicBezTo>
                    <a:pt x="10073" y="2644"/>
                    <a:pt x="9883" y="1227"/>
                    <a:pt x="9395" y="1"/>
                  </a:cubicBezTo>
                  <a:close/>
                </a:path>
              </a:pathLst>
            </a:custGeom>
            <a:solidFill>
              <a:srgbClr val="EC3A3B"/>
            </a:solidFill>
            <a:ln>
              <a:noFill/>
            </a:ln>
          </p:spPr>
          <p:txBody>
            <a:bodyPr spcFirstLastPara="1" wrap="square" lIns="121900" tIns="121900" rIns="121900" bIns="121900" anchor="ctr" anchorCtr="0">
              <a:noAutofit/>
            </a:bodyPr>
            <a:lstStyle/>
            <a:p>
              <a:endParaRPr sz="2400"/>
            </a:p>
          </p:txBody>
        </p:sp>
      </p:grpSp>
      <p:sp>
        <p:nvSpPr>
          <p:cNvPr id="573" name="Google Shape;573;p24"/>
          <p:cNvSpPr txBox="1">
            <a:spLocks noGrp="1"/>
          </p:cNvSpPr>
          <p:nvPr>
            <p:ph type="title"/>
          </p:nvPr>
        </p:nvSpPr>
        <p:spPr>
          <a:xfrm>
            <a:off x="873834" y="558222"/>
            <a:ext cx="10298000" cy="641600"/>
          </a:xfrm>
          <a:prstGeom prst="rect">
            <a:avLst/>
          </a:prstGeom>
        </p:spPr>
        <p:txBody>
          <a:bodyPr spcFirstLastPara="1" vert="horz" wrap="square" lIns="121900" tIns="121900" rIns="121900" bIns="121900" rtlCol="0" anchor="ctr" anchorCtr="0">
            <a:noAutofit/>
          </a:bodyPr>
          <a:lstStyle/>
          <a:p>
            <a:pPr>
              <a:spcBef>
                <a:spcPts val="0"/>
              </a:spcBef>
            </a:pPr>
            <a:r>
              <a:rPr lang="en" dirty="0" smtClean="0">
                <a:solidFill>
                  <a:schemeClr val="accent1"/>
                </a:solidFill>
                <a:latin typeface="Times New Roman" panose="02020603050405020304" pitchFamily="18" charset="0"/>
                <a:cs typeface="Times New Roman" panose="02020603050405020304" pitchFamily="18" charset="0"/>
              </a:rPr>
              <a:t>SWOT  </a:t>
            </a:r>
            <a:endParaRPr dirty="0">
              <a:solidFill>
                <a:schemeClr val="accent1"/>
              </a:solidFill>
              <a:latin typeface="Times New Roman" panose="02020603050405020304" pitchFamily="18" charset="0"/>
              <a:cs typeface="Times New Roman" panose="02020603050405020304" pitchFamily="18" charset="0"/>
            </a:endParaRPr>
          </a:p>
        </p:txBody>
      </p:sp>
      <p:grpSp>
        <p:nvGrpSpPr>
          <p:cNvPr id="574" name="Google Shape;574;p24"/>
          <p:cNvGrpSpPr/>
          <p:nvPr/>
        </p:nvGrpSpPr>
        <p:grpSpPr>
          <a:xfrm>
            <a:off x="5554319" y="3404940"/>
            <a:ext cx="1046351" cy="897085"/>
            <a:chOff x="4165739" y="2553705"/>
            <a:chExt cx="784763" cy="672814"/>
          </a:xfrm>
        </p:grpSpPr>
        <p:sp>
          <p:nvSpPr>
            <p:cNvPr id="575" name="Google Shape;575;p24"/>
            <p:cNvSpPr/>
            <p:nvPr/>
          </p:nvSpPr>
          <p:spPr>
            <a:xfrm>
              <a:off x="4517125" y="2799685"/>
              <a:ext cx="433377" cy="426833"/>
            </a:xfrm>
            <a:custGeom>
              <a:avLst/>
              <a:gdLst/>
              <a:ahLst/>
              <a:cxnLst/>
              <a:rect l="l" t="t" r="r" b="b"/>
              <a:pathLst>
                <a:path w="16622" h="16371" extrusionOk="0">
                  <a:moveTo>
                    <a:pt x="8347" y="5236"/>
                  </a:moveTo>
                  <a:cubicBezTo>
                    <a:pt x="9399" y="5236"/>
                    <a:pt x="10414" y="5781"/>
                    <a:pt x="10942" y="6747"/>
                  </a:cubicBezTo>
                  <a:cubicBezTo>
                    <a:pt x="11716" y="8164"/>
                    <a:pt x="11168" y="9974"/>
                    <a:pt x="9716" y="10760"/>
                  </a:cubicBezTo>
                  <a:cubicBezTo>
                    <a:pt x="9254" y="11015"/>
                    <a:pt x="8754" y="11136"/>
                    <a:pt x="8261" y="11136"/>
                  </a:cubicBezTo>
                  <a:cubicBezTo>
                    <a:pt x="7215" y="11136"/>
                    <a:pt x="6206" y="10592"/>
                    <a:pt x="5680" y="9629"/>
                  </a:cubicBezTo>
                  <a:cubicBezTo>
                    <a:pt x="4906" y="8212"/>
                    <a:pt x="5453" y="6402"/>
                    <a:pt x="6894" y="5604"/>
                  </a:cubicBezTo>
                  <a:cubicBezTo>
                    <a:pt x="7356" y="5354"/>
                    <a:pt x="7855" y="5236"/>
                    <a:pt x="8347" y="5236"/>
                  </a:cubicBezTo>
                  <a:close/>
                  <a:moveTo>
                    <a:pt x="9717" y="1"/>
                  </a:moveTo>
                  <a:cubicBezTo>
                    <a:pt x="9559" y="1"/>
                    <a:pt x="9417" y="64"/>
                    <a:pt x="9299" y="199"/>
                  </a:cubicBezTo>
                  <a:cubicBezTo>
                    <a:pt x="8894" y="675"/>
                    <a:pt x="8501" y="1163"/>
                    <a:pt x="8109" y="1651"/>
                  </a:cubicBezTo>
                  <a:cubicBezTo>
                    <a:pt x="8013" y="1782"/>
                    <a:pt x="7906" y="1830"/>
                    <a:pt x="7751" y="1866"/>
                  </a:cubicBezTo>
                  <a:cubicBezTo>
                    <a:pt x="7675" y="1883"/>
                    <a:pt x="7603" y="1892"/>
                    <a:pt x="7534" y="1892"/>
                  </a:cubicBezTo>
                  <a:cubicBezTo>
                    <a:pt x="7325" y="1892"/>
                    <a:pt x="7151" y="1810"/>
                    <a:pt x="6989" y="1640"/>
                  </a:cubicBezTo>
                  <a:cubicBezTo>
                    <a:pt x="6906" y="1556"/>
                    <a:pt x="6799" y="1485"/>
                    <a:pt x="6704" y="1413"/>
                  </a:cubicBezTo>
                  <a:cubicBezTo>
                    <a:pt x="6370" y="1163"/>
                    <a:pt x="6025" y="913"/>
                    <a:pt x="5692" y="663"/>
                  </a:cubicBezTo>
                  <a:cubicBezTo>
                    <a:pt x="5572" y="575"/>
                    <a:pt x="5453" y="530"/>
                    <a:pt x="5330" y="530"/>
                  </a:cubicBezTo>
                  <a:cubicBezTo>
                    <a:pt x="5220" y="530"/>
                    <a:pt x="5107" y="566"/>
                    <a:pt x="4989" y="639"/>
                  </a:cubicBezTo>
                  <a:cubicBezTo>
                    <a:pt x="4560" y="890"/>
                    <a:pt x="4132" y="1128"/>
                    <a:pt x="3703" y="1342"/>
                  </a:cubicBezTo>
                  <a:cubicBezTo>
                    <a:pt x="3406" y="1485"/>
                    <a:pt x="3287" y="1699"/>
                    <a:pt x="3310" y="2009"/>
                  </a:cubicBezTo>
                  <a:cubicBezTo>
                    <a:pt x="3358" y="2521"/>
                    <a:pt x="3394" y="3045"/>
                    <a:pt x="3477" y="3545"/>
                  </a:cubicBezTo>
                  <a:cubicBezTo>
                    <a:pt x="3537" y="3878"/>
                    <a:pt x="3489" y="4128"/>
                    <a:pt x="3251" y="4354"/>
                  </a:cubicBezTo>
                  <a:cubicBezTo>
                    <a:pt x="3156" y="4449"/>
                    <a:pt x="3072" y="4509"/>
                    <a:pt x="2929" y="4533"/>
                  </a:cubicBezTo>
                  <a:cubicBezTo>
                    <a:pt x="2310" y="4604"/>
                    <a:pt x="1679" y="4699"/>
                    <a:pt x="1060" y="4795"/>
                  </a:cubicBezTo>
                  <a:cubicBezTo>
                    <a:pt x="762" y="4830"/>
                    <a:pt x="608" y="5009"/>
                    <a:pt x="524" y="5283"/>
                  </a:cubicBezTo>
                  <a:cubicBezTo>
                    <a:pt x="393" y="5747"/>
                    <a:pt x="262" y="6212"/>
                    <a:pt x="108" y="6676"/>
                  </a:cubicBezTo>
                  <a:cubicBezTo>
                    <a:pt x="0" y="6974"/>
                    <a:pt x="60" y="7200"/>
                    <a:pt x="298" y="7390"/>
                  </a:cubicBezTo>
                  <a:cubicBezTo>
                    <a:pt x="703" y="7724"/>
                    <a:pt x="1108" y="8057"/>
                    <a:pt x="1536" y="8355"/>
                  </a:cubicBezTo>
                  <a:cubicBezTo>
                    <a:pt x="1810" y="8545"/>
                    <a:pt x="1941" y="8748"/>
                    <a:pt x="1941" y="9081"/>
                  </a:cubicBezTo>
                  <a:cubicBezTo>
                    <a:pt x="1941" y="9200"/>
                    <a:pt x="1917" y="9295"/>
                    <a:pt x="1846" y="9391"/>
                  </a:cubicBezTo>
                  <a:cubicBezTo>
                    <a:pt x="1584" y="9676"/>
                    <a:pt x="1346" y="9974"/>
                    <a:pt x="1108" y="10284"/>
                  </a:cubicBezTo>
                  <a:cubicBezTo>
                    <a:pt x="929" y="10510"/>
                    <a:pt x="762" y="10760"/>
                    <a:pt x="596" y="10998"/>
                  </a:cubicBezTo>
                  <a:cubicBezTo>
                    <a:pt x="477" y="11176"/>
                    <a:pt x="489" y="11343"/>
                    <a:pt x="596" y="11522"/>
                  </a:cubicBezTo>
                  <a:cubicBezTo>
                    <a:pt x="846" y="11962"/>
                    <a:pt x="1108" y="12391"/>
                    <a:pt x="1310" y="12843"/>
                  </a:cubicBezTo>
                  <a:cubicBezTo>
                    <a:pt x="1446" y="13126"/>
                    <a:pt x="1637" y="13243"/>
                    <a:pt x="1908" y="13243"/>
                  </a:cubicBezTo>
                  <a:cubicBezTo>
                    <a:pt x="1945" y="13243"/>
                    <a:pt x="1984" y="13241"/>
                    <a:pt x="2024" y="13236"/>
                  </a:cubicBezTo>
                  <a:cubicBezTo>
                    <a:pt x="2632" y="13165"/>
                    <a:pt x="3239" y="13093"/>
                    <a:pt x="3846" y="13010"/>
                  </a:cubicBezTo>
                  <a:cubicBezTo>
                    <a:pt x="3886" y="13010"/>
                    <a:pt x="3936" y="12999"/>
                    <a:pt x="3976" y="12999"/>
                  </a:cubicBezTo>
                  <a:cubicBezTo>
                    <a:pt x="3996" y="12999"/>
                    <a:pt x="4013" y="13002"/>
                    <a:pt x="4025" y="13010"/>
                  </a:cubicBezTo>
                  <a:cubicBezTo>
                    <a:pt x="4251" y="13189"/>
                    <a:pt x="4525" y="13308"/>
                    <a:pt x="4537" y="13689"/>
                  </a:cubicBezTo>
                  <a:cubicBezTo>
                    <a:pt x="4572" y="14260"/>
                    <a:pt x="4680" y="14832"/>
                    <a:pt x="4751" y="15403"/>
                  </a:cubicBezTo>
                  <a:cubicBezTo>
                    <a:pt x="4787" y="15701"/>
                    <a:pt x="4953" y="15868"/>
                    <a:pt x="5251" y="15939"/>
                  </a:cubicBezTo>
                  <a:cubicBezTo>
                    <a:pt x="5727" y="16046"/>
                    <a:pt x="6204" y="16189"/>
                    <a:pt x="6680" y="16332"/>
                  </a:cubicBezTo>
                  <a:cubicBezTo>
                    <a:pt x="6760" y="16357"/>
                    <a:pt x="6835" y="16371"/>
                    <a:pt x="6907" y="16371"/>
                  </a:cubicBezTo>
                  <a:cubicBezTo>
                    <a:pt x="7069" y="16371"/>
                    <a:pt x="7211" y="16302"/>
                    <a:pt x="7335" y="16153"/>
                  </a:cubicBezTo>
                  <a:cubicBezTo>
                    <a:pt x="7739" y="15665"/>
                    <a:pt x="8132" y="15165"/>
                    <a:pt x="8537" y="14677"/>
                  </a:cubicBezTo>
                  <a:cubicBezTo>
                    <a:pt x="8585" y="14617"/>
                    <a:pt x="8621" y="14546"/>
                    <a:pt x="8680" y="14534"/>
                  </a:cubicBezTo>
                  <a:cubicBezTo>
                    <a:pt x="8823" y="14517"/>
                    <a:pt x="8966" y="14483"/>
                    <a:pt x="9108" y="14483"/>
                  </a:cubicBezTo>
                  <a:cubicBezTo>
                    <a:pt x="9261" y="14483"/>
                    <a:pt x="9413" y="14523"/>
                    <a:pt x="9561" y="14665"/>
                  </a:cubicBezTo>
                  <a:cubicBezTo>
                    <a:pt x="10002" y="15046"/>
                    <a:pt x="10478" y="15367"/>
                    <a:pt x="10942" y="15713"/>
                  </a:cubicBezTo>
                  <a:cubicBezTo>
                    <a:pt x="11054" y="15793"/>
                    <a:pt x="11169" y="15832"/>
                    <a:pt x="11287" y="15832"/>
                  </a:cubicBezTo>
                  <a:cubicBezTo>
                    <a:pt x="11395" y="15832"/>
                    <a:pt x="11507" y="15799"/>
                    <a:pt x="11621" y="15737"/>
                  </a:cubicBezTo>
                  <a:cubicBezTo>
                    <a:pt x="12050" y="15475"/>
                    <a:pt x="12502" y="15225"/>
                    <a:pt x="12954" y="14998"/>
                  </a:cubicBezTo>
                  <a:cubicBezTo>
                    <a:pt x="13216" y="14867"/>
                    <a:pt x="13335" y="14665"/>
                    <a:pt x="13312" y="14379"/>
                  </a:cubicBezTo>
                  <a:cubicBezTo>
                    <a:pt x="13252" y="13867"/>
                    <a:pt x="13228" y="13343"/>
                    <a:pt x="13145" y="12831"/>
                  </a:cubicBezTo>
                  <a:cubicBezTo>
                    <a:pt x="13085" y="12498"/>
                    <a:pt x="13133" y="12236"/>
                    <a:pt x="13383" y="11998"/>
                  </a:cubicBezTo>
                  <a:cubicBezTo>
                    <a:pt x="13466" y="11915"/>
                    <a:pt x="13538" y="11855"/>
                    <a:pt x="13669" y="11843"/>
                  </a:cubicBezTo>
                  <a:cubicBezTo>
                    <a:pt x="14216" y="11772"/>
                    <a:pt x="14752" y="11700"/>
                    <a:pt x="15300" y="11629"/>
                  </a:cubicBezTo>
                  <a:cubicBezTo>
                    <a:pt x="15467" y="11605"/>
                    <a:pt x="15621" y="11557"/>
                    <a:pt x="15836" y="11510"/>
                  </a:cubicBezTo>
                  <a:cubicBezTo>
                    <a:pt x="15907" y="11403"/>
                    <a:pt x="16014" y="11284"/>
                    <a:pt x="16062" y="11153"/>
                  </a:cubicBezTo>
                  <a:cubicBezTo>
                    <a:pt x="16217" y="10665"/>
                    <a:pt x="16348" y="10176"/>
                    <a:pt x="16514" y="9700"/>
                  </a:cubicBezTo>
                  <a:cubicBezTo>
                    <a:pt x="16622" y="9391"/>
                    <a:pt x="16562" y="9164"/>
                    <a:pt x="16324" y="8974"/>
                  </a:cubicBezTo>
                  <a:cubicBezTo>
                    <a:pt x="15907" y="8652"/>
                    <a:pt x="15514" y="8307"/>
                    <a:pt x="15086" y="8009"/>
                  </a:cubicBezTo>
                  <a:cubicBezTo>
                    <a:pt x="14812" y="7819"/>
                    <a:pt x="14669" y="7617"/>
                    <a:pt x="14681" y="7295"/>
                  </a:cubicBezTo>
                  <a:cubicBezTo>
                    <a:pt x="14681" y="7176"/>
                    <a:pt x="14693" y="7081"/>
                    <a:pt x="14776" y="6985"/>
                  </a:cubicBezTo>
                  <a:cubicBezTo>
                    <a:pt x="15026" y="6688"/>
                    <a:pt x="15276" y="6390"/>
                    <a:pt x="15502" y="6093"/>
                  </a:cubicBezTo>
                  <a:cubicBezTo>
                    <a:pt x="15693" y="5842"/>
                    <a:pt x="15860" y="5592"/>
                    <a:pt x="16038" y="5331"/>
                  </a:cubicBezTo>
                  <a:cubicBezTo>
                    <a:pt x="16133" y="5176"/>
                    <a:pt x="16121" y="5021"/>
                    <a:pt x="16026" y="4854"/>
                  </a:cubicBezTo>
                  <a:cubicBezTo>
                    <a:pt x="15776" y="4402"/>
                    <a:pt x="15514" y="3961"/>
                    <a:pt x="15288" y="3485"/>
                  </a:cubicBezTo>
                  <a:cubicBezTo>
                    <a:pt x="15163" y="3234"/>
                    <a:pt x="14983" y="3121"/>
                    <a:pt x="14739" y="3121"/>
                  </a:cubicBezTo>
                  <a:cubicBezTo>
                    <a:pt x="14705" y="3121"/>
                    <a:pt x="14670" y="3123"/>
                    <a:pt x="14633" y="3128"/>
                  </a:cubicBezTo>
                  <a:cubicBezTo>
                    <a:pt x="14062" y="3187"/>
                    <a:pt x="13490" y="3247"/>
                    <a:pt x="12931" y="3342"/>
                  </a:cubicBezTo>
                  <a:cubicBezTo>
                    <a:pt x="12881" y="3350"/>
                    <a:pt x="12835" y="3353"/>
                    <a:pt x="12790" y="3353"/>
                  </a:cubicBezTo>
                  <a:cubicBezTo>
                    <a:pt x="12623" y="3353"/>
                    <a:pt x="12489" y="3298"/>
                    <a:pt x="12347" y="3175"/>
                  </a:cubicBezTo>
                  <a:cubicBezTo>
                    <a:pt x="12180" y="3045"/>
                    <a:pt x="12097" y="2914"/>
                    <a:pt x="12085" y="2699"/>
                  </a:cubicBezTo>
                  <a:cubicBezTo>
                    <a:pt x="12026" y="2116"/>
                    <a:pt x="11942" y="1521"/>
                    <a:pt x="11859" y="937"/>
                  </a:cubicBezTo>
                  <a:cubicBezTo>
                    <a:pt x="11823" y="651"/>
                    <a:pt x="11669" y="497"/>
                    <a:pt x="11395" y="437"/>
                  </a:cubicBezTo>
                  <a:cubicBezTo>
                    <a:pt x="10895" y="318"/>
                    <a:pt x="10406" y="175"/>
                    <a:pt x="9918" y="32"/>
                  </a:cubicBezTo>
                  <a:cubicBezTo>
                    <a:pt x="9849" y="11"/>
                    <a:pt x="9781" y="1"/>
                    <a:pt x="9717" y="1"/>
                  </a:cubicBezTo>
                  <a:close/>
                </a:path>
              </a:pathLst>
            </a:custGeom>
            <a:solidFill>
              <a:srgbClr val="869FB2"/>
            </a:solidFill>
            <a:ln>
              <a:noFill/>
            </a:ln>
          </p:spPr>
          <p:txBody>
            <a:bodyPr spcFirstLastPara="1" wrap="square" lIns="121900" tIns="121900" rIns="121900" bIns="121900" anchor="ctr" anchorCtr="0">
              <a:noAutofit/>
            </a:bodyPr>
            <a:lstStyle/>
            <a:p>
              <a:endParaRPr sz="2400"/>
            </a:p>
          </p:txBody>
        </p:sp>
        <p:sp>
          <p:nvSpPr>
            <p:cNvPr id="576" name="Google Shape;576;p24"/>
            <p:cNvSpPr/>
            <p:nvPr/>
          </p:nvSpPr>
          <p:spPr>
            <a:xfrm>
              <a:off x="4165739" y="2553705"/>
              <a:ext cx="438044" cy="428215"/>
            </a:xfrm>
            <a:custGeom>
              <a:avLst/>
              <a:gdLst/>
              <a:ahLst/>
              <a:cxnLst/>
              <a:rect l="l" t="t" r="r" b="b"/>
              <a:pathLst>
                <a:path w="16801" h="16424" extrusionOk="0">
                  <a:moveTo>
                    <a:pt x="8415" y="5273"/>
                  </a:moveTo>
                  <a:cubicBezTo>
                    <a:pt x="9805" y="5273"/>
                    <a:pt x="11055" y="6228"/>
                    <a:pt x="11335" y="7610"/>
                  </a:cubicBezTo>
                  <a:cubicBezTo>
                    <a:pt x="11657" y="9193"/>
                    <a:pt x="10609" y="10765"/>
                    <a:pt x="8990" y="11086"/>
                  </a:cubicBezTo>
                  <a:cubicBezTo>
                    <a:pt x="8783" y="11129"/>
                    <a:pt x="8577" y="11149"/>
                    <a:pt x="8374" y="11149"/>
                  </a:cubicBezTo>
                  <a:cubicBezTo>
                    <a:pt x="6987" y="11149"/>
                    <a:pt x="5746" y="10194"/>
                    <a:pt x="5465" y="8812"/>
                  </a:cubicBezTo>
                  <a:cubicBezTo>
                    <a:pt x="5132" y="7229"/>
                    <a:pt x="6192" y="5669"/>
                    <a:pt x="7799" y="5336"/>
                  </a:cubicBezTo>
                  <a:cubicBezTo>
                    <a:pt x="8006" y="5293"/>
                    <a:pt x="8212" y="5273"/>
                    <a:pt x="8415" y="5273"/>
                  </a:cubicBezTo>
                  <a:close/>
                  <a:moveTo>
                    <a:pt x="7625" y="1"/>
                  </a:moveTo>
                  <a:cubicBezTo>
                    <a:pt x="7565" y="1"/>
                    <a:pt x="7500" y="9"/>
                    <a:pt x="7430" y="26"/>
                  </a:cubicBezTo>
                  <a:cubicBezTo>
                    <a:pt x="6966" y="145"/>
                    <a:pt x="6478" y="240"/>
                    <a:pt x="6001" y="323"/>
                  </a:cubicBezTo>
                  <a:cubicBezTo>
                    <a:pt x="5680" y="371"/>
                    <a:pt x="5501" y="538"/>
                    <a:pt x="5442" y="835"/>
                  </a:cubicBezTo>
                  <a:cubicBezTo>
                    <a:pt x="5335" y="1347"/>
                    <a:pt x="5215" y="1847"/>
                    <a:pt x="5144" y="2359"/>
                  </a:cubicBezTo>
                  <a:cubicBezTo>
                    <a:pt x="5096" y="2693"/>
                    <a:pt x="4977" y="2919"/>
                    <a:pt x="4680" y="3074"/>
                  </a:cubicBezTo>
                  <a:cubicBezTo>
                    <a:pt x="4580" y="3123"/>
                    <a:pt x="4498" y="3148"/>
                    <a:pt x="4397" y="3148"/>
                  </a:cubicBezTo>
                  <a:cubicBezTo>
                    <a:pt x="4377" y="3148"/>
                    <a:pt x="4356" y="3147"/>
                    <a:pt x="4334" y="3145"/>
                  </a:cubicBezTo>
                  <a:cubicBezTo>
                    <a:pt x="3715" y="3026"/>
                    <a:pt x="3084" y="2931"/>
                    <a:pt x="2465" y="2835"/>
                  </a:cubicBezTo>
                  <a:cubicBezTo>
                    <a:pt x="2422" y="2829"/>
                    <a:pt x="2381" y="2825"/>
                    <a:pt x="2341" y="2825"/>
                  </a:cubicBezTo>
                  <a:cubicBezTo>
                    <a:pt x="2110" y="2825"/>
                    <a:pt x="1943" y="2943"/>
                    <a:pt x="1810" y="3157"/>
                  </a:cubicBezTo>
                  <a:cubicBezTo>
                    <a:pt x="1548" y="3562"/>
                    <a:pt x="1286" y="3967"/>
                    <a:pt x="1001" y="4359"/>
                  </a:cubicBezTo>
                  <a:cubicBezTo>
                    <a:pt x="810" y="4610"/>
                    <a:pt x="798" y="4848"/>
                    <a:pt x="977" y="5098"/>
                  </a:cubicBezTo>
                  <a:cubicBezTo>
                    <a:pt x="1274" y="5538"/>
                    <a:pt x="1548" y="5979"/>
                    <a:pt x="1870" y="6384"/>
                  </a:cubicBezTo>
                  <a:cubicBezTo>
                    <a:pt x="2072" y="6645"/>
                    <a:pt x="2156" y="6884"/>
                    <a:pt x="2048" y="7193"/>
                  </a:cubicBezTo>
                  <a:cubicBezTo>
                    <a:pt x="2013" y="7312"/>
                    <a:pt x="1965" y="7396"/>
                    <a:pt x="1858" y="7467"/>
                  </a:cubicBezTo>
                  <a:cubicBezTo>
                    <a:pt x="1536" y="7669"/>
                    <a:pt x="1215" y="7884"/>
                    <a:pt x="893" y="8098"/>
                  </a:cubicBezTo>
                  <a:cubicBezTo>
                    <a:pt x="655" y="8265"/>
                    <a:pt x="429" y="8455"/>
                    <a:pt x="203" y="8646"/>
                  </a:cubicBezTo>
                  <a:cubicBezTo>
                    <a:pt x="36" y="8765"/>
                    <a:pt x="1" y="8931"/>
                    <a:pt x="48" y="9146"/>
                  </a:cubicBezTo>
                  <a:cubicBezTo>
                    <a:pt x="155" y="9634"/>
                    <a:pt x="274" y="10122"/>
                    <a:pt x="346" y="10610"/>
                  </a:cubicBezTo>
                  <a:cubicBezTo>
                    <a:pt x="393" y="10967"/>
                    <a:pt x="584" y="11134"/>
                    <a:pt x="905" y="11194"/>
                  </a:cubicBezTo>
                  <a:cubicBezTo>
                    <a:pt x="1513" y="11313"/>
                    <a:pt x="2120" y="11408"/>
                    <a:pt x="2715" y="11515"/>
                  </a:cubicBezTo>
                  <a:cubicBezTo>
                    <a:pt x="2775" y="11527"/>
                    <a:pt x="2858" y="11527"/>
                    <a:pt x="2882" y="11563"/>
                  </a:cubicBezTo>
                  <a:cubicBezTo>
                    <a:pt x="3049" y="11813"/>
                    <a:pt x="3275" y="11991"/>
                    <a:pt x="3179" y="12360"/>
                  </a:cubicBezTo>
                  <a:cubicBezTo>
                    <a:pt x="3037" y="12920"/>
                    <a:pt x="2977" y="13492"/>
                    <a:pt x="2870" y="14063"/>
                  </a:cubicBezTo>
                  <a:cubicBezTo>
                    <a:pt x="2822" y="14361"/>
                    <a:pt x="2929" y="14563"/>
                    <a:pt x="3191" y="14718"/>
                  </a:cubicBezTo>
                  <a:cubicBezTo>
                    <a:pt x="3620" y="14968"/>
                    <a:pt x="4037" y="15254"/>
                    <a:pt x="4442" y="15528"/>
                  </a:cubicBezTo>
                  <a:cubicBezTo>
                    <a:pt x="4561" y="15603"/>
                    <a:pt x="4681" y="15645"/>
                    <a:pt x="4801" y="15645"/>
                  </a:cubicBezTo>
                  <a:cubicBezTo>
                    <a:pt x="4907" y="15645"/>
                    <a:pt x="5014" y="15612"/>
                    <a:pt x="5120" y="15539"/>
                  </a:cubicBezTo>
                  <a:cubicBezTo>
                    <a:pt x="5656" y="15194"/>
                    <a:pt x="6180" y="14837"/>
                    <a:pt x="6716" y="14480"/>
                  </a:cubicBezTo>
                  <a:cubicBezTo>
                    <a:pt x="6759" y="14447"/>
                    <a:pt x="6822" y="14395"/>
                    <a:pt x="6869" y="14395"/>
                  </a:cubicBezTo>
                  <a:cubicBezTo>
                    <a:pt x="6874" y="14395"/>
                    <a:pt x="6878" y="14395"/>
                    <a:pt x="6882" y="14396"/>
                  </a:cubicBezTo>
                  <a:cubicBezTo>
                    <a:pt x="7180" y="14444"/>
                    <a:pt x="7490" y="14432"/>
                    <a:pt x="7704" y="14777"/>
                  </a:cubicBezTo>
                  <a:cubicBezTo>
                    <a:pt x="8002" y="15266"/>
                    <a:pt x="8359" y="15718"/>
                    <a:pt x="8704" y="16182"/>
                  </a:cubicBezTo>
                  <a:cubicBezTo>
                    <a:pt x="8829" y="16343"/>
                    <a:pt x="8974" y="16423"/>
                    <a:pt x="9154" y="16423"/>
                  </a:cubicBezTo>
                  <a:cubicBezTo>
                    <a:pt x="9214" y="16423"/>
                    <a:pt x="9278" y="16415"/>
                    <a:pt x="9347" y="16397"/>
                  </a:cubicBezTo>
                  <a:cubicBezTo>
                    <a:pt x="9835" y="16278"/>
                    <a:pt x="10335" y="16170"/>
                    <a:pt x="10835" y="16087"/>
                  </a:cubicBezTo>
                  <a:cubicBezTo>
                    <a:pt x="11133" y="16039"/>
                    <a:pt x="11300" y="15885"/>
                    <a:pt x="11359" y="15599"/>
                  </a:cubicBezTo>
                  <a:cubicBezTo>
                    <a:pt x="11466" y="15087"/>
                    <a:pt x="11585" y="14587"/>
                    <a:pt x="11645" y="14075"/>
                  </a:cubicBezTo>
                  <a:cubicBezTo>
                    <a:pt x="11692" y="13730"/>
                    <a:pt x="11823" y="13492"/>
                    <a:pt x="12133" y="13349"/>
                  </a:cubicBezTo>
                  <a:cubicBezTo>
                    <a:pt x="12217" y="13302"/>
                    <a:pt x="12287" y="13270"/>
                    <a:pt x="12371" y="13270"/>
                  </a:cubicBezTo>
                  <a:cubicBezTo>
                    <a:pt x="12393" y="13270"/>
                    <a:pt x="12417" y="13272"/>
                    <a:pt x="12443" y="13277"/>
                  </a:cubicBezTo>
                  <a:cubicBezTo>
                    <a:pt x="12990" y="13384"/>
                    <a:pt x="13526" y="13468"/>
                    <a:pt x="14062" y="13563"/>
                  </a:cubicBezTo>
                  <a:cubicBezTo>
                    <a:pt x="14228" y="13587"/>
                    <a:pt x="14395" y="13587"/>
                    <a:pt x="14621" y="13611"/>
                  </a:cubicBezTo>
                  <a:cubicBezTo>
                    <a:pt x="14717" y="13527"/>
                    <a:pt x="14848" y="13444"/>
                    <a:pt x="14943" y="13325"/>
                  </a:cubicBezTo>
                  <a:cubicBezTo>
                    <a:pt x="15229" y="12908"/>
                    <a:pt x="15491" y="12480"/>
                    <a:pt x="15800" y="12063"/>
                  </a:cubicBezTo>
                  <a:cubicBezTo>
                    <a:pt x="15991" y="11813"/>
                    <a:pt x="15991" y="11575"/>
                    <a:pt x="15824" y="11325"/>
                  </a:cubicBezTo>
                  <a:cubicBezTo>
                    <a:pt x="15526" y="10884"/>
                    <a:pt x="15252" y="10444"/>
                    <a:pt x="14919" y="10039"/>
                  </a:cubicBezTo>
                  <a:cubicBezTo>
                    <a:pt x="14717" y="9777"/>
                    <a:pt x="14645" y="9539"/>
                    <a:pt x="14752" y="9229"/>
                  </a:cubicBezTo>
                  <a:cubicBezTo>
                    <a:pt x="14788" y="9110"/>
                    <a:pt x="14824" y="9027"/>
                    <a:pt x="14931" y="8955"/>
                  </a:cubicBezTo>
                  <a:cubicBezTo>
                    <a:pt x="15252" y="8753"/>
                    <a:pt x="15586" y="8550"/>
                    <a:pt x="15895" y="8324"/>
                  </a:cubicBezTo>
                  <a:cubicBezTo>
                    <a:pt x="16145" y="8146"/>
                    <a:pt x="16384" y="7955"/>
                    <a:pt x="16622" y="7753"/>
                  </a:cubicBezTo>
                  <a:cubicBezTo>
                    <a:pt x="16765" y="7634"/>
                    <a:pt x="16800" y="7479"/>
                    <a:pt x="16753" y="7300"/>
                  </a:cubicBezTo>
                  <a:cubicBezTo>
                    <a:pt x="16645" y="6788"/>
                    <a:pt x="16526" y="6288"/>
                    <a:pt x="16443" y="5776"/>
                  </a:cubicBezTo>
                  <a:cubicBezTo>
                    <a:pt x="16395" y="5455"/>
                    <a:pt x="16229" y="5288"/>
                    <a:pt x="15931" y="5241"/>
                  </a:cubicBezTo>
                  <a:cubicBezTo>
                    <a:pt x="15371" y="5133"/>
                    <a:pt x="14800" y="5014"/>
                    <a:pt x="14240" y="4943"/>
                  </a:cubicBezTo>
                  <a:cubicBezTo>
                    <a:pt x="14002" y="4907"/>
                    <a:pt x="13847" y="4812"/>
                    <a:pt x="13728" y="4610"/>
                  </a:cubicBezTo>
                  <a:cubicBezTo>
                    <a:pt x="13609" y="4443"/>
                    <a:pt x="13574" y="4288"/>
                    <a:pt x="13609" y="4086"/>
                  </a:cubicBezTo>
                  <a:cubicBezTo>
                    <a:pt x="13728" y="3502"/>
                    <a:pt x="13824" y="2907"/>
                    <a:pt x="13919" y="2324"/>
                  </a:cubicBezTo>
                  <a:cubicBezTo>
                    <a:pt x="13967" y="2050"/>
                    <a:pt x="13871" y="1859"/>
                    <a:pt x="13621" y="1704"/>
                  </a:cubicBezTo>
                  <a:cubicBezTo>
                    <a:pt x="13181" y="1454"/>
                    <a:pt x="12764" y="1169"/>
                    <a:pt x="12335" y="895"/>
                  </a:cubicBezTo>
                  <a:cubicBezTo>
                    <a:pt x="12219" y="817"/>
                    <a:pt x="12103" y="775"/>
                    <a:pt x="11987" y="775"/>
                  </a:cubicBezTo>
                  <a:cubicBezTo>
                    <a:pt x="11889" y="775"/>
                    <a:pt x="11791" y="805"/>
                    <a:pt x="11692" y="871"/>
                  </a:cubicBezTo>
                  <a:cubicBezTo>
                    <a:pt x="11169" y="1204"/>
                    <a:pt x="10645" y="1550"/>
                    <a:pt x="10133" y="1907"/>
                  </a:cubicBezTo>
                  <a:cubicBezTo>
                    <a:pt x="10022" y="1987"/>
                    <a:pt x="9920" y="2017"/>
                    <a:pt x="9790" y="2017"/>
                  </a:cubicBezTo>
                  <a:cubicBezTo>
                    <a:pt x="9766" y="2017"/>
                    <a:pt x="9742" y="2016"/>
                    <a:pt x="9716" y="2014"/>
                  </a:cubicBezTo>
                  <a:cubicBezTo>
                    <a:pt x="9406" y="1990"/>
                    <a:pt x="9192" y="1847"/>
                    <a:pt x="9049" y="1573"/>
                  </a:cubicBezTo>
                  <a:cubicBezTo>
                    <a:pt x="9002" y="1466"/>
                    <a:pt x="8918" y="1371"/>
                    <a:pt x="8847" y="1276"/>
                  </a:cubicBezTo>
                  <a:cubicBezTo>
                    <a:pt x="8609" y="930"/>
                    <a:pt x="8359" y="597"/>
                    <a:pt x="8097" y="252"/>
                  </a:cubicBezTo>
                  <a:cubicBezTo>
                    <a:pt x="7969" y="88"/>
                    <a:pt x="7821" y="1"/>
                    <a:pt x="7625" y="1"/>
                  </a:cubicBezTo>
                  <a:close/>
                </a:path>
              </a:pathLst>
            </a:custGeom>
            <a:solidFill>
              <a:srgbClr val="869FB2"/>
            </a:solidFill>
            <a:ln>
              <a:noFill/>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333115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6"/>
                                        </p:tgtEl>
                                        <p:attrNameLst>
                                          <p:attrName>style.visibility</p:attrName>
                                        </p:attrNameLst>
                                      </p:cBhvr>
                                      <p:to>
                                        <p:strVal val="visible"/>
                                      </p:to>
                                    </p:set>
                                    <p:anim calcmode="lin" valueType="num">
                                      <p:cBhvr additive="base">
                                        <p:cTn id="7" dur="500" fill="hold"/>
                                        <p:tgtEl>
                                          <p:spTgt spid="566"/>
                                        </p:tgtEl>
                                        <p:attrNameLst>
                                          <p:attrName>ppt_x</p:attrName>
                                        </p:attrNameLst>
                                      </p:cBhvr>
                                      <p:tavLst>
                                        <p:tav tm="0">
                                          <p:val>
                                            <p:strVal val="#ppt_x"/>
                                          </p:val>
                                        </p:tav>
                                        <p:tav tm="100000">
                                          <p:val>
                                            <p:strVal val="#ppt_x"/>
                                          </p:val>
                                        </p:tav>
                                      </p:tavLst>
                                    </p:anim>
                                    <p:anim calcmode="lin" valueType="num">
                                      <p:cBhvr additive="base">
                                        <p:cTn id="8" dur="500" fill="hold"/>
                                        <p:tgtEl>
                                          <p:spTgt spid="5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4"/>
                                        </p:tgtEl>
                                        <p:attrNameLst>
                                          <p:attrName>style.visibility</p:attrName>
                                        </p:attrNameLst>
                                      </p:cBhvr>
                                      <p:to>
                                        <p:strVal val="visible"/>
                                      </p:to>
                                    </p:set>
                                    <p:anim calcmode="lin" valueType="num">
                                      <p:cBhvr additive="base">
                                        <p:cTn id="13" dur="500" fill="hold"/>
                                        <p:tgtEl>
                                          <p:spTgt spid="574"/>
                                        </p:tgtEl>
                                        <p:attrNameLst>
                                          <p:attrName>ppt_x</p:attrName>
                                        </p:attrNameLst>
                                      </p:cBhvr>
                                      <p:tavLst>
                                        <p:tav tm="0">
                                          <p:val>
                                            <p:strVal val="#ppt_x"/>
                                          </p:val>
                                        </p:tav>
                                        <p:tav tm="100000">
                                          <p:val>
                                            <p:strVal val="#ppt_x"/>
                                          </p:val>
                                        </p:tav>
                                      </p:tavLst>
                                    </p:anim>
                                    <p:anim calcmode="lin" valueType="num">
                                      <p:cBhvr additive="base">
                                        <p:cTn id="14" dur="500" fill="hold"/>
                                        <p:tgtEl>
                                          <p:spTgt spid="57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46"/>
                                        </p:tgtEl>
                                        <p:attrNameLst>
                                          <p:attrName>style.visibility</p:attrName>
                                        </p:attrNameLst>
                                      </p:cBhvr>
                                      <p:to>
                                        <p:strVal val="visible"/>
                                      </p:to>
                                    </p:set>
                                    <p:anim calcmode="lin" valueType="num">
                                      <p:cBhvr additive="base">
                                        <p:cTn id="19" dur="500" fill="hold"/>
                                        <p:tgtEl>
                                          <p:spTgt spid="546"/>
                                        </p:tgtEl>
                                        <p:attrNameLst>
                                          <p:attrName>ppt_x</p:attrName>
                                        </p:attrNameLst>
                                      </p:cBhvr>
                                      <p:tavLst>
                                        <p:tav tm="0">
                                          <p:val>
                                            <p:strVal val="#ppt_x"/>
                                          </p:val>
                                        </p:tav>
                                        <p:tav tm="100000">
                                          <p:val>
                                            <p:strVal val="#ppt_x"/>
                                          </p:val>
                                        </p:tav>
                                      </p:tavLst>
                                    </p:anim>
                                    <p:anim calcmode="lin" valueType="num">
                                      <p:cBhvr additive="base">
                                        <p:cTn id="20" dur="500" fill="hold"/>
                                        <p:tgtEl>
                                          <p:spTgt spid="54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51"/>
                                        </p:tgtEl>
                                        <p:attrNameLst>
                                          <p:attrName>style.visibility</p:attrName>
                                        </p:attrNameLst>
                                      </p:cBhvr>
                                      <p:to>
                                        <p:strVal val="visible"/>
                                      </p:to>
                                    </p:set>
                                    <p:anim calcmode="lin" valueType="num">
                                      <p:cBhvr additive="base">
                                        <p:cTn id="25" dur="500" fill="hold"/>
                                        <p:tgtEl>
                                          <p:spTgt spid="551"/>
                                        </p:tgtEl>
                                        <p:attrNameLst>
                                          <p:attrName>ppt_x</p:attrName>
                                        </p:attrNameLst>
                                      </p:cBhvr>
                                      <p:tavLst>
                                        <p:tav tm="0">
                                          <p:val>
                                            <p:strVal val="#ppt_x"/>
                                          </p:val>
                                        </p:tav>
                                        <p:tav tm="100000">
                                          <p:val>
                                            <p:strVal val="#ppt_x"/>
                                          </p:val>
                                        </p:tav>
                                      </p:tavLst>
                                    </p:anim>
                                    <p:anim calcmode="lin" valueType="num">
                                      <p:cBhvr additive="base">
                                        <p:cTn id="26" dur="500" fill="hold"/>
                                        <p:tgtEl>
                                          <p:spTgt spid="55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61"/>
                                        </p:tgtEl>
                                        <p:attrNameLst>
                                          <p:attrName>style.visibility</p:attrName>
                                        </p:attrNameLst>
                                      </p:cBhvr>
                                      <p:to>
                                        <p:strVal val="visible"/>
                                      </p:to>
                                    </p:set>
                                    <p:anim calcmode="lin" valueType="num">
                                      <p:cBhvr additive="base">
                                        <p:cTn id="31" dur="500" fill="hold"/>
                                        <p:tgtEl>
                                          <p:spTgt spid="561"/>
                                        </p:tgtEl>
                                        <p:attrNameLst>
                                          <p:attrName>ppt_x</p:attrName>
                                        </p:attrNameLst>
                                      </p:cBhvr>
                                      <p:tavLst>
                                        <p:tav tm="0">
                                          <p:val>
                                            <p:strVal val="#ppt_x"/>
                                          </p:val>
                                        </p:tav>
                                        <p:tav tm="100000">
                                          <p:val>
                                            <p:strVal val="#ppt_x"/>
                                          </p:val>
                                        </p:tav>
                                      </p:tavLst>
                                    </p:anim>
                                    <p:anim calcmode="lin" valueType="num">
                                      <p:cBhvr additive="base">
                                        <p:cTn id="32" dur="500" fill="hold"/>
                                        <p:tgtEl>
                                          <p:spTgt spid="56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56"/>
                                        </p:tgtEl>
                                        <p:attrNameLst>
                                          <p:attrName>style.visibility</p:attrName>
                                        </p:attrNameLst>
                                      </p:cBhvr>
                                      <p:to>
                                        <p:strVal val="visible"/>
                                      </p:to>
                                    </p:set>
                                    <p:anim calcmode="lin" valueType="num">
                                      <p:cBhvr additive="base">
                                        <p:cTn id="37" dur="500" fill="hold"/>
                                        <p:tgtEl>
                                          <p:spTgt spid="556"/>
                                        </p:tgtEl>
                                        <p:attrNameLst>
                                          <p:attrName>ppt_x</p:attrName>
                                        </p:attrNameLst>
                                      </p:cBhvr>
                                      <p:tavLst>
                                        <p:tav tm="0">
                                          <p:val>
                                            <p:strVal val="#ppt_x"/>
                                          </p:val>
                                        </p:tav>
                                        <p:tav tm="100000">
                                          <p:val>
                                            <p:strVal val="#ppt_x"/>
                                          </p:val>
                                        </p:tav>
                                      </p:tavLst>
                                    </p:anim>
                                    <p:anim calcmode="lin" valueType="num">
                                      <p:cBhvr additive="base">
                                        <p:cTn id="38" dur="500" fill="hold"/>
                                        <p:tgtEl>
                                          <p:spTgt spid="5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2"/>
          <p:cNvSpPr txBox="1">
            <a:spLocks/>
          </p:cNvSpPr>
          <p:nvPr/>
        </p:nvSpPr>
        <p:spPr>
          <a:xfrm>
            <a:off x="985981" y="1262207"/>
            <a:ext cx="10515600" cy="474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fr-FR" sz="2400" b="1" dirty="0" smtClean="0">
                <a:latin typeface="Times New Roman" panose="02020603050405020304" pitchFamily="18" charset="0"/>
                <a:cs typeface="Times New Roman" panose="02020603050405020304" pitchFamily="18" charset="0"/>
              </a:rPr>
              <a:t>Bilan d’ouverture</a:t>
            </a:r>
          </a:p>
          <a:p>
            <a:endParaRPr lang="fr-FR" sz="2400" dirty="0">
              <a:latin typeface="Times New Roman" panose="02020603050405020304" pitchFamily="18" charset="0"/>
              <a:cs typeface="Times New Roman" panose="02020603050405020304" pitchFamily="18" charset="0"/>
            </a:endParaRPr>
          </a:p>
        </p:txBody>
      </p:sp>
      <p:sp>
        <p:nvSpPr>
          <p:cNvPr id="8" name="Espace réservé du contenu 2"/>
          <p:cNvSpPr txBox="1">
            <a:spLocks/>
          </p:cNvSpPr>
          <p:nvPr/>
        </p:nvSpPr>
        <p:spPr>
          <a:xfrm>
            <a:off x="1161473" y="698789"/>
            <a:ext cx="10515600" cy="4742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3600" b="1" dirty="0">
                <a:solidFill>
                  <a:schemeClr val="accent1"/>
                </a:solidFill>
                <a:latin typeface="Times New Roman" panose="02020603050405020304" pitchFamily="18" charset="0"/>
                <a:cs typeface="Times New Roman" panose="02020603050405020304" pitchFamily="18" charset="0"/>
              </a:rPr>
              <a:t>Dossier fin</a:t>
            </a:r>
            <a:r>
              <a:rPr lang="en-US" sz="3600" b="1" dirty="0" err="1">
                <a:solidFill>
                  <a:schemeClr val="accent1"/>
                </a:solidFill>
                <a:latin typeface="Times New Roman" panose="02020603050405020304" pitchFamily="18" charset="0"/>
                <a:cs typeface="Times New Roman" panose="02020603050405020304" pitchFamily="18" charset="0"/>
              </a:rPr>
              <a:t>ancier</a:t>
            </a:r>
            <a:endParaRPr lang="fr-FR" sz="3600" dirty="0">
              <a:solidFill>
                <a:schemeClr val="accent1"/>
              </a:solidFill>
            </a:endParaRPr>
          </a:p>
        </p:txBody>
      </p:sp>
      <p:pic>
        <p:nvPicPr>
          <p:cNvPr id="15" name="Espace réservé du contenu 1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6669" y="1825626"/>
            <a:ext cx="9625263" cy="4450046"/>
          </a:xfrm>
        </p:spPr>
      </p:pic>
    </p:spTree>
    <p:extLst>
      <p:ext uri="{BB962C8B-B14F-4D97-AF65-F5344CB8AC3E}">
        <p14:creationId xmlns:p14="http://schemas.microsoft.com/office/powerpoint/2010/main" val="138920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p:cNvSpPr txBox="1">
            <a:spLocks/>
          </p:cNvSpPr>
          <p:nvPr/>
        </p:nvSpPr>
        <p:spPr>
          <a:xfrm>
            <a:off x="921326" y="1151370"/>
            <a:ext cx="10515600" cy="474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b="1" dirty="0">
                <a:latin typeface="Times New Roman" panose="02020603050405020304" pitchFamily="18" charset="0"/>
                <a:cs typeface="Times New Roman" panose="02020603050405020304" pitchFamily="18" charset="0"/>
              </a:rPr>
              <a:t>2. Bilan prévisionnel de </a:t>
            </a:r>
            <a:r>
              <a:rPr lang="fr-FR" sz="2000" b="1" dirty="0" smtClean="0">
                <a:latin typeface="Times New Roman" panose="02020603050405020304" pitchFamily="18" charset="0"/>
                <a:cs typeface="Times New Roman" panose="02020603050405020304" pitchFamily="18" charset="0"/>
              </a:rPr>
              <a:t>la 1ère </a:t>
            </a:r>
            <a:r>
              <a:rPr lang="fr-FR" sz="2000" b="1" dirty="0">
                <a:latin typeface="Times New Roman" panose="02020603050405020304" pitchFamily="18" charset="0"/>
                <a:cs typeface="Times New Roman" panose="02020603050405020304" pitchFamily="18" charset="0"/>
              </a:rPr>
              <a:t>année:</a:t>
            </a:r>
          </a:p>
          <a:p>
            <a:endParaRPr lang="fr-FR" sz="2000" dirty="0">
              <a:latin typeface="Times New Roman" panose="02020603050405020304" pitchFamily="18" charset="0"/>
              <a:cs typeface="Times New Roman" panose="02020603050405020304" pitchFamily="18" charset="0"/>
            </a:endParaRPr>
          </a:p>
        </p:txBody>
      </p:sp>
      <p:sp>
        <p:nvSpPr>
          <p:cNvPr id="8" name="Espace réservé du contenu 2"/>
          <p:cNvSpPr txBox="1">
            <a:spLocks/>
          </p:cNvSpPr>
          <p:nvPr/>
        </p:nvSpPr>
        <p:spPr>
          <a:xfrm>
            <a:off x="593583" y="340013"/>
            <a:ext cx="10515600" cy="4742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3600" b="1" dirty="0">
                <a:solidFill>
                  <a:schemeClr val="accent1"/>
                </a:solidFill>
                <a:latin typeface="Times New Roman" panose="02020603050405020304" pitchFamily="18" charset="0"/>
                <a:cs typeface="Times New Roman" panose="02020603050405020304" pitchFamily="18" charset="0"/>
              </a:rPr>
              <a:t>Dossier fin</a:t>
            </a:r>
            <a:r>
              <a:rPr lang="en-US" sz="3600" b="1" dirty="0" err="1">
                <a:solidFill>
                  <a:schemeClr val="accent1"/>
                </a:solidFill>
                <a:latin typeface="Times New Roman" panose="02020603050405020304" pitchFamily="18" charset="0"/>
                <a:cs typeface="Times New Roman" panose="02020603050405020304" pitchFamily="18" charset="0"/>
              </a:rPr>
              <a:t>ancier</a:t>
            </a:r>
            <a:endParaRPr lang="fr-FR" sz="3600" dirty="0">
              <a:solidFill>
                <a:schemeClr val="accent1"/>
              </a:solidFill>
            </a:endParaRPr>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6413" y="1625600"/>
            <a:ext cx="9894770" cy="4784825"/>
          </a:xfrm>
        </p:spPr>
      </p:pic>
    </p:spTree>
    <p:extLst>
      <p:ext uri="{BB962C8B-B14F-4D97-AF65-F5344CB8AC3E}">
        <p14:creationId xmlns:p14="http://schemas.microsoft.com/office/powerpoint/2010/main" val="351542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p:cNvSpPr txBox="1">
            <a:spLocks/>
          </p:cNvSpPr>
          <p:nvPr/>
        </p:nvSpPr>
        <p:spPr>
          <a:xfrm>
            <a:off x="921326" y="1151370"/>
            <a:ext cx="10515600" cy="474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b="1" dirty="0">
                <a:latin typeface="Times New Roman" panose="02020603050405020304" pitchFamily="18" charset="0"/>
                <a:cs typeface="Times New Roman" panose="02020603050405020304" pitchFamily="18" charset="0"/>
              </a:rPr>
              <a:t>2. Bilan </a:t>
            </a:r>
            <a:r>
              <a:rPr lang="fr-FR" sz="2000" b="1" dirty="0" smtClean="0">
                <a:latin typeface="Times New Roman" panose="02020603050405020304" pitchFamily="18" charset="0"/>
                <a:cs typeface="Times New Roman" panose="02020603050405020304" pitchFamily="18" charset="0"/>
              </a:rPr>
              <a:t>prévisionnel </a:t>
            </a:r>
            <a:r>
              <a:rPr lang="fr-FR" sz="2000" b="1" dirty="0">
                <a:latin typeface="Times New Roman" panose="02020603050405020304" pitchFamily="18" charset="0"/>
                <a:cs typeface="Times New Roman" panose="02020603050405020304" pitchFamily="18" charset="0"/>
              </a:rPr>
              <a:t>de la </a:t>
            </a:r>
            <a:r>
              <a:rPr lang="fr-FR" sz="2000" b="1" dirty="0" smtClean="0">
                <a:latin typeface="Times New Roman" panose="02020603050405020304" pitchFamily="18" charset="0"/>
                <a:cs typeface="Times New Roman" panose="02020603050405020304" pitchFamily="18" charset="0"/>
              </a:rPr>
              <a:t>2eme </a:t>
            </a:r>
            <a:r>
              <a:rPr lang="fr-FR" sz="2000" b="1" dirty="0">
                <a:latin typeface="Times New Roman" panose="02020603050405020304" pitchFamily="18" charset="0"/>
                <a:cs typeface="Times New Roman" panose="02020603050405020304" pitchFamily="18" charset="0"/>
              </a:rPr>
              <a:t>année:</a:t>
            </a:r>
          </a:p>
          <a:p>
            <a:endParaRPr lang="fr-FR" sz="2000" dirty="0">
              <a:latin typeface="Times New Roman" panose="02020603050405020304" pitchFamily="18" charset="0"/>
              <a:cs typeface="Times New Roman" panose="02020603050405020304" pitchFamily="18" charset="0"/>
            </a:endParaRPr>
          </a:p>
        </p:txBody>
      </p:sp>
      <p:sp>
        <p:nvSpPr>
          <p:cNvPr id="8" name="Espace réservé du contenu 2"/>
          <p:cNvSpPr txBox="1">
            <a:spLocks/>
          </p:cNvSpPr>
          <p:nvPr/>
        </p:nvSpPr>
        <p:spPr>
          <a:xfrm>
            <a:off x="593583" y="340013"/>
            <a:ext cx="10515600" cy="4742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3600" b="1" dirty="0">
                <a:solidFill>
                  <a:schemeClr val="accent1"/>
                </a:solidFill>
                <a:latin typeface="Times New Roman" panose="02020603050405020304" pitchFamily="18" charset="0"/>
                <a:cs typeface="Times New Roman" panose="02020603050405020304" pitchFamily="18" charset="0"/>
              </a:rPr>
              <a:t>Dossier fin</a:t>
            </a:r>
            <a:r>
              <a:rPr lang="en-US" sz="3600" b="1" dirty="0" err="1">
                <a:solidFill>
                  <a:schemeClr val="accent1"/>
                </a:solidFill>
                <a:latin typeface="Times New Roman" panose="02020603050405020304" pitchFamily="18" charset="0"/>
                <a:cs typeface="Times New Roman" panose="02020603050405020304" pitchFamily="18" charset="0"/>
              </a:rPr>
              <a:t>ancier</a:t>
            </a:r>
            <a:endParaRPr lang="fr-FR" sz="3600" dirty="0">
              <a:solidFill>
                <a:schemeClr val="accent1"/>
              </a:solidFill>
            </a:endParaRPr>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8285" y="1742173"/>
            <a:ext cx="10019899" cy="4581625"/>
          </a:xfrm>
        </p:spPr>
      </p:pic>
    </p:spTree>
    <p:extLst>
      <p:ext uri="{BB962C8B-B14F-4D97-AF65-F5344CB8AC3E}">
        <p14:creationId xmlns:p14="http://schemas.microsoft.com/office/powerpoint/2010/main" val="176510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p:cNvSpPr txBox="1">
            <a:spLocks/>
          </p:cNvSpPr>
          <p:nvPr/>
        </p:nvSpPr>
        <p:spPr>
          <a:xfrm>
            <a:off x="921326" y="1151370"/>
            <a:ext cx="10515600" cy="474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b="1" dirty="0" smtClean="0">
                <a:latin typeface="Times New Roman" panose="02020603050405020304" pitchFamily="18" charset="0"/>
                <a:cs typeface="Times New Roman" panose="02020603050405020304" pitchFamily="18" charset="0"/>
              </a:rPr>
              <a:t>3. </a:t>
            </a:r>
            <a:r>
              <a:rPr lang="fr-FR" sz="2000" b="1" dirty="0">
                <a:latin typeface="Times New Roman" panose="02020603050405020304" pitchFamily="18" charset="0"/>
                <a:cs typeface="Times New Roman" panose="02020603050405020304" pitchFamily="18" charset="0"/>
              </a:rPr>
              <a:t>Bilan prévisionnel de la </a:t>
            </a:r>
            <a:r>
              <a:rPr lang="fr-FR" sz="2000" b="1" dirty="0" smtClean="0">
                <a:latin typeface="Times New Roman" panose="02020603050405020304" pitchFamily="18" charset="0"/>
                <a:cs typeface="Times New Roman" panose="02020603050405020304" pitchFamily="18" charset="0"/>
              </a:rPr>
              <a:t>3eme </a:t>
            </a:r>
            <a:r>
              <a:rPr lang="fr-FR" sz="2000" b="1" dirty="0">
                <a:latin typeface="Times New Roman" panose="02020603050405020304" pitchFamily="18" charset="0"/>
                <a:cs typeface="Times New Roman" panose="02020603050405020304" pitchFamily="18" charset="0"/>
              </a:rPr>
              <a:t>année:</a:t>
            </a:r>
          </a:p>
          <a:p>
            <a:endParaRPr lang="fr-FR" sz="2000" dirty="0">
              <a:latin typeface="Times New Roman" panose="02020603050405020304" pitchFamily="18" charset="0"/>
              <a:cs typeface="Times New Roman" panose="02020603050405020304" pitchFamily="18" charset="0"/>
            </a:endParaRPr>
          </a:p>
        </p:txBody>
      </p:sp>
      <p:sp>
        <p:nvSpPr>
          <p:cNvPr id="8" name="Espace réservé du contenu 2"/>
          <p:cNvSpPr txBox="1">
            <a:spLocks/>
          </p:cNvSpPr>
          <p:nvPr/>
        </p:nvSpPr>
        <p:spPr>
          <a:xfrm>
            <a:off x="593583" y="340013"/>
            <a:ext cx="10515600" cy="4742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3600" b="1" dirty="0">
                <a:solidFill>
                  <a:schemeClr val="accent1"/>
                </a:solidFill>
                <a:latin typeface="Times New Roman" panose="02020603050405020304" pitchFamily="18" charset="0"/>
                <a:cs typeface="Times New Roman" panose="02020603050405020304" pitchFamily="18" charset="0"/>
              </a:rPr>
              <a:t>Dossier fin</a:t>
            </a:r>
            <a:r>
              <a:rPr lang="en-US" sz="3600" b="1" dirty="0" err="1">
                <a:solidFill>
                  <a:schemeClr val="accent1"/>
                </a:solidFill>
                <a:latin typeface="Times New Roman" panose="02020603050405020304" pitchFamily="18" charset="0"/>
                <a:cs typeface="Times New Roman" panose="02020603050405020304" pitchFamily="18" charset="0"/>
              </a:rPr>
              <a:t>ancier</a:t>
            </a:r>
            <a:endParaRPr lang="fr-FR" sz="3600" dirty="0">
              <a:solidFill>
                <a:schemeClr val="accent1"/>
              </a:solidFill>
            </a:endParaRPr>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7912" y="1625600"/>
            <a:ext cx="9692639" cy="4467192"/>
          </a:xfrm>
        </p:spPr>
      </p:pic>
    </p:spTree>
    <p:extLst>
      <p:ext uri="{BB962C8B-B14F-4D97-AF65-F5344CB8AC3E}">
        <p14:creationId xmlns:p14="http://schemas.microsoft.com/office/powerpoint/2010/main" val="101879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1" y="1145407"/>
            <a:ext cx="10515600" cy="654517"/>
          </a:xfrm>
        </p:spPr>
        <p:txBody>
          <a:bodyPr>
            <a:normAutofit/>
          </a:bodyPr>
          <a:lstStyle/>
          <a:p>
            <a:r>
              <a:rPr lang="en-GB" sz="2400" b="1" dirty="0" err="1" smtClean="0">
                <a:solidFill>
                  <a:schemeClr val="accent1"/>
                </a:solidFill>
                <a:latin typeface="Times New Roman" panose="02020603050405020304" pitchFamily="18" charset="0"/>
                <a:cs typeface="Times New Roman" panose="02020603050405020304" pitchFamily="18" charset="0"/>
              </a:rPr>
              <a:t>Compte</a:t>
            </a:r>
            <a:r>
              <a:rPr lang="en-GB" sz="2400" b="1" dirty="0" smtClean="0">
                <a:solidFill>
                  <a:schemeClr val="accent1"/>
                </a:solidFill>
                <a:latin typeface="Times New Roman" panose="02020603050405020304" pitchFamily="18" charset="0"/>
                <a:cs typeface="Times New Roman" panose="02020603050405020304" pitchFamily="18" charset="0"/>
              </a:rPr>
              <a:t> de </a:t>
            </a:r>
            <a:r>
              <a:rPr lang="en-GB" sz="2400" b="1" dirty="0" err="1" smtClean="0">
                <a:solidFill>
                  <a:schemeClr val="accent1"/>
                </a:solidFill>
                <a:latin typeface="Times New Roman" panose="02020603050405020304" pitchFamily="18" charset="0"/>
                <a:cs typeface="Times New Roman" panose="02020603050405020304" pitchFamily="18" charset="0"/>
              </a:rPr>
              <a:t>resultat</a:t>
            </a:r>
            <a:endParaRPr lang="fr-FR" sz="2400" b="1" dirty="0">
              <a:solidFill>
                <a:schemeClr val="accent1"/>
              </a:solidFill>
              <a:latin typeface="Times New Roman" panose="02020603050405020304" pitchFamily="18" charset="0"/>
              <a:cs typeface="Times New Roman" panose="02020603050405020304" pitchFamily="18"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2057593"/>
            <a:ext cx="10219622" cy="4275830"/>
          </a:xfrm>
          <a:prstGeom prst="rect">
            <a:avLst/>
          </a:prstGeom>
        </p:spPr>
      </p:pic>
      <p:sp>
        <p:nvSpPr>
          <p:cNvPr id="5" name="Espace réservé du contenu 2"/>
          <p:cNvSpPr txBox="1">
            <a:spLocks/>
          </p:cNvSpPr>
          <p:nvPr/>
        </p:nvSpPr>
        <p:spPr>
          <a:xfrm>
            <a:off x="593583" y="340013"/>
            <a:ext cx="10515600" cy="4742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3600" b="1" dirty="0">
                <a:solidFill>
                  <a:schemeClr val="accent1"/>
                </a:solidFill>
                <a:latin typeface="Times New Roman" panose="02020603050405020304" pitchFamily="18" charset="0"/>
                <a:cs typeface="Times New Roman" panose="02020603050405020304" pitchFamily="18" charset="0"/>
              </a:rPr>
              <a:t>Dossier fin</a:t>
            </a:r>
            <a:r>
              <a:rPr lang="en-US" sz="3600" b="1" dirty="0" err="1">
                <a:solidFill>
                  <a:schemeClr val="accent1"/>
                </a:solidFill>
                <a:latin typeface="Times New Roman" panose="02020603050405020304" pitchFamily="18" charset="0"/>
                <a:cs typeface="Times New Roman" panose="02020603050405020304" pitchFamily="18" charset="0"/>
              </a:rPr>
              <a:t>ancier</a:t>
            </a:r>
            <a:endParaRPr lang="fr-FR" sz="3600" dirty="0">
              <a:solidFill>
                <a:schemeClr val="accent1"/>
              </a:solidFill>
            </a:endParaRPr>
          </a:p>
        </p:txBody>
      </p:sp>
    </p:spTree>
    <p:extLst>
      <p:ext uri="{BB962C8B-B14F-4D97-AF65-F5344CB8AC3E}">
        <p14:creationId xmlns:p14="http://schemas.microsoft.com/office/powerpoint/2010/main" val="18602310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2"/>
          <p:cNvSpPr txBox="1">
            <a:spLocks/>
          </p:cNvSpPr>
          <p:nvPr/>
        </p:nvSpPr>
        <p:spPr>
          <a:xfrm>
            <a:off x="593583" y="340013"/>
            <a:ext cx="10515600" cy="4742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3600" b="1" dirty="0">
                <a:solidFill>
                  <a:schemeClr val="accent1"/>
                </a:solidFill>
                <a:latin typeface="Times New Roman" panose="02020603050405020304" pitchFamily="18" charset="0"/>
                <a:cs typeface="Times New Roman" panose="02020603050405020304" pitchFamily="18" charset="0"/>
              </a:rPr>
              <a:t>Dossier fin</a:t>
            </a:r>
            <a:r>
              <a:rPr lang="en-US" sz="3600" b="1" dirty="0" err="1">
                <a:solidFill>
                  <a:schemeClr val="accent1"/>
                </a:solidFill>
                <a:latin typeface="Times New Roman" panose="02020603050405020304" pitchFamily="18" charset="0"/>
                <a:cs typeface="Times New Roman" panose="02020603050405020304" pitchFamily="18" charset="0"/>
              </a:rPr>
              <a:t>ancier</a:t>
            </a:r>
            <a:endParaRPr lang="fr-FR" sz="3600" dirty="0">
              <a:solidFill>
                <a:schemeClr val="accent1"/>
              </a:solidFill>
            </a:endParaRPr>
          </a:p>
        </p:txBody>
      </p:sp>
      <p:pic>
        <p:nvPicPr>
          <p:cNvPr id="3" name="Espace réservé du conten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5921" y="1212783"/>
            <a:ext cx="9192126" cy="3888606"/>
          </a:xfrm>
        </p:spPr>
      </p:pic>
    </p:spTree>
    <p:extLst>
      <p:ext uri="{BB962C8B-B14F-4D97-AF65-F5344CB8AC3E}">
        <p14:creationId xmlns:p14="http://schemas.microsoft.com/office/powerpoint/2010/main" val="1208931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b="1" dirty="0" smtClean="0">
                <a:latin typeface="Times New Roman" panose="02020603050405020304" pitchFamily="18" charset="0"/>
                <a:cs typeface="Times New Roman" panose="02020603050405020304" pitchFamily="18" charset="0"/>
              </a:rPr>
              <a:t>Les coûts</a:t>
            </a:r>
            <a:r>
              <a:rPr lang="fr-FR" b="1" dirty="0" smtClean="0">
                <a:latin typeface="Times New Roman" panose="02020603050405020304" pitchFamily="18" charset="0"/>
                <a:cs typeface="Times New Roman" panose="02020603050405020304" pitchFamily="18" charset="0"/>
              </a:rPr>
              <a:t>:</a:t>
            </a:r>
            <a:endParaRPr lang="fr-FR"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1097279" y="1600200"/>
            <a:ext cx="9788893" cy="4617720"/>
          </a:xfrm>
        </p:spPr>
        <p:txBody>
          <a:bodyPr>
            <a:normAutofit/>
          </a:bodyPr>
          <a:lstStyle/>
          <a:p>
            <a:pPr marL="0" indent="0" algn="ctr">
              <a:buNone/>
            </a:pPr>
            <a:endParaRPr lang="fr-FR" sz="36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b="1" dirty="0" smtClean="0">
                <a:latin typeface="Times New Roman" panose="02020603050405020304" pitchFamily="18" charset="0"/>
                <a:cs typeface="Times New Roman" panose="02020603050405020304" pitchFamily="18" charset="0"/>
              </a:rPr>
              <a:t> Coûts fixes </a:t>
            </a:r>
            <a:r>
              <a:rPr lang="fr-FR" b="1" dirty="0" smtClean="0">
                <a:latin typeface="Times New Roman" panose="02020603050405020304" pitchFamily="18" charset="0"/>
                <a:cs typeface="Times New Roman" panose="02020603050405020304" pitchFamily="18" charset="0"/>
              </a:rPr>
              <a:t>=  2 000 </a:t>
            </a:r>
            <a:r>
              <a:rPr lang="fr-FR" b="1" dirty="0" smtClean="0">
                <a:latin typeface="Times New Roman" panose="02020603050405020304" pitchFamily="18" charset="0"/>
                <a:cs typeface="Times New Roman" panose="02020603050405020304" pitchFamily="18" charset="0"/>
              </a:rPr>
              <a:t>000 </a:t>
            </a:r>
            <a:r>
              <a:rPr lang="fr-FR" b="1" dirty="0" err="1" smtClean="0">
                <a:latin typeface="Times New Roman" panose="02020603050405020304" pitchFamily="18" charset="0"/>
                <a:cs typeface="Times New Roman" panose="02020603050405020304" pitchFamily="18" charset="0"/>
              </a:rPr>
              <a:t>mru</a:t>
            </a:r>
            <a:endParaRPr lang="fr-FR" b="1"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fr-FR" sz="900" b="1" dirty="0">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b="1" dirty="0" smtClean="0">
                <a:latin typeface="Times New Roman" panose="02020603050405020304" pitchFamily="18" charset="0"/>
                <a:ea typeface="Calibri" panose="020F0502020204030204" pitchFamily="34" charset="0"/>
                <a:cs typeface="Times New Roman" panose="02020603050405020304" pitchFamily="18" charset="0"/>
              </a:rPr>
              <a:t> Coûts variables </a:t>
            </a:r>
            <a:r>
              <a:rPr lang="fr-FR" b="1" dirty="0" smtClean="0">
                <a:latin typeface="Times New Roman" panose="02020603050405020304" pitchFamily="18" charset="0"/>
                <a:ea typeface="Calibri" panose="020F0502020204030204" pitchFamily="34" charset="0"/>
                <a:cs typeface="Times New Roman" panose="02020603050405020304" pitchFamily="18" charset="0"/>
              </a:rPr>
              <a:t>= </a:t>
            </a:r>
            <a:r>
              <a:rPr lang="fr-FR" b="1" dirty="0" smtClean="0">
                <a:latin typeface="Times New Roman" panose="02020603050405020304" pitchFamily="18" charset="0"/>
                <a:ea typeface="Calibri" panose="020F0502020204030204" pitchFamily="34" charset="0"/>
                <a:cs typeface="Times New Roman" panose="02020603050405020304" pitchFamily="18" charset="0"/>
              </a:rPr>
              <a:t>2</a:t>
            </a:r>
            <a:r>
              <a:rPr lang="fr-FR" b="1" dirty="0" smtClean="0">
                <a:latin typeface="Times New Roman" panose="02020603050405020304" pitchFamily="18" charset="0"/>
                <a:ea typeface="Calibri" panose="020F0502020204030204" pitchFamily="34" charset="0"/>
                <a:cs typeface="Times New Roman" panose="02020603050405020304" pitchFamily="18" charset="0"/>
              </a:rPr>
              <a:t> 500 </a:t>
            </a:r>
            <a:r>
              <a:rPr lang="fr-FR" b="1" dirty="0" smtClean="0">
                <a:latin typeface="Times New Roman" panose="02020603050405020304" pitchFamily="18" charset="0"/>
                <a:ea typeface="Calibri" panose="020F0502020204030204" pitchFamily="34" charset="0"/>
                <a:cs typeface="Times New Roman" panose="02020603050405020304" pitchFamily="18" charset="0"/>
              </a:rPr>
              <a:t>000 </a:t>
            </a:r>
            <a:r>
              <a:rPr lang="fr-FR" b="1" dirty="0" err="1" smtClean="0">
                <a:latin typeface="Times New Roman" panose="02020603050405020304" pitchFamily="18" charset="0"/>
                <a:ea typeface="Calibri" panose="020F0502020204030204" pitchFamily="34" charset="0"/>
                <a:cs typeface="Times New Roman" panose="02020603050405020304" pitchFamily="18" charset="0"/>
              </a:rPr>
              <a:t>mru</a:t>
            </a:r>
            <a:endParaRPr lang="fr-FR" b="1"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fr-FR" sz="900" b="1" dirty="0">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b="1" dirty="0" smtClean="0">
                <a:latin typeface="Times New Roman" panose="02020603050405020304" pitchFamily="18" charset="0"/>
                <a:cs typeface="Times New Roman" panose="02020603050405020304" pitchFamily="18" charset="0"/>
              </a:rPr>
              <a:t> Coûts de </a:t>
            </a:r>
            <a:r>
              <a:rPr lang="fr-FR" b="1" dirty="0" smtClean="0">
                <a:latin typeface="Times New Roman" panose="02020603050405020304" pitchFamily="18" charset="0"/>
                <a:cs typeface="Times New Roman" panose="02020603050405020304" pitchFamily="18" charset="0"/>
              </a:rPr>
              <a:t>revient </a:t>
            </a:r>
            <a:r>
              <a:rPr lang="fr-FR" b="1" dirty="0" smtClean="0">
                <a:latin typeface="Times New Roman" panose="02020603050405020304" pitchFamily="18" charset="0"/>
                <a:cs typeface="Times New Roman" panose="02020603050405020304" pitchFamily="18" charset="0"/>
              </a:rPr>
              <a:t>unitaire de machine </a:t>
            </a:r>
            <a:r>
              <a:rPr lang="en-GB" b="1" dirty="0">
                <a:latin typeface="Times New Roman" panose="02020603050405020304" pitchFamily="18" charset="0"/>
                <a:cs typeface="Times New Roman" panose="02020603050405020304" pitchFamily="18" charset="0"/>
              </a:rPr>
              <a:t>1 163 </a:t>
            </a:r>
            <a:r>
              <a:rPr lang="en-GB" b="1" dirty="0" smtClean="0">
                <a:latin typeface="Times New Roman" panose="02020603050405020304" pitchFamily="18" charset="0"/>
                <a:cs typeface="Times New Roman" panose="02020603050405020304" pitchFamily="18" charset="0"/>
              </a:rPr>
              <a:t>898,2 </a:t>
            </a:r>
            <a:r>
              <a:rPr lang="en-GB" b="1" dirty="0" err="1" smtClean="0">
                <a:latin typeface="Times New Roman" panose="02020603050405020304" pitchFamily="18" charset="0"/>
                <a:cs typeface="Times New Roman" panose="02020603050405020304" pitchFamily="18" charset="0"/>
              </a:rPr>
              <a:t>mru</a:t>
            </a:r>
            <a:endParaRPr lang="en-GB"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fr-FR"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b="1" dirty="0" smtClean="0">
                <a:latin typeface="Times New Roman" panose="02020603050405020304" pitchFamily="18" charset="0"/>
                <a:cs typeface="Times New Roman" panose="02020603050405020304" pitchFamily="18" charset="0"/>
              </a:rPr>
              <a:t>Nombre de machine acheter : </a:t>
            </a:r>
            <a:r>
              <a:rPr lang="en-US" b="1" dirty="0" smtClean="0">
                <a:latin typeface="Times New Roman" panose="02020603050405020304" pitchFamily="18" charset="0"/>
                <a:cs typeface="Times New Roman" panose="02020603050405020304" pitchFamily="18" charset="0"/>
              </a:rPr>
              <a:t>10  </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3928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buFont typeface="Wingdings" panose="05000000000000000000" pitchFamily="2" charset="2"/>
              <a:buChar char="ü"/>
            </a:pPr>
            <a:endParaRPr lang="fr-FR"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fr-FR" dirty="0" smtClean="0">
                <a:latin typeface="Times New Roman" panose="02020603050405020304" pitchFamily="18" charset="0"/>
                <a:cs typeface="Times New Roman" panose="02020603050405020304" pitchFamily="18" charset="0"/>
              </a:rPr>
              <a:t> Coûts marginale: </a:t>
            </a:r>
            <a:r>
              <a:rPr lang="fr-FR" dirty="0" smtClean="0">
                <a:latin typeface="Times New Roman" panose="02020603050405020304" pitchFamily="18" charset="0"/>
                <a:cs typeface="Times New Roman" panose="02020603050405020304" pitchFamily="18" charset="0"/>
              </a:rPr>
              <a:t>9 138 982mru</a:t>
            </a:r>
            <a:endParaRPr lang="fr-FR" dirty="0" smtClean="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fr-FR"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11 638982</a:t>
            </a: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 </a:t>
            </a:r>
            <a:r>
              <a:rPr lang="fr-FR" sz="2000" b="1" dirty="0">
                <a:latin typeface="Times New Roman" panose="02020603050405020304" pitchFamily="18" charset="0"/>
                <a:ea typeface="Calibri" panose="020F0502020204030204" pitchFamily="34" charset="0"/>
                <a:cs typeface="Times New Roman" panose="02020603050405020304" pitchFamily="18" charset="0"/>
              </a:rPr>
              <a:t>2 500 000 </a:t>
            </a: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b="1" dirty="0">
                <a:latin typeface="Times New Roman" panose="02020603050405020304" pitchFamily="18" charset="0"/>
                <a:ea typeface="Calibri" panose="020F0502020204030204" pitchFamily="34" charset="0"/>
                <a:cs typeface="Times New Roman" panose="02020603050405020304" pitchFamily="18" charset="0"/>
              </a:rPr>
              <a:t>= 240000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mru</a:t>
            </a:r>
            <a:endParaRPr lang="fr-FR" sz="2000" b="1"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r>
              <a:rPr lang="fr-FR" dirty="0" smtClean="0">
                <a:effectLst/>
                <a:latin typeface="Times New Roman" panose="02020603050405020304" pitchFamily="18" charset="0"/>
                <a:ea typeface="Calibri" panose="020F0502020204030204" pitchFamily="34" charset="0"/>
                <a:cs typeface="Times New Roman" panose="02020603050405020304" pitchFamily="18" charset="0"/>
              </a:rPr>
              <a:t> Chiffre d’affaire = </a:t>
            </a:r>
            <a:r>
              <a:rPr lang="fr-FR"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11 638 982 </a:t>
            </a:r>
            <a:r>
              <a:rPr lang="fr-FR" b="1"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mru</a:t>
            </a:r>
            <a:r>
              <a:rPr lang="fr-FR"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buFont typeface="Wingdings" panose="05000000000000000000" pitchFamily="2" charset="2"/>
              <a:buChar char="ü"/>
            </a:pPr>
            <a:r>
              <a:rPr lang="fr-FR"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Seuil de rentabilité = </a:t>
            </a:r>
            <a:r>
              <a:rPr lang="fr-FR"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2 547 770.7 </a:t>
            </a:r>
            <a:r>
              <a:rPr lang="fr-FR" b="1"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mru</a:t>
            </a:r>
            <a:endParaRPr lang="fr-FR" b="1"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buFont typeface="Wingdings" panose="05000000000000000000" pitchFamily="2" charset="2"/>
              <a:buChar char="ü"/>
            </a:pPr>
            <a:r>
              <a:rPr lang="fr-FR" b="1"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smtClean="0">
                <a:effectLst/>
                <a:latin typeface="Times New Roman" panose="02020603050405020304" pitchFamily="18" charset="0"/>
                <a:ea typeface="Times New Roman" panose="02020603050405020304" pitchFamily="18" charset="0"/>
                <a:cs typeface="Times New Roman" panose="02020603050405020304" pitchFamily="18" charset="0"/>
              </a:rPr>
              <a:t>PM= </a:t>
            </a:r>
            <a:r>
              <a:rPr lang="fr-FR"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2 547 770.7 </a:t>
            </a:r>
            <a:r>
              <a:rPr lang="fr-FR"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r>
              <a:rPr lang="fr-FR"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fr-FR"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11 638 982 </a:t>
            </a:r>
            <a:r>
              <a:rPr lang="fr-FR"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/365 </a:t>
            </a:r>
            <a:r>
              <a:rPr lang="fr-FR"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mois 20 jours</a:t>
            </a:r>
            <a:endParaRPr lang="fr-F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buNone/>
            </a:pPr>
            <a:r>
              <a:rPr lang="fr-F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Donc le SR va être atteint le </a:t>
            </a:r>
            <a:r>
              <a:rPr lang="fr-FR"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20</a:t>
            </a:r>
            <a:r>
              <a:rPr lang="fr-FR"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/03/2023</a:t>
            </a:r>
            <a:endParaRPr lang="fr-FR"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9222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878"/>
            <a:ext cx="7103444" cy="6285297"/>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8062" y="1039528"/>
            <a:ext cx="6833938" cy="5351647"/>
          </a:xfrm>
          <a:prstGeom prst="rect">
            <a:avLst/>
          </a:prstGeom>
        </p:spPr>
      </p:pic>
    </p:spTree>
    <p:extLst>
      <p:ext uri="{BB962C8B-B14F-4D97-AF65-F5344CB8AC3E}">
        <p14:creationId xmlns:p14="http://schemas.microsoft.com/office/powerpoint/2010/main" val="12685504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9"/>
          <p:cNvSpPr/>
          <p:nvPr/>
        </p:nvSpPr>
        <p:spPr>
          <a:xfrm>
            <a:off x="4597846" y="1570134"/>
            <a:ext cx="3176400" cy="3176400"/>
          </a:xfrm>
          <a:prstGeom prst="ellipse">
            <a:avLst/>
          </a:prstGeom>
          <a:noFill/>
          <a:ln w="28575" cap="flat" cmpd="sng">
            <a:solidFill>
              <a:srgbClr val="CCCCCC"/>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85" name="Google Shape;885;p39"/>
          <p:cNvSpPr txBox="1">
            <a:spLocks noGrp="1"/>
          </p:cNvSpPr>
          <p:nvPr>
            <p:ph type="title"/>
          </p:nvPr>
        </p:nvSpPr>
        <p:spPr>
          <a:xfrm>
            <a:off x="609600" y="546100"/>
            <a:ext cx="10972800" cy="274400"/>
          </a:xfrm>
          <a:prstGeom prst="rect">
            <a:avLst/>
          </a:prstGeom>
        </p:spPr>
        <p:txBody>
          <a:bodyPr spcFirstLastPara="1" vert="horz" wrap="square" lIns="121900" tIns="121900" rIns="121900" bIns="121900" rtlCol="0" anchor="ctr" anchorCtr="0">
            <a:noAutofit/>
          </a:bodyPr>
          <a:lstStyle/>
          <a:p>
            <a:pPr algn="ctr">
              <a:spcBef>
                <a:spcPts val="0"/>
              </a:spcBef>
            </a:pPr>
            <a:r>
              <a:rPr lang="en" sz="3200" b="1" dirty="0" smtClean="0">
                <a:solidFill>
                  <a:schemeClr val="accent1"/>
                </a:solidFill>
                <a:latin typeface="Times New Roman" panose="02020603050405020304" pitchFamily="18" charset="0"/>
                <a:cs typeface="Times New Roman" panose="02020603050405020304" pitchFamily="18" charset="0"/>
              </a:rPr>
              <a:t>Analyse concurrentielles PORTER</a:t>
            </a:r>
            <a:endParaRPr sz="3200" b="1" dirty="0">
              <a:solidFill>
                <a:schemeClr val="accent1"/>
              </a:solidFill>
              <a:latin typeface="Times New Roman" panose="02020603050405020304" pitchFamily="18" charset="0"/>
              <a:cs typeface="Times New Roman" panose="02020603050405020304" pitchFamily="18" charset="0"/>
            </a:endParaRPr>
          </a:p>
        </p:txBody>
      </p:sp>
      <p:sp>
        <p:nvSpPr>
          <p:cNvPr id="886" name="Google Shape;886;p39"/>
          <p:cNvSpPr/>
          <p:nvPr/>
        </p:nvSpPr>
        <p:spPr>
          <a:xfrm>
            <a:off x="278620" y="1583347"/>
            <a:ext cx="3407098" cy="1151184"/>
          </a:xfrm>
          <a:prstGeom prst="roundRect">
            <a:avLst>
              <a:gd name="adj" fmla="val 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87" name="Google Shape;887;p39"/>
          <p:cNvSpPr/>
          <p:nvPr/>
        </p:nvSpPr>
        <p:spPr>
          <a:xfrm>
            <a:off x="4167739" y="5455523"/>
            <a:ext cx="3824124" cy="1287191"/>
          </a:xfrm>
          <a:prstGeom prst="roundRect">
            <a:avLst>
              <a:gd name="adj" fmla="val 0"/>
            </a:avLst>
          </a:prstGeom>
          <a:noFill/>
          <a:ln w="28575" cap="flat" cmpd="sng">
            <a:solidFill>
              <a:srgbClr val="96969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88" name="Google Shape;888;p39"/>
          <p:cNvSpPr/>
          <p:nvPr/>
        </p:nvSpPr>
        <p:spPr>
          <a:xfrm>
            <a:off x="8219397" y="1506575"/>
            <a:ext cx="3800333" cy="1227956"/>
          </a:xfrm>
          <a:prstGeom prst="roundRect">
            <a:avLst>
              <a:gd name="adj" fmla="val 0"/>
            </a:avLst>
          </a:prstGeom>
          <a:noFill/>
          <a:ln w="2857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890" name="Google Shape;890;p39"/>
          <p:cNvCxnSpPr/>
          <p:nvPr/>
        </p:nvCxnSpPr>
        <p:spPr>
          <a:xfrm flipV="1">
            <a:off x="3711585" y="2091501"/>
            <a:ext cx="1294235" cy="228187"/>
          </a:xfrm>
          <a:prstGeom prst="bentConnector3">
            <a:avLst>
              <a:gd name="adj1" fmla="val 50000"/>
            </a:avLst>
          </a:prstGeom>
          <a:noFill/>
          <a:ln w="28575" cap="flat" cmpd="sng">
            <a:solidFill>
              <a:schemeClr val="accent1"/>
            </a:solidFill>
            <a:prstDash val="solid"/>
            <a:round/>
            <a:headEnd type="none" w="med" len="med"/>
            <a:tailEnd type="none" w="med" len="med"/>
          </a:ln>
        </p:spPr>
      </p:cxnSp>
      <p:cxnSp>
        <p:nvCxnSpPr>
          <p:cNvPr id="891" name="Google Shape;891;p39"/>
          <p:cNvCxnSpPr>
            <a:endCxn id="884" idx="4"/>
          </p:cNvCxnSpPr>
          <p:nvPr/>
        </p:nvCxnSpPr>
        <p:spPr>
          <a:xfrm rot="5400000" flipH="1" flipV="1">
            <a:off x="5735725" y="5020543"/>
            <a:ext cx="724330" cy="176312"/>
          </a:xfrm>
          <a:prstGeom prst="bentConnector3">
            <a:avLst>
              <a:gd name="adj1" fmla="val 50000"/>
            </a:avLst>
          </a:prstGeom>
          <a:noFill/>
          <a:ln w="28575" cap="flat" cmpd="sng">
            <a:solidFill>
              <a:srgbClr val="969696"/>
            </a:solidFill>
            <a:prstDash val="solid"/>
            <a:round/>
            <a:headEnd type="none" w="med" len="med"/>
            <a:tailEnd type="none" w="med" len="med"/>
          </a:ln>
        </p:spPr>
      </p:cxnSp>
      <p:cxnSp>
        <p:nvCxnSpPr>
          <p:cNvPr id="892" name="Google Shape;892;p39"/>
          <p:cNvCxnSpPr/>
          <p:nvPr/>
        </p:nvCxnSpPr>
        <p:spPr>
          <a:xfrm rot="10800000">
            <a:off x="7383371" y="2065250"/>
            <a:ext cx="836027" cy="254439"/>
          </a:xfrm>
          <a:prstGeom prst="bentConnector3">
            <a:avLst>
              <a:gd name="adj1" fmla="val 50000"/>
            </a:avLst>
          </a:prstGeom>
          <a:noFill/>
          <a:ln w="28575" cap="flat" cmpd="sng">
            <a:solidFill>
              <a:schemeClr val="accent2"/>
            </a:solidFill>
            <a:prstDash val="solid"/>
            <a:round/>
            <a:headEnd type="none" w="med" len="med"/>
            <a:tailEnd type="none" w="med" len="med"/>
          </a:ln>
        </p:spPr>
      </p:cxnSp>
      <p:sp>
        <p:nvSpPr>
          <p:cNvPr id="894" name="Google Shape;894;p39"/>
          <p:cNvSpPr/>
          <p:nvPr/>
        </p:nvSpPr>
        <p:spPr>
          <a:xfrm>
            <a:off x="11378131" y="877260"/>
            <a:ext cx="641600" cy="641600"/>
          </a:xfrm>
          <a:prstGeom prst="ellipse">
            <a:avLst/>
          </a:prstGeom>
          <a:solidFill>
            <a:schemeClr val="accent2"/>
          </a:solidFill>
          <a:ln>
            <a:noFill/>
          </a:ln>
        </p:spPr>
        <p:txBody>
          <a:bodyPr spcFirstLastPara="1" wrap="square" lIns="121900" tIns="121900" rIns="121900" bIns="121900" anchor="ctr" anchorCtr="0">
            <a:noAutofit/>
          </a:bodyPr>
          <a:lstStyle/>
          <a:p>
            <a:pPr algn="ctr"/>
            <a:r>
              <a:rPr lang="en" sz="3333" dirty="0">
                <a:solidFill>
                  <a:srgbClr val="FFFFFF"/>
                </a:solidFill>
                <a:latin typeface="Fira Sans Extra Condensed Medium"/>
                <a:ea typeface="Fira Sans Extra Condensed Medium"/>
                <a:cs typeface="Fira Sans Extra Condensed Medium"/>
                <a:sym typeface="Fira Sans Extra Condensed Medium"/>
              </a:rPr>
              <a:t>2</a:t>
            </a:r>
            <a:endParaRPr sz="3333"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896" name="Google Shape;896;p39"/>
          <p:cNvSpPr txBox="1"/>
          <p:nvPr/>
        </p:nvSpPr>
        <p:spPr>
          <a:xfrm>
            <a:off x="8219396" y="1533847"/>
            <a:ext cx="3792388" cy="1200521"/>
          </a:xfrm>
          <a:prstGeom prst="rect">
            <a:avLst/>
          </a:prstGeom>
          <a:noFill/>
          <a:ln>
            <a:noFill/>
          </a:ln>
        </p:spPr>
        <p:txBody>
          <a:bodyPr spcFirstLastPara="1" wrap="square" lIns="121900" tIns="121900" rIns="121900" bIns="121900" anchor="ctr" anchorCtr="0">
            <a:noAutofit/>
          </a:bodyPr>
          <a:lstStyle/>
          <a:p>
            <a:r>
              <a:rPr lang="en" sz="1600" b="1" dirty="0">
                <a:solidFill>
                  <a:srgbClr val="000000"/>
                </a:solidFill>
                <a:latin typeface="Times New Roman" panose="02020603050405020304" pitchFamily="18" charset="0"/>
                <a:ea typeface="Roboto"/>
                <a:cs typeface="Times New Roman" panose="02020603050405020304" pitchFamily="18" charset="0"/>
                <a:sym typeface="Roboto"/>
              </a:rPr>
              <a:t>Pouvoir </a:t>
            </a:r>
            <a:r>
              <a:rPr lang="en" sz="1600" b="1" dirty="0" smtClean="0">
                <a:solidFill>
                  <a:srgbClr val="000000"/>
                </a:solidFill>
                <a:latin typeface="Times New Roman" panose="02020603050405020304" pitchFamily="18" charset="0"/>
                <a:ea typeface="Roboto"/>
                <a:cs typeface="Times New Roman" panose="02020603050405020304" pitchFamily="18" charset="0"/>
                <a:sym typeface="Roboto"/>
              </a:rPr>
              <a:t>négo Client/Distributeurs</a:t>
            </a:r>
            <a:r>
              <a:rPr lang="en" sz="1600" b="1" dirty="0" smtClean="0">
                <a:solidFill>
                  <a:srgbClr val="000000"/>
                </a:solidFill>
                <a:latin typeface="Times New Roman" panose="02020603050405020304" pitchFamily="18" charset="0"/>
                <a:ea typeface="Roboto"/>
                <a:cs typeface="Times New Roman" panose="02020603050405020304" pitchFamily="18" charset="0"/>
                <a:sym typeface="Roboto"/>
              </a:rPr>
              <a:t>: </a:t>
            </a:r>
            <a:r>
              <a:rPr lang="fr-FR" sz="1400" dirty="0">
                <a:solidFill>
                  <a:srgbClr val="000000"/>
                </a:solidFill>
                <a:latin typeface="Times New Roman" panose="02020603050405020304" pitchFamily="18" charset="0"/>
                <a:ea typeface="Roboto"/>
                <a:cs typeface="Times New Roman" panose="02020603050405020304" pitchFamily="18" charset="0"/>
                <a:sym typeface="Roboto"/>
              </a:rPr>
              <a:t>F</a:t>
            </a:r>
            <a:r>
              <a:rPr lang="fr-FR" sz="1400" dirty="0" smtClean="0">
                <a:solidFill>
                  <a:srgbClr val="000000"/>
                </a:solidFill>
                <a:latin typeface="Times New Roman" panose="02020603050405020304" pitchFamily="18" charset="0"/>
                <a:ea typeface="Roboto"/>
                <a:cs typeface="Times New Roman" panose="02020603050405020304" pitchFamily="18" charset="0"/>
                <a:sym typeface="Roboto"/>
              </a:rPr>
              <a:t>aible</a:t>
            </a:r>
            <a:endParaRPr lang="fr-FR" sz="1400" dirty="0" smtClean="0">
              <a:solidFill>
                <a:srgbClr val="000000"/>
              </a:solidFill>
              <a:latin typeface="Times New Roman" panose="02020603050405020304" pitchFamily="18" charset="0"/>
              <a:ea typeface="Roboto"/>
              <a:cs typeface="Times New Roman" panose="02020603050405020304" pitchFamily="18" charset="0"/>
              <a:sym typeface="Roboto"/>
            </a:endParaRPr>
          </a:p>
          <a:p>
            <a:pPr marL="285750" indent="-285750">
              <a:buFont typeface="Wingdings" panose="05000000000000000000" pitchFamily="2" charset="2"/>
              <a:buChar char="q"/>
            </a:pPr>
            <a:r>
              <a:rPr lang="fr-FR" sz="1400" dirty="0">
                <a:solidFill>
                  <a:srgbClr val="000000"/>
                </a:solidFill>
                <a:latin typeface="Times New Roman" panose="02020603050405020304" pitchFamily="18" charset="0"/>
                <a:ea typeface="Roboto"/>
                <a:cs typeface="Times New Roman" panose="02020603050405020304" pitchFamily="18" charset="0"/>
                <a:sym typeface="Roboto"/>
              </a:rPr>
              <a:t>Le premier importateur du produit dans le </a:t>
            </a:r>
            <a:r>
              <a:rPr lang="fr-FR" sz="1400" dirty="0" smtClean="0">
                <a:solidFill>
                  <a:srgbClr val="000000"/>
                </a:solidFill>
                <a:latin typeface="Times New Roman" panose="02020603050405020304" pitchFamily="18" charset="0"/>
                <a:ea typeface="Roboto"/>
                <a:cs typeface="Times New Roman" panose="02020603050405020304" pitchFamily="18" charset="0"/>
                <a:sym typeface="Roboto"/>
              </a:rPr>
              <a:t>pays Le </a:t>
            </a:r>
            <a:r>
              <a:rPr lang="fr-FR" sz="1400" dirty="0">
                <a:solidFill>
                  <a:srgbClr val="000000"/>
                </a:solidFill>
                <a:latin typeface="Times New Roman" panose="02020603050405020304" pitchFamily="18" charset="0"/>
                <a:ea typeface="Roboto"/>
                <a:cs typeface="Times New Roman" panose="02020603050405020304" pitchFamily="18" charset="0"/>
                <a:sym typeface="Roboto"/>
              </a:rPr>
              <a:t>client n'a donc pas d'autre alternative</a:t>
            </a:r>
          </a:p>
          <a:p>
            <a:endParaRPr sz="1600" dirty="0">
              <a:solidFill>
                <a:srgbClr val="000000"/>
              </a:solidFill>
              <a:latin typeface="Roboto"/>
              <a:ea typeface="Roboto"/>
              <a:cs typeface="Roboto"/>
              <a:sym typeface="Roboto"/>
            </a:endParaRPr>
          </a:p>
        </p:txBody>
      </p:sp>
      <p:sp>
        <p:nvSpPr>
          <p:cNvPr id="898" name="Google Shape;898;p39"/>
          <p:cNvSpPr/>
          <p:nvPr/>
        </p:nvSpPr>
        <p:spPr>
          <a:xfrm>
            <a:off x="3098849" y="941747"/>
            <a:ext cx="641600" cy="641600"/>
          </a:xfrm>
          <a:prstGeom prst="ellipse">
            <a:avLst/>
          </a:prstGeom>
          <a:solidFill>
            <a:schemeClr val="accent1"/>
          </a:solidFill>
          <a:ln>
            <a:noFill/>
          </a:ln>
        </p:spPr>
        <p:txBody>
          <a:bodyPr spcFirstLastPara="1" wrap="square" lIns="121900" tIns="121900" rIns="121900" bIns="121900" anchor="ctr" anchorCtr="0">
            <a:noAutofit/>
          </a:bodyPr>
          <a:lstStyle/>
          <a:p>
            <a:pPr algn="ctr"/>
            <a:r>
              <a:rPr lang="en" sz="3333" dirty="0">
                <a:solidFill>
                  <a:srgbClr val="FFFFFF"/>
                </a:solidFill>
                <a:latin typeface="Fira Sans Extra Condensed Medium"/>
                <a:ea typeface="Fira Sans Extra Condensed Medium"/>
                <a:cs typeface="Fira Sans Extra Condensed Medium"/>
                <a:sym typeface="Fira Sans Extra Condensed Medium"/>
              </a:rPr>
              <a:t>1</a:t>
            </a:r>
            <a:endParaRPr sz="3333"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899" name="Google Shape;899;p39"/>
          <p:cNvSpPr/>
          <p:nvPr/>
        </p:nvSpPr>
        <p:spPr>
          <a:xfrm>
            <a:off x="7350263" y="4811928"/>
            <a:ext cx="641600" cy="641600"/>
          </a:xfrm>
          <a:prstGeom prst="ellipse">
            <a:avLst/>
          </a:prstGeom>
          <a:solidFill>
            <a:srgbClr val="969696"/>
          </a:solidFill>
          <a:ln>
            <a:solidFill>
              <a:srgbClr val="969696"/>
            </a:solidFill>
          </a:ln>
        </p:spPr>
        <p:txBody>
          <a:bodyPr spcFirstLastPara="1" wrap="square" lIns="121900" tIns="121900" rIns="121900" bIns="121900" anchor="ctr" anchorCtr="0">
            <a:noAutofit/>
          </a:bodyPr>
          <a:lstStyle/>
          <a:p>
            <a:pPr algn="ctr"/>
            <a:r>
              <a:rPr lang="en" sz="3333" dirty="0">
                <a:solidFill>
                  <a:srgbClr val="FFFFFF"/>
                </a:solidFill>
                <a:latin typeface="Fira Sans Extra Condensed Medium"/>
                <a:ea typeface="Fira Sans Extra Condensed Medium"/>
                <a:cs typeface="Fira Sans Extra Condensed Medium"/>
                <a:sym typeface="Fira Sans Extra Condensed Medium"/>
              </a:rPr>
              <a:t>5</a:t>
            </a:r>
            <a:endParaRPr sz="3333"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900" name="Google Shape;900;p39"/>
          <p:cNvSpPr txBox="1"/>
          <p:nvPr/>
        </p:nvSpPr>
        <p:spPr>
          <a:xfrm>
            <a:off x="278620" y="1608631"/>
            <a:ext cx="3364251" cy="1097685"/>
          </a:xfrm>
          <a:prstGeom prst="rect">
            <a:avLst/>
          </a:prstGeom>
          <a:noFill/>
          <a:ln>
            <a:noFill/>
          </a:ln>
        </p:spPr>
        <p:txBody>
          <a:bodyPr spcFirstLastPara="1" wrap="square" lIns="121900" tIns="121900" rIns="121900" bIns="121900" anchor="ctr" anchorCtr="0">
            <a:noAutofit/>
          </a:bodyPr>
          <a:lstStyle/>
          <a:p>
            <a:pPr algn="ctr"/>
            <a:r>
              <a:rPr lang="en" sz="1600" b="1" dirty="0" smtClean="0">
                <a:solidFill>
                  <a:srgbClr val="000000"/>
                </a:solidFill>
                <a:latin typeface="Times New Roman" panose="02020603050405020304" pitchFamily="18" charset="0"/>
                <a:ea typeface="Roboto"/>
                <a:cs typeface="Times New Roman" panose="02020603050405020304" pitchFamily="18" charset="0"/>
                <a:sym typeface="Roboto"/>
              </a:rPr>
              <a:t>Pouvoir négo fournisseurs</a:t>
            </a:r>
            <a:r>
              <a:rPr lang="en-GB" sz="1600" dirty="0" smtClean="0">
                <a:solidFill>
                  <a:srgbClr val="000000"/>
                </a:solidFill>
                <a:latin typeface="Roboto"/>
                <a:ea typeface="Roboto"/>
                <a:cs typeface="Roboto"/>
                <a:sym typeface="Roboto"/>
              </a:rPr>
              <a:t>: </a:t>
            </a:r>
            <a:r>
              <a:rPr lang="en-GB" sz="1400" dirty="0">
                <a:solidFill>
                  <a:srgbClr val="000000"/>
                </a:solidFill>
                <a:latin typeface="Times New Roman" panose="02020603050405020304" pitchFamily="18" charset="0"/>
                <a:ea typeface="Roboto"/>
                <a:cs typeface="Times New Roman" panose="02020603050405020304" pitchFamily="18" charset="0"/>
                <a:sym typeface="Roboto"/>
              </a:rPr>
              <a:t>M</a:t>
            </a:r>
            <a:r>
              <a:rPr lang="en-GB" sz="1400" dirty="0" smtClean="0">
                <a:solidFill>
                  <a:srgbClr val="000000"/>
                </a:solidFill>
                <a:latin typeface="Times New Roman" panose="02020603050405020304" pitchFamily="18" charset="0"/>
                <a:ea typeface="Roboto"/>
                <a:cs typeface="Times New Roman" panose="02020603050405020304" pitchFamily="18" charset="0"/>
                <a:sym typeface="Roboto"/>
              </a:rPr>
              <a:t>oyen</a:t>
            </a:r>
            <a:endParaRPr lang="en-GB" sz="1400" dirty="0" smtClean="0">
              <a:solidFill>
                <a:srgbClr val="000000"/>
              </a:solidFill>
              <a:latin typeface="Times New Roman" panose="02020603050405020304" pitchFamily="18" charset="0"/>
              <a:ea typeface="Roboto"/>
              <a:cs typeface="Times New Roman" panose="02020603050405020304" pitchFamily="18" charset="0"/>
              <a:sym typeface="Roboto"/>
            </a:endParaRPr>
          </a:p>
          <a:p>
            <a:pPr marL="285750" indent="-285750" algn="ctr">
              <a:buFont typeface="Wingdings" panose="05000000000000000000" pitchFamily="2" charset="2"/>
              <a:buChar char="q"/>
            </a:pPr>
            <a:r>
              <a:rPr lang="en-GB" sz="1400" dirty="0">
                <a:solidFill>
                  <a:srgbClr val="000000"/>
                </a:solidFill>
                <a:latin typeface="Times New Roman" panose="02020603050405020304" pitchFamily="18" charset="0"/>
                <a:ea typeface="Roboto"/>
                <a:cs typeface="Times New Roman" panose="02020603050405020304" pitchFamily="18" charset="0"/>
                <a:sym typeface="Roboto"/>
              </a:rPr>
              <a:t>Plusieurs autres fournisseurs existent </a:t>
            </a:r>
            <a:endParaRPr lang="en-GB" sz="1400" dirty="0" smtClean="0">
              <a:solidFill>
                <a:srgbClr val="000000"/>
              </a:solidFill>
              <a:latin typeface="Times New Roman" panose="02020603050405020304" pitchFamily="18" charset="0"/>
              <a:ea typeface="Roboto"/>
              <a:cs typeface="Times New Roman" panose="02020603050405020304" pitchFamily="18" charset="0"/>
              <a:sym typeface="Roboto"/>
            </a:endParaRPr>
          </a:p>
          <a:p>
            <a:pPr algn="ctr"/>
            <a:endParaRPr sz="1600" dirty="0">
              <a:solidFill>
                <a:srgbClr val="000000"/>
              </a:solidFill>
              <a:latin typeface="Roboto"/>
              <a:ea typeface="Roboto"/>
              <a:cs typeface="Roboto"/>
              <a:sym typeface="Roboto"/>
            </a:endParaRPr>
          </a:p>
        </p:txBody>
      </p:sp>
      <p:sp>
        <p:nvSpPr>
          <p:cNvPr id="901" name="Google Shape;901;p39"/>
          <p:cNvSpPr txBox="1"/>
          <p:nvPr/>
        </p:nvSpPr>
        <p:spPr>
          <a:xfrm>
            <a:off x="4167739" y="5496168"/>
            <a:ext cx="3824124" cy="1246546"/>
          </a:xfrm>
          <a:prstGeom prst="rect">
            <a:avLst/>
          </a:prstGeom>
          <a:noFill/>
          <a:ln>
            <a:noFill/>
          </a:ln>
        </p:spPr>
        <p:txBody>
          <a:bodyPr spcFirstLastPara="1" wrap="square" lIns="121900" tIns="121900" rIns="121900" bIns="121900" anchor="ctr" anchorCtr="0">
            <a:noAutofit/>
          </a:bodyPr>
          <a:lstStyle/>
          <a:p>
            <a:r>
              <a:rPr lang="en" sz="1600" b="1" dirty="0" smtClean="0">
                <a:solidFill>
                  <a:srgbClr val="000000"/>
                </a:solidFill>
                <a:latin typeface="Times New Roman" panose="02020603050405020304" pitchFamily="18" charset="0"/>
                <a:ea typeface="Roboto"/>
                <a:cs typeface="Times New Roman" panose="02020603050405020304" pitchFamily="18" charset="0"/>
                <a:sym typeface="Roboto"/>
              </a:rPr>
              <a:t>M</a:t>
            </a:r>
            <a:r>
              <a:rPr lang="fr-FR" sz="1600" b="1" dirty="0" smtClean="0">
                <a:solidFill>
                  <a:srgbClr val="000000"/>
                </a:solidFill>
                <a:latin typeface="Times New Roman" panose="02020603050405020304" pitchFamily="18" charset="0"/>
                <a:ea typeface="Roboto"/>
                <a:cs typeface="Times New Roman" panose="02020603050405020304" pitchFamily="18" charset="0"/>
                <a:sym typeface="Roboto"/>
              </a:rPr>
              <a:t>enaces nouveaux entrants</a:t>
            </a:r>
            <a:r>
              <a:rPr lang="en-GB" sz="1600" dirty="0" smtClean="0">
                <a:solidFill>
                  <a:srgbClr val="000000"/>
                </a:solidFill>
                <a:latin typeface="Roboto"/>
                <a:ea typeface="Roboto"/>
                <a:cs typeface="Roboto"/>
                <a:sym typeface="Roboto"/>
              </a:rPr>
              <a:t>: </a:t>
            </a:r>
            <a:r>
              <a:rPr lang="en-GB" sz="1400" dirty="0">
                <a:solidFill>
                  <a:srgbClr val="000000"/>
                </a:solidFill>
                <a:latin typeface="Times New Roman" panose="02020603050405020304" pitchFamily="18" charset="0"/>
                <a:ea typeface="Roboto"/>
                <a:cs typeface="Times New Roman" panose="02020603050405020304" pitchFamily="18" charset="0"/>
                <a:sym typeface="Roboto"/>
              </a:rPr>
              <a:t>F</a:t>
            </a:r>
            <a:r>
              <a:rPr lang="en-GB" sz="1400" dirty="0" smtClean="0">
                <a:solidFill>
                  <a:srgbClr val="000000"/>
                </a:solidFill>
                <a:latin typeface="Times New Roman" panose="02020603050405020304" pitchFamily="18" charset="0"/>
                <a:ea typeface="Roboto"/>
                <a:cs typeface="Times New Roman" panose="02020603050405020304" pitchFamily="18" charset="0"/>
                <a:sym typeface="Roboto"/>
              </a:rPr>
              <a:t>aible</a:t>
            </a:r>
            <a:endParaRPr lang="en-GB" sz="1400" dirty="0" smtClean="0">
              <a:solidFill>
                <a:srgbClr val="000000"/>
              </a:solidFill>
              <a:latin typeface="Times New Roman" panose="02020603050405020304" pitchFamily="18" charset="0"/>
              <a:ea typeface="Roboto"/>
              <a:cs typeface="Times New Roman" panose="02020603050405020304" pitchFamily="18" charset="0"/>
              <a:sym typeface="Roboto"/>
            </a:endParaRPr>
          </a:p>
          <a:p>
            <a:pPr marL="285750" indent="-285750">
              <a:buFont typeface="Wingdings" panose="05000000000000000000" pitchFamily="2" charset="2"/>
              <a:buChar char="q"/>
            </a:pPr>
            <a:r>
              <a:rPr lang="en-GB" sz="1400" dirty="0" smtClean="0">
                <a:solidFill>
                  <a:srgbClr val="000000"/>
                </a:solidFill>
                <a:latin typeface="Times New Roman" panose="02020603050405020304" pitchFamily="18" charset="0"/>
                <a:ea typeface="Roboto"/>
                <a:cs typeface="Times New Roman" panose="02020603050405020304" pitchFamily="18" charset="0"/>
                <a:sym typeface="Roboto"/>
              </a:rPr>
              <a:t>     Couts </a:t>
            </a:r>
            <a:r>
              <a:rPr lang="fr-FR" sz="1400" dirty="0" smtClean="0">
                <a:solidFill>
                  <a:srgbClr val="000000"/>
                </a:solidFill>
                <a:latin typeface="Times New Roman" panose="02020603050405020304" pitchFamily="18" charset="0"/>
                <a:ea typeface="Roboto"/>
                <a:cs typeface="Times New Roman" panose="02020603050405020304" pitchFamily="18" charset="0"/>
                <a:sym typeface="Roboto"/>
              </a:rPr>
              <a:t>d’</a:t>
            </a:r>
            <a:r>
              <a:rPr lang="en-GB" sz="1400" dirty="0" smtClean="0">
                <a:solidFill>
                  <a:srgbClr val="000000"/>
                </a:solidFill>
                <a:latin typeface="Times New Roman" panose="02020603050405020304" pitchFamily="18" charset="0"/>
                <a:ea typeface="Roboto"/>
                <a:cs typeface="Times New Roman" panose="02020603050405020304" pitchFamily="18" charset="0"/>
                <a:sym typeface="Roboto"/>
              </a:rPr>
              <a:t>entr</a:t>
            </a:r>
            <a:r>
              <a:rPr lang="fr-FR" sz="1400" dirty="0" smtClean="0">
                <a:solidFill>
                  <a:srgbClr val="000000"/>
                </a:solidFill>
                <a:latin typeface="Times New Roman" panose="02020603050405020304" pitchFamily="18" charset="0"/>
                <a:ea typeface="Roboto"/>
                <a:cs typeface="Times New Roman" panose="02020603050405020304" pitchFamily="18" charset="0"/>
                <a:sym typeface="Roboto"/>
              </a:rPr>
              <a:t>ée élevés</a:t>
            </a:r>
          </a:p>
          <a:p>
            <a:pPr marL="285750" indent="-285750">
              <a:buFont typeface="Wingdings" panose="05000000000000000000" pitchFamily="2" charset="2"/>
              <a:buChar char="q"/>
            </a:pPr>
            <a:r>
              <a:rPr lang="en-GB" sz="1400" dirty="0" smtClean="0">
                <a:solidFill>
                  <a:srgbClr val="000000"/>
                </a:solidFill>
                <a:latin typeface="Times New Roman" panose="02020603050405020304" pitchFamily="18" charset="0"/>
                <a:ea typeface="Roboto"/>
                <a:cs typeface="Times New Roman" panose="02020603050405020304" pitchFamily="18" charset="0"/>
                <a:sym typeface="Roboto"/>
              </a:rPr>
              <a:t>Couts</a:t>
            </a:r>
            <a:r>
              <a:rPr lang="fr-FR" sz="1400" dirty="0" smtClean="0">
                <a:solidFill>
                  <a:srgbClr val="000000"/>
                </a:solidFill>
                <a:latin typeface="Times New Roman" panose="02020603050405020304" pitchFamily="18" charset="0"/>
                <a:ea typeface="Roboto"/>
                <a:cs typeface="Times New Roman" panose="02020603050405020304" pitchFamily="18" charset="0"/>
                <a:sym typeface="Roboto"/>
              </a:rPr>
              <a:t> de livraison élevés </a:t>
            </a:r>
          </a:p>
          <a:p>
            <a:r>
              <a:rPr lang="en-GB" sz="1600" dirty="0" smtClean="0">
                <a:solidFill>
                  <a:srgbClr val="000000"/>
                </a:solidFill>
                <a:latin typeface="Roboto"/>
                <a:ea typeface="Roboto"/>
                <a:cs typeface="Roboto"/>
                <a:sym typeface="Roboto"/>
              </a:rPr>
              <a:t> </a:t>
            </a:r>
            <a:endParaRPr sz="1600" dirty="0">
              <a:solidFill>
                <a:srgbClr val="000000"/>
              </a:solidFill>
              <a:latin typeface="Roboto"/>
              <a:ea typeface="Roboto"/>
              <a:cs typeface="Roboto"/>
              <a:sym typeface="Roboto"/>
            </a:endParaRPr>
          </a:p>
        </p:txBody>
      </p:sp>
      <p:sp>
        <p:nvSpPr>
          <p:cNvPr id="906" name="Google Shape;906;p39"/>
          <p:cNvSpPr/>
          <p:nvPr/>
        </p:nvSpPr>
        <p:spPr>
          <a:xfrm>
            <a:off x="5209288" y="2181609"/>
            <a:ext cx="1953517" cy="1953451"/>
          </a:xfrm>
          <a:custGeom>
            <a:avLst/>
            <a:gdLst/>
            <a:ahLst/>
            <a:cxnLst/>
            <a:rect l="l" t="t" r="r" b="b"/>
            <a:pathLst>
              <a:path w="29128" h="29127" extrusionOk="0">
                <a:moveTo>
                  <a:pt x="14565" y="1"/>
                </a:moveTo>
                <a:cubicBezTo>
                  <a:pt x="10702" y="1"/>
                  <a:pt x="6997" y="1535"/>
                  <a:pt x="4266" y="4267"/>
                </a:cubicBezTo>
                <a:cubicBezTo>
                  <a:pt x="1535" y="6997"/>
                  <a:pt x="1" y="10701"/>
                  <a:pt x="1" y="14564"/>
                </a:cubicBezTo>
                <a:cubicBezTo>
                  <a:pt x="1" y="18426"/>
                  <a:pt x="1535" y="22130"/>
                  <a:pt x="4266" y="24861"/>
                </a:cubicBezTo>
                <a:cubicBezTo>
                  <a:pt x="6997" y="27593"/>
                  <a:pt x="10702" y="29127"/>
                  <a:pt x="14565" y="29127"/>
                </a:cubicBezTo>
                <a:cubicBezTo>
                  <a:pt x="18426" y="29127"/>
                  <a:pt x="22131" y="27593"/>
                  <a:pt x="24862" y="24861"/>
                </a:cubicBezTo>
                <a:cubicBezTo>
                  <a:pt x="27593" y="22130"/>
                  <a:pt x="29128" y="18426"/>
                  <a:pt x="29128" y="14564"/>
                </a:cubicBezTo>
                <a:cubicBezTo>
                  <a:pt x="29128" y="10701"/>
                  <a:pt x="27593" y="6997"/>
                  <a:pt x="24862" y="4267"/>
                </a:cubicBezTo>
                <a:cubicBezTo>
                  <a:pt x="22131" y="1535"/>
                  <a:pt x="18426" y="1"/>
                  <a:pt x="14565" y="1"/>
                </a:cubicBezTo>
                <a:close/>
              </a:path>
            </a:pathLst>
          </a:custGeom>
          <a:solidFill>
            <a:schemeClr val="tx2">
              <a:lumMod val="60000"/>
              <a:lumOff val="40000"/>
            </a:schemeClr>
          </a:solidFill>
          <a:ln>
            <a:noFill/>
          </a:ln>
        </p:spPr>
        <p:txBody>
          <a:bodyPr spcFirstLastPara="1" wrap="square" lIns="121900" tIns="121900" rIns="121900" bIns="121900" anchor="ctr" anchorCtr="0">
            <a:noAutofit/>
          </a:bodyPr>
          <a:lstStyle/>
          <a:p>
            <a:pPr algn="ctr"/>
            <a:r>
              <a:rPr lang="en-GB" sz="2400" b="1" dirty="0" smtClean="0">
                <a:solidFill>
                  <a:schemeClr val="lt1"/>
                </a:solidFill>
                <a:latin typeface="Times New Roman" panose="02020603050405020304" pitchFamily="18" charset="0"/>
                <a:cs typeface="Times New Roman" panose="02020603050405020304" pitchFamily="18" charset="0"/>
              </a:rPr>
              <a:t>Rivalit</a:t>
            </a:r>
            <a:r>
              <a:rPr lang="fr-FR" sz="2400" b="1" dirty="0" smtClean="0">
                <a:solidFill>
                  <a:schemeClr val="lt1"/>
                </a:solidFill>
                <a:latin typeface="Times New Roman" panose="02020603050405020304" pitchFamily="18" charset="0"/>
                <a:cs typeface="Times New Roman" panose="02020603050405020304" pitchFamily="18" charset="0"/>
              </a:rPr>
              <a:t>é</a:t>
            </a:r>
          </a:p>
          <a:p>
            <a:pPr algn="ctr"/>
            <a:r>
              <a:rPr lang="fr-FR" sz="2400" b="1" dirty="0" smtClean="0">
                <a:solidFill>
                  <a:schemeClr val="lt1"/>
                </a:solidFill>
                <a:latin typeface="Times New Roman" panose="02020603050405020304" pitchFamily="18" charset="0"/>
                <a:cs typeface="Times New Roman" panose="02020603050405020304" pitchFamily="18" charset="0"/>
              </a:rPr>
              <a:t>Concurrent</a:t>
            </a:r>
            <a:endParaRPr sz="2400" b="1" dirty="0">
              <a:solidFill>
                <a:schemeClr val="lt1"/>
              </a:solidFill>
              <a:latin typeface="Times New Roman" panose="02020603050405020304" pitchFamily="18" charset="0"/>
              <a:cs typeface="Times New Roman" panose="02020603050405020304" pitchFamily="18" charset="0"/>
            </a:endParaRPr>
          </a:p>
        </p:txBody>
      </p:sp>
      <p:sp>
        <p:nvSpPr>
          <p:cNvPr id="25" name="Google Shape;886;p39"/>
          <p:cNvSpPr/>
          <p:nvPr/>
        </p:nvSpPr>
        <p:spPr>
          <a:xfrm>
            <a:off x="321050" y="3977316"/>
            <a:ext cx="3287438" cy="1213062"/>
          </a:xfrm>
          <a:prstGeom prst="roundRect">
            <a:avLst>
              <a:gd name="adj" fmla="val 0"/>
            </a:avLst>
          </a:prstGeom>
          <a:noFill/>
          <a:ln w="28575" cap="flat" cmpd="sng">
            <a:solidFill>
              <a:srgbClr val="EC446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6" name="Google Shape;890;p39"/>
          <p:cNvCxnSpPr/>
          <p:nvPr/>
        </p:nvCxnSpPr>
        <p:spPr>
          <a:xfrm flipV="1">
            <a:off x="3642872" y="3746252"/>
            <a:ext cx="1121265" cy="837595"/>
          </a:xfrm>
          <a:prstGeom prst="bentConnector3">
            <a:avLst>
              <a:gd name="adj1" fmla="val 50000"/>
            </a:avLst>
          </a:prstGeom>
          <a:noFill/>
          <a:ln w="28575" cap="flat" cmpd="sng">
            <a:solidFill>
              <a:srgbClr val="EC4464"/>
            </a:solidFill>
            <a:prstDash val="solid"/>
            <a:round/>
            <a:headEnd type="none" w="med" len="med"/>
            <a:tailEnd type="none" w="med" len="med"/>
          </a:ln>
        </p:spPr>
      </p:cxnSp>
      <p:sp>
        <p:nvSpPr>
          <p:cNvPr id="27" name="Google Shape;898;p39"/>
          <p:cNvSpPr/>
          <p:nvPr/>
        </p:nvSpPr>
        <p:spPr>
          <a:xfrm>
            <a:off x="3069985" y="3335716"/>
            <a:ext cx="641600" cy="641600"/>
          </a:xfrm>
          <a:prstGeom prst="ellipse">
            <a:avLst/>
          </a:prstGeom>
          <a:solidFill>
            <a:srgbClr val="EC4464"/>
          </a:solidFill>
          <a:ln>
            <a:noFill/>
          </a:ln>
        </p:spPr>
        <p:txBody>
          <a:bodyPr spcFirstLastPara="1" wrap="square" lIns="121900" tIns="121900" rIns="121900" bIns="121900" anchor="ctr" anchorCtr="0">
            <a:noAutofit/>
          </a:bodyPr>
          <a:lstStyle/>
          <a:p>
            <a:pPr algn="ctr"/>
            <a:r>
              <a:rPr lang="en" sz="3333" dirty="0">
                <a:solidFill>
                  <a:srgbClr val="FFFFFF"/>
                </a:solidFill>
                <a:latin typeface="Fira Sans Extra Condensed Medium"/>
                <a:ea typeface="Fira Sans Extra Condensed Medium"/>
                <a:cs typeface="Fira Sans Extra Condensed Medium"/>
                <a:sym typeface="Fira Sans Extra Condensed Medium"/>
              </a:rPr>
              <a:t>3</a:t>
            </a:r>
            <a:endParaRPr sz="3333"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28" name="Google Shape;900;p39"/>
          <p:cNvSpPr txBox="1"/>
          <p:nvPr/>
        </p:nvSpPr>
        <p:spPr>
          <a:xfrm>
            <a:off x="321050" y="4005531"/>
            <a:ext cx="3227007" cy="1106831"/>
          </a:xfrm>
          <a:prstGeom prst="rect">
            <a:avLst/>
          </a:prstGeom>
          <a:noFill/>
          <a:ln>
            <a:noFill/>
          </a:ln>
        </p:spPr>
        <p:txBody>
          <a:bodyPr spcFirstLastPara="1" wrap="square" lIns="121900" tIns="121900" rIns="121900" bIns="121900" anchor="ctr" anchorCtr="0">
            <a:noAutofit/>
          </a:bodyPr>
          <a:lstStyle/>
          <a:p>
            <a:r>
              <a:rPr lang="en" sz="1600" b="1" dirty="0" smtClean="0">
                <a:solidFill>
                  <a:srgbClr val="000000"/>
                </a:solidFill>
                <a:latin typeface="Times New Roman" panose="02020603050405020304" pitchFamily="18" charset="0"/>
                <a:ea typeface="Roboto"/>
                <a:cs typeface="Times New Roman" panose="02020603050405020304" pitchFamily="18" charset="0"/>
                <a:sym typeface="Roboto"/>
              </a:rPr>
              <a:t>Produits substituables</a:t>
            </a:r>
            <a:r>
              <a:rPr lang="en" sz="1600" dirty="0" smtClean="0">
                <a:solidFill>
                  <a:srgbClr val="000000"/>
                </a:solidFill>
                <a:latin typeface="Roboto"/>
                <a:ea typeface="Roboto"/>
                <a:cs typeface="Roboto"/>
                <a:sym typeface="Roboto"/>
              </a:rPr>
              <a:t>: </a:t>
            </a:r>
            <a:r>
              <a:rPr lang="en" sz="1400" dirty="0" smtClean="0">
                <a:solidFill>
                  <a:srgbClr val="000000"/>
                </a:solidFill>
                <a:latin typeface="Times New Roman" panose="02020603050405020304" pitchFamily="18" charset="0"/>
                <a:ea typeface="Roboto"/>
                <a:cs typeface="Times New Roman" panose="02020603050405020304" pitchFamily="18" charset="0"/>
                <a:sym typeface="Roboto"/>
              </a:rPr>
              <a:t>F</a:t>
            </a:r>
            <a:r>
              <a:rPr lang="en" sz="1400" dirty="0" smtClean="0">
                <a:solidFill>
                  <a:srgbClr val="000000"/>
                </a:solidFill>
                <a:latin typeface="Times New Roman" panose="02020603050405020304" pitchFamily="18" charset="0"/>
                <a:ea typeface="Roboto"/>
                <a:cs typeface="Times New Roman" panose="02020603050405020304" pitchFamily="18" charset="0"/>
                <a:sym typeface="Roboto"/>
              </a:rPr>
              <a:t>aible</a:t>
            </a:r>
            <a:endParaRPr lang="en" sz="1400" dirty="0" smtClean="0">
              <a:solidFill>
                <a:srgbClr val="000000"/>
              </a:solidFill>
              <a:latin typeface="Times New Roman" panose="02020603050405020304" pitchFamily="18" charset="0"/>
              <a:ea typeface="Roboto"/>
              <a:cs typeface="Times New Roman" panose="02020603050405020304" pitchFamily="18" charset="0"/>
              <a:sym typeface="Roboto"/>
            </a:endParaRPr>
          </a:p>
          <a:p>
            <a:pPr marL="285750" indent="-285750">
              <a:buFont typeface="Wingdings" panose="05000000000000000000" pitchFamily="2" charset="2"/>
              <a:buChar char="q"/>
            </a:pPr>
            <a:r>
              <a:rPr lang="fr-FR" sz="1400" dirty="0" smtClean="0">
                <a:solidFill>
                  <a:srgbClr val="000000"/>
                </a:solidFill>
                <a:latin typeface="Times New Roman" panose="02020603050405020304" pitchFamily="18" charset="0"/>
                <a:ea typeface="Roboto"/>
                <a:cs typeface="Times New Roman" panose="02020603050405020304" pitchFamily="18" charset="0"/>
                <a:sym typeface="Roboto"/>
              </a:rPr>
              <a:t>F</a:t>
            </a:r>
            <a:r>
              <a:rPr lang="en" sz="1400" dirty="0" smtClean="0">
                <a:solidFill>
                  <a:srgbClr val="000000"/>
                </a:solidFill>
                <a:latin typeface="Times New Roman" panose="02020603050405020304" pitchFamily="18" charset="0"/>
                <a:ea typeface="Roboto"/>
                <a:cs typeface="Times New Roman" panose="02020603050405020304" pitchFamily="18" charset="0"/>
                <a:sym typeface="Roboto"/>
              </a:rPr>
              <a:t>aible risque d’un substitut à vending machines</a:t>
            </a:r>
            <a:r>
              <a:rPr lang="en" sz="1600" dirty="0" smtClean="0">
                <a:solidFill>
                  <a:srgbClr val="000000"/>
                </a:solidFill>
                <a:latin typeface="Roboto"/>
                <a:ea typeface="Roboto"/>
                <a:cs typeface="Roboto"/>
                <a:sym typeface="Roboto"/>
              </a:rPr>
              <a:t> </a:t>
            </a:r>
            <a:endParaRPr sz="1600" dirty="0">
              <a:solidFill>
                <a:srgbClr val="000000"/>
              </a:solidFill>
              <a:latin typeface="Roboto"/>
              <a:ea typeface="Roboto"/>
              <a:cs typeface="Roboto"/>
              <a:sym typeface="Roboto"/>
            </a:endParaRPr>
          </a:p>
        </p:txBody>
      </p:sp>
      <p:sp>
        <p:nvSpPr>
          <p:cNvPr id="46" name="Google Shape;888;p39"/>
          <p:cNvSpPr/>
          <p:nvPr/>
        </p:nvSpPr>
        <p:spPr>
          <a:xfrm>
            <a:off x="8385689" y="3988242"/>
            <a:ext cx="3626096" cy="1210473"/>
          </a:xfrm>
          <a:prstGeom prst="roundRect">
            <a:avLst>
              <a:gd name="adj" fmla="val 0"/>
            </a:avLst>
          </a:prstGeom>
          <a:solidFill>
            <a:schemeClr val="bg1"/>
          </a:solid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7" name="Google Shape;892;p39"/>
          <p:cNvCxnSpPr/>
          <p:nvPr/>
        </p:nvCxnSpPr>
        <p:spPr>
          <a:xfrm rot="10800000">
            <a:off x="7696937" y="3746253"/>
            <a:ext cx="663138" cy="633243"/>
          </a:xfrm>
          <a:prstGeom prst="bentConnector3">
            <a:avLst>
              <a:gd name="adj1" fmla="val 50000"/>
            </a:avLst>
          </a:prstGeom>
          <a:noFill/>
          <a:ln w="28575" cap="flat" cmpd="sng">
            <a:solidFill>
              <a:schemeClr val="accent6"/>
            </a:solidFill>
            <a:prstDash val="solid"/>
            <a:round/>
            <a:headEnd type="none" w="med" len="med"/>
            <a:tailEnd type="none" w="med" len="med"/>
          </a:ln>
        </p:spPr>
      </p:cxnSp>
      <p:sp>
        <p:nvSpPr>
          <p:cNvPr id="48" name="Google Shape;894;p39"/>
          <p:cNvSpPr/>
          <p:nvPr/>
        </p:nvSpPr>
        <p:spPr>
          <a:xfrm>
            <a:off x="11370184" y="3339562"/>
            <a:ext cx="641600" cy="641600"/>
          </a:xfrm>
          <a:prstGeom prst="ellipse">
            <a:avLst/>
          </a:prstGeom>
          <a:solidFill>
            <a:schemeClr val="accent6"/>
          </a:solidFill>
          <a:ln>
            <a:noFill/>
          </a:ln>
        </p:spPr>
        <p:txBody>
          <a:bodyPr spcFirstLastPara="1" wrap="square" lIns="121900" tIns="121900" rIns="121900" bIns="121900" anchor="ctr" anchorCtr="0">
            <a:noAutofit/>
          </a:bodyPr>
          <a:lstStyle/>
          <a:p>
            <a:pPr algn="ctr"/>
            <a:r>
              <a:rPr lang="en" sz="3333" dirty="0">
                <a:solidFill>
                  <a:srgbClr val="FFFFFF"/>
                </a:solidFill>
                <a:latin typeface="Fira Sans Extra Condensed Medium"/>
                <a:ea typeface="Fira Sans Extra Condensed Medium"/>
                <a:cs typeface="Fira Sans Extra Condensed Medium"/>
                <a:sym typeface="Fira Sans Extra Condensed Medium"/>
              </a:rPr>
              <a:t>4</a:t>
            </a:r>
            <a:endParaRPr sz="3333"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49" name="Google Shape;896;p39"/>
          <p:cNvSpPr txBox="1"/>
          <p:nvPr/>
        </p:nvSpPr>
        <p:spPr>
          <a:xfrm>
            <a:off x="8385688" y="4005532"/>
            <a:ext cx="3626096" cy="1184846"/>
          </a:xfrm>
          <a:prstGeom prst="rect">
            <a:avLst/>
          </a:prstGeom>
          <a:noFill/>
          <a:ln>
            <a:noFill/>
          </a:ln>
        </p:spPr>
        <p:txBody>
          <a:bodyPr spcFirstLastPara="1" wrap="square" lIns="121900" tIns="121900" rIns="121900" bIns="121900" anchor="ctr" anchorCtr="0">
            <a:noAutofit/>
          </a:bodyPr>
          <a:lstStyle/>
          <a:p>
            <a:r>
              <a:rPr lang="fr-FR" sz="1600" b="1" dirty="0" smtClean="0">
                <a:solidFill>
                  <a:srgbClr val="000000"/>
                </a:solidFill>
                <a:latin typeface="Times New Roman" panose="02020603050405020304" pitchFamily="18" charset="0"/>
                <a:ea typeface="Roboto"/>
                <a:cs typeface="Times New Roman" panose="02020603050405020304" pitchFamily="18" charset="0"/>
                <a:sym typeface="Roboto"/>
              </a:rPr>
              <a:t>Rivalité entre concurrents</a:t>
            </a:r>
            <a:r>
              <a:rPr lang="fr-FR" sz="1600" b="1" dirty="0" smtClean="0">
                <a:solidFill>
                  <a:srgbClr val="000000"/>
                </a:solidFill>
                <a:latin typeface="Times New Roman" panose="02020603050405020304" pitchFamily="18" charset="0"/>
                <a:ea typeface="Roboto"/>
                <a:cs typeface="Times New Roman" panose="02020603050405020304" pitchFamily="18" charset="0"/>
                <a:sym typeface="Roboto"/>
              </a:rPr>
              <a:t>: </a:t>
            </a:r>
            <a:r>
              <a:rPr lang="fr-FR" sz="1400" dirty="0" smtClean="0">
                <a:solidFill>
                  <a:srgbClr val="000000"/>
                </a:solidFill>
                <a:latin typeface="Times New Roman" panose="02020603050405020304" pitchFamily="18" charset="0"/>
                <a:ea typeface="Roboto"/>
                <a:cs typeface="Times New Roman" panose="02020603050405020304" pitchFamily="18" charset="0"/>
                <a:sym typeface="Roboto"/>
              </a:rPr>
              <a:t>F</a:t>
            </a:r>
            <a:r>
              <a:rPr lang="fr-FR" sz="1400" dirty="0" smtClean="0">
                <a:solidFill>
                  <a:srgbClr val="000000"/>
                </a:solidFill>
                <a:latin typeface="Times New Roman" panose="02020603050405020304" pitchFamily="18" charset="0"/>
                <a:ea typeface="Roboto"/>
                <a:cs typeface="Times New Roman" panose="02020603050405020304" pitchFamily="18" charset="0"/>
                <a:sym typeface="Roboto"/>
              </a:rPr>
              <a:t>aible</a:t>
            </a:r>
          </a:p>
          <a:p>
            <a:r>
              <a:rPr lang="fr-FR" sz="1400" dirty="0">
                <a:solidFill>
                  <a:srgbClr val="000000"/>
                </a:solidFill>
                <a:latin typeface="Times New Roman" panose="02020603050405020304" pitchFamily="18" charset="0"/>
                <a:ea typeface="Roboto"/>
                <a:cs typeface="Times New Roman" panose="02020603050405020304" pitchFamily="18" charset="0"/>
                <a:sym typeface="Roboto"/>
              </a:rPr>
              <a:t>L'absence de concurrents sur le marché</a:t>
            </a:r>
            <a:endParaRPr sz="1400" dirty="0">
              <a:solidFill>
                <a:srgbClr val="000000"/>
              </a:solidFill>
              <a:latin typeface="Times New Roman" panose="02020603050405020304" pitchFamily="18" charset="0"/>
              <a:ea typeface="Roboto"/>
              <a:cs typeface="Times New Roman" panose="02020603050405020304" pitchFamily="18" charset="0"/>
              <a:sym typeface="Roboto"/>
            </a:endParaRPr>
          </a:p>
        </p:txBody>
      </p:sp>
    </p:spTree>
    <p:extLst>
      <p:ext uri="{BB962C8B-B14F-4D97-AF65-F5344CB8AC3E}">
        <p14:creationId xmlns:p14="http://schemas.microsoft.com/office/powerpoint/2010/main" val="35786890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en-GB" sz="3200" b="1" dirty="0" smtClean="0">
                <a:solidFill>
                  <a:schemeClr val="accent1"/>
                </a:solidFill>
                <a:latin typeface="Times New Roman" panose="02020603050405020304" pitchFamily="18" charset="0"/>
                <a:cs typeface="Times New Roman" panose="02020603050405020304" pitchFamily="18" charset="0"/>
              </a:rPr>
              <a:t>Marketing-mix</a:t>
            </a:r>
            <a:endParaRPr lang="fr-FR" sz="3200" b="1" dirty="0">
              <a:solidFill>
                <a:schemeClr val="accent1"/>
              </a:solidFill>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p:txBody>
          <a:bodyPr>
            <a:normAutofit/>
          </a:bodyPr>
          <a:lstStyle/>
          <a:p>
            <a:r>
              <a:rPr lang="en-GB" sz="2000" dirty="0" smtClean="0">
                <a:latin typeface="Times New Roman" panose="02020603050405020304" pitchFamily="18" charset="0"/>
                <a:cs typeface="Times New Roman" panose="02020603050405020304" pitchFamily="18" charset="0"/>
              </a:rPr>
              <a:t>Produit: vending machines</a:t>
            </a:r>
          </a:p>
          <a:p>
            <a:r>
              <a:rPr lang="en-GB" sz="2000" dirty="0" smtClean="0">
                <a:latin typeface="Times New Roman" panose="02020603050405020304" pitchFamily="18" charset="0"/>
                <a:cs typeface="Times New Roman" panose="02020603050405020304" pitchFamily="18" charset="0"/>
              </a:rPr>
              <a:t>Prix :1 163 898,2</a:t>
            </a:r>
          </a:p>
          <a:p>
            <a:r>
              <a:rPr lang="en-GB" sz="2000" dirty="0" smtClean="0">
                <a:latin typeface="Times New Roman" panose="02020603050405020304" pitchFamily="18" charset="0"/>
                <a:cs typeface="Times New Roman" panose="02020603050405020304" pitchFamily="18" charset="0"/>
              </a:rPr>
              <a:t>Place:</a:t>
            </a:r>
            <a:r>
              <a:rPr lang="fr-FR" sz="2000" dirty="0">
                <a:latin typeface="Times New Roman" panose="02020603050405020304" pitchFamily="18" charset="0"/>
                <a:cs typeface="Times New Roman" panose="02020603050405020304" pitchFamily="18" charset="0"/>
              </a:rPr>
              <a:t> Aéroports, ministères, ambassades</a:t>
            </a:r>
            <a:r>
              <a:rPr lang="fr-FR" sz="2000" dirty="0" smtClean="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hôtels </a:t>
            </a:r>
            <a:r>
              <a:rPr lang="fr-FR" sz="2000" dirty="0" smtClean="0">
                <a:latin typeface="Times New Roman" panose="02020603050405020304" pitchFamily="18" charset="0"/>
                <a:cs typeface="Times New Roman" panose="02020603050405020304" pitchFamily="18" charset="0"/>
              </a:rPr>
              <a:t>et Hôpitaux…</a:t>
            </a:r>
          </a:p>
          <a:p>
            <a:r>
              <a:rPr lang="en-GB" sz="2000" dirty="0" smtClean="0">
                <a:latin typeface="Times New Roman" panose="02020603050405020304" pitchFamily="18" charset="0"/>
                <a:cs typeface="Times New Roman" panose="02020603050405020304" pitchFamily="18" charset="0"/>
              </a:rPr>
              <a:t>Promotion:</a:t>
            </a:r>
            <a:r>
              <a:rPr lang="fr-FR" sz="2000" dirty="0">
                <a:latin typeface="Times New Roman" panose="02020603050405020304" pitchFamily="18" charset="0"/>
                <a:cs typeface="Times New Roman" panose="02020603050405020304" pitchFamily="18" charset="0"/>
              </a:rPr>
              <a:t> 1- </a:t>
            </a:r>
            <a:r>
              <a:rPr lang="fr-FR" sz="2000" dirty="0" smtClean="0">
                <a:latin typeface="Times New Roman" panose="02020603050405020304" pitchFamily="18" charset="0"/>
                <a:cs typeface="Times New Roman" panose="02020603050405020304" pitchFamily="18" charset="0"/>
              </a:rPr>
              <a:t>chanteur</a:t>
            </a:r>
          </a:p>
          <a:p>
            <a:pPr marL="0" indent="0">
              <a:buNone/>
            </a:pPr>
            <a:r>
              <a:rPr lang="fr-FR" sz="2000" dirty="0" smtClean="0">
                <a:latin typeface="Times New Roman" panose="02020603050405020304" pitchFamily="18" charset="0"/>
                <a:cs typeface="Times New Roman" panose="02020603050405020304" pitchFamily="18" charset="0"/>
              </a:rPr>
              <a:t>                          2- Publicités</a:t>
            </a:r>
          </a:p>
          <a:p>
            <a:pPr marL="0" indent="0">
              <a:buNone/>
            </a:pPr>
            <a:r>
              <a:rPr lang="fr-FR" sz="2000" dirty="0">
                <a:latin typeface="Times New Roman" panose="02020603050405020304" pitchFamily="18" charset="0"/>
                <a:cs typeface="Times New Roman" panose="02020603050405020304" pitchFamily="18" charset="0"/>
              </a:rPr>
              <a:t> </a:t>
            </a:r>
            <a:r>
              <a:rPr lang="fr-FR" sz="2000" dirty="0" smtClean="0">
                <a:latin typeface="Times New Roman" panose="02020603050405020304" pitchFamily="18" charset="0"/>
                <a:cs typeface="Times New Roman" panose="02020603050405020304" pitchFamily="18" charset="0"/>
              </a:rPr>
              <a:t>                         3- </a:t>
            </a:r>
            <a:r>
              <a:rPr lang="fr-FR" sz="2000" dirty="0">
                <a:latin typeface="Times New Roman" panose="02020603050405020304" pitchFamily="18" charset="0"/>
                <a:cs typeface="Times New Roman" panose="02020603050405020304" pitchFamily="18" charset="0"/>
              </a:rPr>
              <a:t>Fournir aux gens d'expliquer tous les </a:t>
            </a:r>
            <a:r>
              <a:rPr lang="fr-FR" sz="2000" dirty="0" smtClean="0">
                <a:latin typeface="Times New Roman" panose="02020603050405020304" pitchFamily="18" charset="0"/>
                <a:cs typeface="Times New Roman" panose="02020603050405020304" pitchFamily="18" charset="0"/>
              </a:rPr>
              <a:t>programmes</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4794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03744" y="152545"/>
            <a:ext cx="8950036" cy="521710"/>
          </a:xfrm>
        </p:spPr>
        <p:txBody>
          <a:bodyPr>
            <a:normAutofit/>
          </a:bodyPr>
          <a:lstStyle/>
          <a:p>
            <a:r>
              <a:rPr lang="en-GB" sz="2800" b="1" dirty="0" smtClean="0">
                <a:latin typeface="Times New Roman" panose="02020603050405020304" pitchFamily="18" charset="0"/>
                <a:cs typeface="Times New Roman" panose="02020603050405020304" pitchFamily="18" charset="0"/>
              </a:rPr>
              <a:t>Curriculum Vitae</a:t>
            </a:r>
            <a:endParaRPr lang="fr-FR" sz="2800" b="1" dirty="0">
              <a:latin typeface="Times New Roman" panose="02020603050405020304" pitchFamily="18" charset="0"/>
              <a:cs typeface="Times New Roman" panose="02020603050405020304" pitchFamily="18" charset="0"/>
            </a:endParaRPr>
          </a:p>
        </p:txBody>
      </p:sp>
      <p:sp>
        <p:nvSpPr>
          <p:cNvPr id="4" name="Rectangle à coins arrondis 3"/>
          <p:cNvSpPr/>
          <p:nvPr/>
        </p:nvSpPr>
        <p:spPr>
          <a:xfrm>
            <a:off x="905163" y="831274"/>
            <a:ext cx="10096176" cy="267854"/>
          </a:xfrm>
          <a:prstGeom prst="roundRect">
            <a:avLst/>
          </a:prstGeom>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just"/>
            <a:r>
              <a:rPr lang="fr-FR" b="1" dirty="0">
                <a:latin typeface="Times New Roman" panose="02020603050405020304" pitchFamily="18" charset="0"/>
                <a:cs typeface="Times New Roman" panose="02020603050405020304" pitchFamily="18" charset="0"/>
              </a:rPr>
              <a:t>I- Etat civil :</a:t>
            </a:r>
          </a:p>
        </p:txBody>
      </p:sp>
      <p:sp>
        <p:nvSpPr>
          <p:cNvPr id="5" name="Rectangle à coins arrondis 4"/>
          <p:cNvSpPr/>
          <p:nvPr/>
        </p:nvSpPr>
        <p:spPr>
          <a:xfrm>
            <a:off x="905163" y="3267366"/>
            <a:ext cx="10086940" cy="641922"/>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lgn="just">
              <a:buFont typeface="Symbol" panose="05050102010706020507" pitchFamily="18" charset="2"/>
              <a:buChar char="·"/>
            </a:pPr>
            <a:r>
              <a:rPr lang="fr-FR" sz="1400" dirty="0" smtClean="0">
                <a:latin typeface="Times New Roman" panose="02020603050405020304" pitchFamily="18" charset="0"/>
                <a:cs typeface="Times New Roman" panose="02020603050405020304" pitchFamily="18" charset="0"/>
              </a:rPr>
              <a:t>2018 </a:t>
            </a:r>
            <a:r>
              <a:rPr lang="fr-FR" sz="1400" dirty="0">
                <a:latin typeface="Times New Roman" panose="02020603050405020304" pitchFamily="18" charset="0"/>
                <a:cs typeface="Times New Roman" panose="02020603050405020304" pitchFamily="18" charset="0"/>
              </a:rPr>
              <a:t>: Baccalauréat de l’Enseignement </a:t>
            </a:r>
            <a:r>
              <a:rPr lang="fr-FR" sz="1400" dirty="0" smtClean="0">
                <a:latin typeface="Times New Roman" panose="02020603050405020304" pitchFamily="18" charset="0"/>
                <a:cs typeface="Times New Roman" panose="02020603050405020304" pitchFamily="18" charset="0"/>
              </a:rPr>
              <a:t>1er </a:t>
            </a:r>
            <a:r>
              <a:rPr lang="fr-FR" sz="1400" dirty="0">
                <a:latin typeface="Times New Roman" panose="02020603050405020304" pitchFamily="18" charset="0"/>
                <a:cs typeface="Times New Roman" panose="02020603050405020304" pitchFamily="18" charset="0"/>
              </a:rPr>
              <a:t>série Sciences Naturelles au </a:t>
            </a:r>
            <a:r>
              <a:rPr lang="fr-FR" sz="1400" dirty="0" smtClean="0">
                <a:latin typeface="Times New Roman" panose="02020603050405020304" pitchFamily="18" charset="0"/>
                <a:cs typeface="Times New Roman" panose="02020603050405020304" pitchFamily="18" charset="0"/>
              </a:rPr>
              <a:t>Lycée Arrafat5</a:t>
            </a:r>
          </a:p>
          <a:p>
            <a:pPr algn="just"/>
            <a:r>
              <a:rPr lang="fr-FR" sz="1400" dirty="0" smtClean="0">
                <a:latin typeface="Times New Roman" panose="02020603050405020304" pitchFamily="18" charset="0"/>
                <a:cs typeface="Times New Roman" panose="02020603050405020304" pitchFamily="18" charset="0"/>
                <a:sym typeface="Symbol" panose="05050102010706020507" pitchFamily="18" charset="2"/>
              </a:rPr>
              <a:t></a:t>
            </a:r>
            <a:r>
              <a:rPr lang="fr-FR" sz="1400" dirty="0" smtClean="0">
                <a:latin typeface="Times New Roman" panose="02020603050405020304" pitchFamily="18" charset="0"/>
                <a:cs typeface="Times New Roman" panose="02020603050405020304" pitchFamily="18" charset="0"/>
              </a:rPr>
              <a:t>    201</a:t>
            </a:r>
            <a:r>
              <a:rPr lang="en-GB" sz="1400" dirty="0" smtClean="0">
                <a:latin typeface="Times New Roman" panose="02020603050405020304" pitchFamily="18" charset="0"/>
                <a:cs typeface="Times New Roman" panose="02020603050405020304" pitchFamily="18" charset="0"/>
              </a:rPr>
              <a:t>5</a:t>
            </a:r>
            <a:r>
              <a:rPr lang="fr-FR" sz="1400" dirty="0" smtClean="0">
                <a:latin typeface="Times New Roman" panose="02020603050405020304" pitchFamily="18" charset="0"/>
                <a:cs typeface="Times New Roman" panose="02020603050405020304" pitchFamily="18" charset="0"/>
              </a:rPr>
              <a:t> : Diplôme du Brevet d’Etudes du 1er Cycle série Bilingue au Collège Toujounine5</a:t>
            </a:r>
            <a:endParaRPr lang="fr-FR" sz="1400" dirty="0">
              <a:latin typeface="Times New Roman" panose="02020603050405020304" pitchFamily="18" charset="0"/>
              <a:cs typeface="Times New Roman" panose="02020603050405020304" pitchFamily="18" charset="0"/>
            </a:endParaRPr>
          </a:p>
        </p:txBody>
      </p:sp>
      <p:sp>
        <p:nvSpPr>
          <p:cNvPr id="6" name="Rectangle à coins arrondis 5"/>
          <p:cNvSpPr/>
          <p:nvPr/>
        </p:nvSpPr>
        <p:spPr>
          <a:xfrm>
            <a:off x="895927" y="2877105"/>
            <a:ext cx="10096176" cy="272475"/>
          </a:xfrm>
          <a:prstGeom prst="roundRect">
            <a:avLst/>
          </a:prstGeom>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just"/>
            <a:r>
              <a:rPr lang="fr-FR" b="1" dirty="0">
                <a:latin typeface="Times New Roman" panose="02020603050405020304" pitchFamily="18" charset="0"/>
                <a:cs typeface="Times New Roman" panose="02020603050405020304" pitchFamily="18" charset="0"/>
              </a:rPr>
              <a:t> II- Diplômes obtenus : </a:t>
            </a:r>
          </a:p>
        </p:txBody>
      </p:sp>
      <p:sp>
        <p:nvSpPr>
          <p:cNvPr id="7" name="Rectangle à coins arrondis 6"/>
          <p:cNvSpPr/>
          <p:nvPr/>
        </p:nvSpPr>
        <p:spPr>
          <a:xfrm>
            <a:off x="895927" y="1182254"/>
            <a:ext cx="10096176" cy="1657925"/>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fr-FR" sz="1400" dirty="0" smtClean="0">
                <a:latin typeface="Times New Roman" panose="02020603050405020304" pitchFamily="18" charset="0"/>
                <a:cs typeface="Times New Roman" panose="02020603050405020304" pitchFamily="18" charset="0"/>
                <a:sym typeface="Symbol" panose="05050102010706020507" pitchFamily="18" charset="2"/>
              </a:rPr>
              <a:t></a:t>
            </a:r>
            <a:r>
              <a:rPr lang="fr-FR" sz="1400" dirty="0" smtClean="0">
                <a:latin typeface="Times New Roman" panose="02020603050405020304" pitchFamily="18" charset="0"/>
                <a:cs typeface="Times New Roman" panose="02020603050405020304" pitchFamily="18" charset="0"/>
              </a:rPr>
              <a:t> </a:t>
            </a:r>
            <a:r>
              <a:rPr lang="fr-FR" sz="1400" dirty="0">
                <a:latin typeface="Times New Roman" panose="02020603050405020304" pitchFamily="18" charset="0"/>
                <a:cs typeface="Times New Roman" panose="02020603050405020304" pitchFamily="18" charset="0"/>
              </a:rPr>
              <a:t>Nom : Mint </a:t>
            </a:r>
            <a:r>
              <a:rPr lang="fr-FR" sz="1400" dirty="0" smtClean="0">
                <a:latin typeface="Times New Roman" panose="02020603050405020304" pitchFamily="18" charset="0"/>
                <a:cs typeface="Times New Roman" panose="02020603050405020304" pitchFamily="18" charset="0"/>
              </a:rPr>
              <a:t>Sid ’Ahmed Ahmed</a:t>
            </a:r>
          </a:p>
          <a:p>
            <a:pPr algn="just"/>
            <a:r>
              <a:rPr lang="fr-FR" sz="1400" dirty="0" smtClean="0">
                <a:latin typeface="Times New Roman" panose="02020603050405020304" pitchFamily="18" charset="0"/>
                <a:cs typeface="Times New Roman" panose="02020603050405020304" pitchFamily="18" charset="0"/>
                <a:sym typeface="Symbol" panose="05050102010706020507" pitchFamily="18" charset="2"/>
              </a:rPr>
              <a:t></a:t>
            </a:r>
            <a:r>
              <a:rPr lang="fr-FR" sz="1400" dirty="0" smtClean="0">
                <a:latin typeface="Times New Roman" panose="02020603050405020304" pitchFamily="18" charset="0"/>
                <a:cs typeface="Times New Roman" panose="02020603050405020304" pitchFamily="18" charset="0"/>
              </a:rPr>
              <a:t> Prénom : Fatimetou</a:t>
            </a:r>
          </a:p>
          <a:p>
            <a:pPr algn="just"/>
            <a:r>
              <a:rPr lang="fr-FR" sz="1400" dirty="0" smtClean="0">
                <a:latin typeface="Times New Roman" panose="02020603050405020304" pitchFamily="18" charset="0"/>
                <a:cs typeface="Times New Roman" panose="02020603050405020304" pitchFamily="18" charset="0"/>
                <a:sym typeface="Symbol" panose="05050102010706020507" pitchFamily="18" charset="2"/>
              </a:rPr>
              <a:t></a:t>
            </a:r>
            <a:r>
              <a:rPr lang="fr-FR" sz="1400" dirty="0" smtClean="0">
                <a:latin typeface="Times New Roman" panose="02020603050405020304" pitchFamily="18" charset="0"/>
                <a:cs typeface="Times New Roman" panose="02020603050405020304" pitchFamily="18" charset="0"/>
              </a:rPr>
              <a:t> </a:t>
            </a:r>
            <a:r>
              <a:rPr lang="fr-FR" sz="1400" dirty="0">
                <a:latin typeface="Times New Roman" panose="02020603050405020304" pitchFamily="18" charset="0"/>
                <a:cs typeface="Times New Roman" panose="02020603050405020304" pitchFamily="18" charset="0"/>
              </a:rPr>
              <a:t>Date et lieu de naissance : </a:t>
            </a:r>
            <a:r>
              <a:rPr lang="fr-FR" sz="1400" dirty="0" smtClean="0">
                <a:latin typeface="Times New Roman" panose="02020603050405020304" pitchFamily="18" charset="0"/>
                <a:cs typeface="Times New Roman" panose="02020603050405020304" pitchFamily="18" charset="0"/>
              </a:rPr>
              <a:t>18/10/1999 </a:t>
            </a:r>
            <a:r>
              <a:rPr lang="fr-FR" sz="1400" dirty="0">
                <a:latin typeface="Times New Roman" panose="02020603050405020304" pitchFamily="18" charset="0"/>
                <a:cs typeface="Times New Roman" panose="02020603050405020304" pitchFamily="18" charset="0"/>
              </a:rPr>
              <a:t>à Boutilimit (Mauritanie)</a:t>
            </a:r>
          </a:p>
          <a:p>
            <a:pPr algn="just"/>
            <a:r>
              <a:rPr lang="fr-FR" sz="1400" dirty="0" smtClean="0">
                <a:latin typeface="Times New Roman" panose="02020603050405020304" pitchFamily="18" charset="0"/>
                <a:cs typeface="Times New Roman" panose="02020603050405020304" pitchFamily="18" charset="0"/>
                <a:sym typeface="Symbol" panose="05050102010706020507" pitchFamily="18" charset="2"/>
              </a:rPr>
              <a:t></a:t>
            </a:r>
            <a:r>
              <a:rPr lang="fr-FR" sz="1400" dirty="0" smtClean="0">
                <a:latin typeface="Times New Roman" panose="02020603050405020304" pitchFamily="18" charset="0"/>
                <a:cs typeface="Times New Roman" panose="02020603050405020304" pitchFamily="18" charset="0"/>
              </a:rPr>
              <a:t> </a:t>
            </a:r>
            <a:r>
              <a:rPr lang="fr-FR" sz="1400" dirty="0">
                <a:latin typeface="Times New Roman" panose="02020603050405020304" pitchFamily="18" charset="0"/>
                <a:cs typeface="Times New Roman" panose="02020603050405020304" pitchFamily="18" charset="0"/>
              </a:rPr>
              <a:t>Nationalité : Mauritanienne </a:t>
            </a:r>
          </a:p>
          <a:p>
            <a:pPr algn="just"/>
            <a:r>
              <a:rPr lang="fr-FR" sz="1400" dirty="0">
                <a:latin typeface="Times New Roman" panose="02020603050405020304" pitchFamily="18" charset="0"/>
                <a:cs typeface="Times New Roman" panose="02020603050405020304" pitchFamily="18" charset="0"/>
                <a:sym typeface="Symbol" panose="05050102010706020507" pitchFamily="18" charset="2"/>
              </a:rPr>
              <a:t></a:t>
            </a:r>
            <a:r>
              <a:rPr lang="fr-FR" sz="1400" dirty="0">
                <a:latin typeface="Times New Roman" panose="02020603050405020304" pitchFamily="18" charset="0"/>
                <a:cs typeface="Times New Roman" panose="02020603050405020304" pitchFamily="18" charset="0"/>
              </a:rPr>
              <a:t> Téléphone </a:t>
            </a:r>
            <a:r>
              <a:rPr lang="fr-FR" sz="1400" dirty="0" smtClean="0">
                <a:latin typeface="Times New Roman" panose="02020603050405020304" pitchFamily="18" charset="0"/>
                <a:cs typeface="Times New Roman" panose="02020603050405020304" pitchFamily="18" charset="0"/>
              </a:rPr>
              <a:t>: 00222 44144716</a:t>
            </a:r>
            <a:endParaRPr lang="fr-FR" sz="1400" dirty="0">
              <a:latin typeface="Times New Roman" panose="02020603050405020304" pitchFamily="18" charset="0"/>
              <a:cs typeface="Times New Roman" panose="02020603050405020304" pitchFamily="18" charset="0"/>
            </a:endParaRPr>
          </a:p>
          <a:p>
            <a:pPr algn="just"/>
            <a:r>
              <a:rPr lang="fr-FR" sz="1400" dirty="0">
                <a:latin typeface="Times New Roman" panose="02020603050405020304" pitchFamily="18" charset="0"/>
                <a:cs typeface="Times New Roman" panose="02020603050405020304" pitchFamily="18" charset="0"/>
                <a:sym typeface="Symbol" panose="05050102010706020507" pitchFamily="18" charset="2"/>
              </a:rPr>
              <a:t></a:t>
            </a:r>
            <a:r>
              <a:rPr lang="fr-FR" sz="1400" dirty="0">
                <a:latin typeface="Times New Roman" panose="02020603050405020304" pitchFamily="18" charset="0"/>
                <a:cs typeface="Times New Roman" panose="02020603050405020304" pitchFamily="18" charset="0"/>
              </a:rPr>
              <a:t> E-mail </a:t>
            </a:r>
            <a:r>
              <a:rPr lang="fr-FR" sz="1400" dirty="0" smtClean="0">
                <a:latin typeface="Times New Roman" panose="02020603050405020304" pitchFamily="18" charset="0"/>
                <a:cs typeface="Times New Roman" panose="02020603050405020304" pitchFamily="18" charset="0"/>
              </a:rPr>
              <a:t>:fatimetouahmed682@gmail.com</a:t>
            </a:r>
            <a:endParaRPr lang="fr-FR" sz="1400" dirty="0">
              <a:latin typeface="Times New Roman" panose="02020603050405020304" pitchFamily="18" charset="0"/>
              <a:cs typeface="Times New Roman" panose="02020603050405020304" pitchFamily="18" charset="0"/>
            </a:endParaRPr>
          </a:p>
        </p:txBody>
      </p:sp>
      <p:sp>
        <p:nvSpPr>
          <p:cNvPr id="8" name="Rectangle à coins arrondis 7"/>
          <p:cNvSpPr/>
          <p:nvPr/>
        </p:nvSpPr>
        <p:spPr>
          <a:xfrm>
            <a:off x="895927" y="3990024"/>
            <a:ext cx="10096176" cy="321035"/>
          </a:xfrm>
          <a:prstGeom prst="roundRect">
            <a:avLst/>
          </a:prstGeom>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just"/>
            <a:r>
              <a:rPr lang="fr-FR" b="1" dirty="0">
                <a:latin typeface="Times New Roman" panose="02020603050405020304" pitchFamily="18" charset="0"/>
                <a:cs typeface="Times New Roman" panose="02020603050405020304" pitchFamily="18" charset="0"/>
              </a:rPr>
              <a:t> III- Expérience professionnelle :</a:t>
            </a:r>
          </a:p>
        </p:txBody>
      </p:sp>
      <p:sp>
        <p:nvSpPr>
          <p:cNvPr id="9" name="Rectangle à coins arrondis 8"/>
          <p:cNvSpPr/>
          <p:nvPr/>
        </p:nvSpPr>
        <p:spPr>
          <a:xfrm>
            <a:off x="895927" y="4387807"/>
            <a:ext cx="10096176" cy="706581"/>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fr-FR" sz="1400" dirty="0">
                <a:latin typeface="Times New Roman" panose="02020603050405020304" pitchFamily="18" charset="0"/>
                <a:cs typeface="Times New Roman" panose="02020603050405020304" pitchFamily="18" charset="0"/>
              </a:rPr>
              <a:t> </a:t>
            </a:r>
            <a:r>
              <a:rPr lang="fr-FR" sz="1400" dirty="0">
                <a:latin typeface="Times New Roman" panose="02020603050405020304" pitchFamily="18" charset="0"/>
                <a:cs typeface="Times New Roman" panose="02020603050405020304" pitchFamily="18" charset="0"/>
                <a:sym typeface="Symbol" panose="05050102010706020507" pitchFamily="18" charset="2"/>
              </a:rPr>
              <a:t></a:t>
            </a:r>
            <a:r>
              <a:rPr lang="fr-FR" sz="1400" dirty="0">
                <a:latin typeface="Times New Roman" panose="02020603050405020304" pitchFamily="18" charset="0"/>
                <a:cs typeface="Times New Roman" panose="02020603050405020304" pitchFamily="18" charset="0"/>
              </a:rPr>
              <a:t> Du </a:t>
            </a:r>
            <a:r>
              <a:rPr lang="fr-FR" sz="1400" dirty="0" smtClean="0">
                <a:latin typeface="Times New Roman" panose="02020603050405020304" pitchFamily="18" charset="0"/>
                <a:cs typeface="Times New Roman" panose="02020603050405020304" pitchFamily="18" charset="0"/>
              </a:rPr>
              <a:t>01/11/2020 </a:t>
            </a:r>
            <a:r>
              <a:rPr lang="fr-FR" sz="1400" dirty="0">
                <a:latin typeface="Times New Roman" panose="02020603050405020304" pitchFamily="18" charset="0"/>
                <a:cs typeface="Times New Roman" panose="02020603050405020304" pitchFamily="18" charset="0"/>
              </a:rPr>
              <a:t>au </a:t>
            </a:r>
            <a:r>
              <a:rPr lang="fr-FR" sz="1400" dirty="0" smtClean="0">
                <a:latin typeface="Times New Roman" panose="02020603050405020304" pitchFamily="18" charset="0"/>
                <a:cs typeface="Times New Roman" panose="02020603050405020304" pitchFamily="18" charset="0"/>
              </a:rPr>
              <a:t>30/11/2020: </a:t>
            </a:r>
            <a:r>
              <a:rPr lang="fr-FR" sz="1400" dirty="0">
                <a:latin typeface="Times New Roman" panose="02020603050405020304" pitchFamily="18" charset="0"/>
                <a:cs typeface="Times New Roman" panose="02020603050405020304" pitchFamily="18" charset="0"/>
              </a:rPr>
              <a:t>Un stage </a:t>
            </a:r>
            <a:r>
              <a:rPr lang="fr-FR" sz="1400" dirty="0" smtClean="0">
                <a:latin typeface="Times New Roman" panose="02020603050405020304" pitchFamily="18" charset="0"/>
                <a:cs typeface="Times New Roman" panose="02020603050405020304" pitchFamily="18" charset="0"/>
              </a:rPr>
              <a:t>à l’informatique à la Direction Générale des Technologies de l’Information et de la Communication</a:t>
            </a:r>
            <a:r>
              <a:rPr lang="en-GB" sz="1400" dirty="0" smtClean="0">
                <a:latin typeface="Times New Roman" panose="02020603050405020304" pitchFamily="18" charset="0"/>
                <a:cs typeface="Times New Roman" panose="02020603050405020304" pitchFamily="18" charset="0"/>
              </a:rPr>
              <a:t>(DG TIC)</a:t>
            </a:r>
            <a:endParaRPr lang="fr-FR" sz="1400" dirty="0">
              <a:latin typeface="Times New Roman" panose="02020603050405020304" pitchFamily="18" charset="0"/>
              <a:cs typeface="Times New Roman" panose="02020603050405020304" pitchFamily="18" charset="0"/>
            </a:endParaRPr>
          </a:p>
        </p:txBody>
      </p:sp>
      <p:sp>
        <p:nvSpPr>
          <p:cNvPr id="10" name="Rectangle à coins arrondis 9"/>
          <p:cNvSpPr/>
          <p:nvPr/>
        </p:nvSpPr>
        <p:spPr>
          <a:xfrm>
            <a:off x="895927" y="5135617"/>
            <a:ext cx="10096176" cy="369455"/>
          </a:xfrm>
          <a:prstGeom prst="roundRect">
            <a:avLst/>
          </a:prstGeom>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just"/>
            <a:r>
              <a:rPr lang="fr-FR" b="1" dirty="0">
                <a:latin typeface="Times New Roman" panose="02020603050405020304" pitchFamily="18" charset="0"/>
                <a:cs typeface="Times New Roman" panose="02020603050405020304" pitchFamily="18" charset="0"/>
              </a:rPr>
              <a:t>IV- Langues parlées :</a:t>
            </a:r>
          </a:p>
        </p:txBody>
      </p:sp>
      <p:sp>
        <p:nvSpPr>
          <p:cNvPr id="11" name="Rectangle à coins arrondis 10"/>
          <p:cNvSpPr/>
          <p:nvPr/>
        </p:nvSpPr>
        <p:spPr>
          <a:xfrm>
            <a:off x="905163" y="5626034"/>
            <a:ext cx="10086940" cy="706581"/>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fr-FR" sz="1400" dirty="0" smtClean="0">
                <a:latin typeface="Times New Roman" panose="02020603050405020304" pitchFamily="18" charset="0"/>
                <a:cs typeface="Times New Roman" panose="02020603050405020304" pitchFamily="18" charset="0"/>
                <a:sym typeface="Symbol" panose="05050102010706020507" pitchFamily="18" charset="2"/>
              </a:rPr>
              <a:t></a:t>
            </a:r>
            <a:r>
              <a:rPr lang="fr-FR" sz="1400" dirty="0" smtClean="0">
                <a:latin typeface="Times New Roman" panose="02020603050405020304" pitchFamily="18" charset="0"/>
                <a:cs typeface="Times New Roman" panose="02020603050405020304" pitchFamily="18" charset="0"/>
              </a:rPr>
              <a:t>     Arabe </a:t>
            </a:r>
            <a:r>
              <a:rPr lang="fr-FR" sz="1400" dirty="0">
                <a:latin typeface="Times New Roman" panose="02020603050405020304" pitchFamily="18" charset="0"/>
                <a:cs typeface="Times New Roman" panose="02020603050405020304" pitchFamily="18" charset="0"/>
              </a:rPr>
              <a:t>: Excellent </a:t>
            </a:r>
            <a:endParaRPr lang="fr-FR" sz="1400" dirty="0" smtClean="0">
              <a:latin typeface="Times New Roman" panose="02020603050405020304" pitchFamily="18" charset="0"/>
              <a:cs typeface="Times New Roman" panose="02020603050405020304" pitchFamily="18" charset="0"/>
            </a:endParaRPr>
          </a:p>
          <a:p>
            <a:pPr marL="285750" indent="-285750">
              <a:buFont typeface="Symbol" panose="05050102010706020507" pitchFamily="18" charset="2"/>
              <a:buChar char="·"/>
            </a:pPr>
            <a:r>
              <a:rPr lang="fr-FR" sz="1400" dirty="0" smtClean="0">
                <a:latin typeface="Times New Roman" panose="02020603050405020304" pitchFamily="18" charset="0"/>
                <a:cs typeface="Times New Roman" panose="02020603050405020304" pitchFamily="18" charset="0"/>
              </a:rPr>
              <a:t>Français </a:t>
            </a:r>
            <a:r>
              <a:rPr lang="fr-FR" sz="1400" dirty="0">
                <a:latin typeface="Times New Roman" panose="02020603050405020304" pitchFamily="18" charset="0"/>
                <a:cs typeface="Times New Roman" panose="02020603050405020304" pitchFamily="18" charset="0"/>
              </a:rPr>
              <a:t>: Bien </a:t>
            </a:r>
            <a:endParaRPr lang="fr-FR" sz="1400" dirty="0" smtClean="0">
              <a:latin typeface="Times New Roman" panose="02020603050405020304" pitchFamily="18" charset="0"/>
              <a:cs typeface="Times New Roman" panose="02020603050405020304" pitchFamily="18" charset="0"/>
            </a:endParaRPr>
          </a:p>
          <a:p>
            <a:pPr marL="285750" indent="-285750">
              <a:buFont typeface="Symbol" panose="05050102010706020507" pitchFamily="18" charset="2"/>
              <a:buChar char="·"/>
            </a:pPr>
            <a:r>
              <a:rPr lang="fr-FR" sz="1400" dirty="0" smtClean="0">
                <a:latin typeface="Times New Roman" panose="02020603050405020304" pitchFamily="18" charset="0"/>
                <a:cs typeface="Times New Roman" panose="02020603050405020304" pitchFamily="18" charset="0"/>
              </a:rPr>
              <a:t> </a:t>
            </a:r>
            <a:r>
              <a:rPr lang="fr-FR" sz="1400" dirty="0">
                <a:latin typeface="Times New Roman" panose="02020603050405020304" pitchFamily="18" charset="0"/>
                <a:cs typeface="Times New Roman" panose="02020603050405020304" pitchFamily="18" charset="0"/>
              </a:rPr>
              <a:t>Anglais : Intermédiaire</a:t>
            </a:r>
          </a:p>
        </p:txBody>
      </p:sp>
    </p:spTree>
    <p:extLst>
      <p:ext uri="{BB962C8B-B14F-4D97-AF65-F5344CB8AC3E}">
        <p14:creationId xmlns:p14="http://schemas.microsoft.com/office/powerpoint/2010/main" val="25948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03744" y="152545"/>
            <a:ext cx="8950036" cy="521710"/>
          </a:xfrm>
        </p:spPr>
        <p:txBody>
          <a:bodyPr>
            <a:normAutofit/>
          </a:bodyPr>
          <a:lstStyle/>
          <a:p>
            <a:r>
              <a:rPr lang="en-GB" sz="2800" b="1" dirty="0" smtClean="0">
                <a:latin typeface="Times New Roman" panose="02020603050405020304" pitchFamily="18" charset="0"/>
                <a:cs typeface="Times New Roman" panose="02020603050405020304" pitchFamily="18" charset="0"/>
              </a:rPr>
              <a:t>Curriculum Vitae</a:t>
            </a:r>
            <a:endParaRPr lang="fr-FR" sz="2800" b="1" dirty="0">
              <a:latin typeface="Times New Roman" panose="02020603050405020304" pitchFamily="18" charset="0"/>
              <a:cs typeface="Times New Roman" panose="02020603050405020304" pitchFamily="18" charset="0"/>
            </a:endParaRPr>
          </a:p>
        </p:txBody>
      </p:sp>
      <p:sp>
        <p:nvSpPr>
          <p:cNvPr id="4" name="Rectangle à coins arrondis 3"/>
          <p:cNvSpPr/>
          <p:nvPr/>
        </p:nvSpPr>
        <p:spPr>
          <a:xfrm>
            <a:off x="905163" y="831274"/>
            <a:ext cx="10096176" cy="267854"/>
          </a:xfrm>
          <a:prstGeom prst="roundRect">
            <a:avLst/>
          </a:prstGeom>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just"/>
            <a:r>
              <a:rPr lang="fr-FR" b="1" dirty="0">
                <a:latin typeface="Times New Roman" panose="02020603050405020304" pitchFamily="18" charset="0"/>
                <a:cs typeface="Times New Roman" panose="02020603050405020304" pitchFamily="18" charset="0"/>
              </a:rPr>
              <a:t>I- Etat civil :</a:t>
            </a:r>
          </a:p>
        </p:txBody>
      </p:sp>
      <p:sp>
        <p:nvSpPr>
          <p:cNvPr id="5" name="Rectangle à coins arrondis 4"/>
          <p:cNvSpPr/>
          <p:nvPr/>
        </p:nvSpPr>
        <p:spPr>
          <a:xfrm>
            <a:off x="905163" y="3267366"/>
            <a:ext cx="10086940" cy="641922"/>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lgn="just">
              <a:buFont typeface="Symbol" panose="05050102010706020507" pitchFamily="18" charset="2"/>
              <a:buChar char="·"/>
            </a:pPr>
            <a:r>
              <a:rPr lang="fr-FR" sz="1400" dirty="0" smtClean="0">
                <a:latin typeface="Times New Roman" panose="02020603050405020304" pitchFamily="18" charset="0"/>
                <a:cs typeface="Times New Roman" panose="02020603050405020304" pitchFamily="18" charset="0"/>
              </a:rPr>
              <a:t>2015 : Diplôme </a:t>
            </a:r>
            <a:r>
              <a:rPr lang="fr-FR" sz="1400" dirty="0">
                <a:latin typeface="Times New Roman" panose="02020603050405020304" pitchFamily="18" charset="0"/>
                <a:cs typeface="Times New Roman" panose="02020603050405020304" pitchFamily="18" charset="0"/>
              </a:rPr>
              <a:t>du Brevet d’Etudes du 1er Cycle série Bilingue au Collège </a:t>
            </a:r>
            <a:r>
              <a:rPr lang="fr-FR" sz="1400" dirty="0" smtClean="0">
                <a:latin typeface="Times New Roman" panose="02020603050405020304" pitchFamily="18" charset="0"/>
                <a:cs typeface="Times New Roman" panose="02020603050405020304" pitchFamily="18" charset="0"/>
              </a:rPr>
              <a:t>Arrafat2</a:t>
            </a:r>
            <a:endParaRPr lang="fr-FR" sz="1400" dirty="0">
              <a:latin typeface="Times New Roman" panose="02020603050405020304" pitchFamily="18" charset="0"/>
              <a:cs typeface="Times New Roman" panose="02020603050405020304" pitchFamily="18" charset="0"/>
            </a:endParaRPr>
          </a:p>
          <a:p>
            <a:pPr algn="just"/>
            <a:r>
              <a:rPr lang="fr-FR" sz="1400" dirty="0" smtClean="0">
                <a:latin typeface="Times New Roman" panose="02020603050405020304" pitchFamily="18" charset="0"/>
                <a:cs typeface="Times New Roman" panose="02020603050405020304" pitchFamily="18" charset="0"/>
                <a:sym typeface="Symbol" panose="05050102010706020507" pitchFamily="18" charset="2"/>
              </a:rPr>
              <a:t></a:t>
            </a:r>
            <a:r>
              <a:rPr lang="fr-FR" sz="1400" dirty="0">
                <a:latin typeface="Times New Roman" panose="02020603050405020304" pitchFamily="18" charset="0"/>
                <a:cs typeface="Times New Roman" panose="02020603050405020304" pitchFamily="18" charset="0"/>
              </a:rPr>
              <a:t>    2018 </a:t>
            </a:r>
            <a:r>
              <a:rPr lang="fr-FR" sz="1400" dirty="0" smtClean="0">
                <a:latin typeface="Times New Roman" panose="02020603050405020304" pitchFamily="18" charset="0"/>
                <a:cs typeface="Times New Roman" panose="02020603050405020304" pitchFamily="18" charset="0"/>
              </a:rPr>
              <a:t>: Baccalauréat </a:t>
            </a:r>
            <a:r>
              <a:rPr lang="fr-FR" sz="1400" dirty="0">
                <a:latin typeface="Times New Roman" panose="02020603050405020304" pitchFamily="18" charset="0"/>
                <a:cs typeface="Times New Roman" panose="02020603050405020304" pitchFamily="18" charset="0"/>
              </a:rPr>
              <a:t>de l’Enseignement 1er série Sciences Naturelles au Lycée </a:t>
            </a:r>
            <a:r>
              <a:rPr lang="fr-FR" sz="1400" dirty="0" smtClean="0">
                <a:latin typeface="Times New Roman" panose="02020603050405020304" pitchFamily="18" charset="0"/>
                <a:cs typeface="Times New Roman" panose="02020603050405020304" pitchFamily="18" charset="0"/>
              </a:rPr>
              <a:t>Arrafat5</a:t>
            </a:r>
            <a:endParaRPr lang="fr-FR" sz="1400" dirty="0">
              <a:latin typeface="Times New Roman" panose="02020603050405020304" pitchFamily="18" charset="0"/>
              <a:cs typeface="Times New Roman" panose="02020603050405020304" pitchFamily="18" charset="0"/>
            </a:endParaRPr>
          </a:p>
        </p:txBody>
      </p:sp>
      <p:sp>
        <p:nvSpPr>
          <p:cNvPr id="6" name="Rectangle à coins arrondis 5"/>
          <p:cNvSpPr/>
          <p:nvPr/>
        </p:nvSpPr>
        <p:spPr>
          <a:xfrm>
            <a:off x="895927" y="2877105"/>
            <a:ext cx="10096176" cy="272475"/>
          </a:xfrm>
          <a:prstGeom prst="roundRect">
            <a:avLst/>
          </a:prstGeom>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just"/>
            <a:r>
              <a:rPr lang="fr-FR" b="1" dirty="0">
                <a:latin typeface="Times New Roman" panose="02020603050405020304" pitchFamily="18" charset="0"/>
                <a:cs typeface="Times New Roman" panose="02020603050405020304" pitchFamily="18" charset="0"/>
              </a:rPr>
              <a:t> II- Diplômes obtenus : </a:t>
            </a:r>
          </a:p>
        </p:txBody>
      </p:sp>
      <p:sp>
        <p:nvSpPr>
          <p:cNvPr id="7" name="Rectangle à coins arrondis 6"/>
          <p:cNvSpPr/>
          <p:nvPr/>
        </p:nvSpPr>
        <p:spPr>
          <a:xfrm>
            <a:off x="895927" y="1182254"/>
            <a:ext cx="10096176" cy="1657925"/>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fr-FR" sz="1400" dirty="0" smtClean="0">
                <a:latin typeface="Times New Roman" panose="02020603050405020304" pitchFamily="18" charset="0"/>
                <a:cs typeface="Times New Roman" panose="02020603050405020304" pitchFamily="18" charset="0"/>
                <a:sym typeface="Symbol" panose="05050102010706020507" pitchFamily="18" charset="2"/>
              </a:rPr>
              <a:t></a:t>
            </a:r>
            <a:r>
              <a:rPr lang="fr-FR" sz="1400" dirty="0" smtClean="0">
                <a:latin typeface="Times New Roman" panose="02020603050405020304" pitchFamily="18" charset="0"/>
                <a:cs typeface="Times New Roman" panose="02020603050405020304" pitchFamily="18" charset="0"/>
              </a:rPr>
              <a:t> </a:t>
            </a:r>
            <a:r>
              <a:rPr lang="fr-FR" sz="1400" dirty="0">
                <a:latin typeface="Times New Roman" panose="02020603050405020304" pitchFamily="18" charset="0"/>
                <a:cs typeface="Times New Roman" panose="02020603050405020304" pitchFamily="18" charset="0"/>
              </a:rPr>
              <a:t>Nom : Mint </a:t>
            </a:r>
            <a:r>
              <a:rPr lang="fr-FR" sz="1400" dirty="0" smtClean="0">
                <a:latin typeface="Times New Roman" panose="02020603050405020304" pitchFamily="18" charset="0"/>
                <a:cs typeface="Times New Roman" panose="02020603050405020304" pitchFamily="18" charset="0"/>
              </a:rPr>
              <a:t>Nekhteirou Ghauth</a:t>
            </a:r>
          </a:p>
          <a:p>
            <a:pPr algn="just"/>
            <a:r>
              <a:rPr lang="fr-FR" sz="1400" dirty="0" smtClean="0">
                <a:latin typeface="Times New Roman" panose="02020603050405020304" pitchFamily="18" charset="0"/>
                <a:cs typeface="Times New Roman" panose="02020603050405020304" pitchFamily="18" charset="0"/>
                <a:sym typeface="Symbol" panose="05050102010706020507" pitchFamily="18" charset="2"/>
              </a:rPr>
              <a:t></a:t>
            </a:r>
            <a:r>
              <a:rPr lang="fr-FR" sz="1400" dirty="0" smtClean="0">
                <a:latin typeface="Times New Roman" panose="02020603050405020304" pitchFamily="18" charset="0"/>
                <a:cs typeface="Times New Roman" panose="02020603050405020304" pitchFamily="18" charset="0"/>
              </a:rPr>
              <a:t> Prénom : Houda</a:t>
            </a:r>
          </a:p>
          <a:p>
            <a:pPr algn="just"/>
            <a:r>
              <a:rPr lang="fr-FR" sz="1400" dirty="0" smtClean="0">
                <a:latin typeface="Times New Roman" panose="02020603050405020304" pitchFamily="18" charset="0"/>
                <a:cs typeface="Times New Roman" panose="02020603050405020304" pitchFamily="18" charset="0"/>
                <a:sym typeface="Symbol" panose="05050102010706020507" pitchFamily="18" charset="2"/>
              </a:rPr>
              <a:t></a:t>
            </a:r>
            <a:r>
              <a:rPr lang="fr-FR" sz="1400" dirty="0" smtClean="0">
                <a:latin typeface="Times New Roman" panose="02020603050405020304" pitchFamily="18" charset="0"/>
                <a:cs typeface="Times New Roman" panose="02020603050405020304" pitchFamily="18" charset="0"/>
              </a:rPr>
              <a:t> </a:t>
            </a:r>
            <a:r>
              <a:rPr lang="fr-FR" sz="1400" dirty="0">
                <a:latin typeface="Times New Roman" panose="02020603050405020304" pitchFamily="18" charset="0"/>
                <a:cs typeface="Times New Roman" panose="02020603050405020304" pitchFamily="18" charset="0"/>
              </a:rPr>
              <a:t>Date et lieu de naissance : </a:t>
            </a:r>
            <a:r>
              <a:rPr lang="fr-FR" sz="1400" dirty="0" smtClean="0">
                <a:latin typeface="Times New Roman" panose="02020603050405020304" pitchFamily="18" charset="0"/>
                <a:cs typeface="Times New Roman" panose="02020603050405020304" pitchFamily="18" charset="0"/>
              </a:rPr>
              <a:t>30/10/1999 </a:t>
            </a:r>
            <a:r>
              <a:rPr lang="fr-FR" sz="1400" dirty="0">
                <a:latin typeface="Times New Roman" panose="02020603050405020304" pitchFamily="18" charset="0"/>
                <a:cs typeface="Times New Roman" panose="02020603050405020304" pitchFamily="18" charset="0"/>
              </a:rPr>
              <a:t>à </a:t>
            </a:r>
            <a:r>
              <a:rPr lang="fr-FR" sz="1400" dirty="0" smtClean="0">
                <a:latin typeface="Times New Roman" panose="02020603050405020304" pitchFamily="18" charset="0"/>
                <a:cs typeface="Times New Roman" panose="02020603050405020304" pitchFamily="18" charset="0"/>
              </a:rPr>
              <a:t>Kiffa  </a:t>
            </a:r>
            <a:r>
              <a:rPr lang="fr-FR" sz="1400" dirty="0">
                <a:latin typeface="Times New Roman" panose="02020603050405020304" pitchFamily="18" charset="0"/>
                <a:cs typeface="Times New Roman" panose="02020603050405020304" pitchFamily="18" charset="0"/>
              </a:rPr>
              <a:t>(Mauritanie)</a:t>
            </a:r>
          </a:p>
          <a:p>
            <a:pPr algn="just"/>
            <a:r>
              <a:rPr lang="fr-FR" sz="1400" dirty="0" smtClean="0">
                <a:latin typeface="Times New Roman" panose="02020603050405020304" pitchFamily="18" charset="0"/>
                <a:cs typeface="Times New Roman" panose="02020603050405020304" pitchFamily="18" charset="0"/>
                <a:sym typeface="Symbol" panose="05050102010706020507" pitchFamily="18" charset="2"/>
              </a:rPr>
              <a:t></a:t>
            </a:r>
            <a:r>
              <a:rPr lang="fr-FR" sz="1400" dirty="0" smtClean="0">
                <a:latin typeface="Times New Roman" panose="02020603050405020304" pitchFamily="18" charset="0"/>
                <a:cs typeface="Times New Roman" panose="02020603050405020304" pitchFamily="18" charset="0"/>
              </a:rPr>
              <a:t> </a:t>
            </a:r>
            <a:r>
              <a:rPr lang="fr-FR" sz="1400" dirty="0">
                <a:latin typeface="Times New Roman" panose="02020603050405020304" pitchFamily="18" charset="0"/>
                <a:cs typeface="Times New Roman" panose="02020603050405020304" pitchFamily="18" charset="0"/>
              </a:rPr>
              <a:t>Nationalité : Mauritanienne </a:t>
            </a:r>
          </a:p>
          <a:p>
            <a:pPr algn="just"/>
            <a:r>
              <a:rPr lang="fr-FR" sz="1400" dirty="0">
                <a:latin typeface="Times New Roman" panose="02020603050405020304" pitchFamily="18" charset="0"/>
                <a:cs typeface="Times New Roman" panose="02020603050405020304" pitchFamily="18" charset="0"/>
                <a:sym typeface="Symbol" panose="05050102010706020507" pitchFamily="18" charset="2"/>
              </a:rPr>
              <a:t></a:t>
            </a:r>
            <a:r>
              <a:rPr lang="fr-FR" sz="1400" dirty="0">
                <a:latin typeface="Times New Roman" panose="02020603050405020304" pitchFamily="18" charset="0"/>
                <a:cs typeface="Times New Roman" panose="02020603050405020304" pitchFamily="18" charset="0"/>
              </a:rPr>
              <a:t> Téléphone </a:t>
            </a:r>
            <a:r>
              <a:rPr lang="fr-FR" sz="1400" dirty="0" smtClean="0">
                <a:latin typeface="Times New Roman" panose="02020603050405020304" pitchFamily="18" charset="0"/>
                <a:cs typeface="Times New Roman" panose="02020603050405020304" pitchFamily="18" charset="0"/>
              </a:rPr>
              <a:t>: 00222 30445158</a:t>
            </a:r>
            <a:endParaRPr lang="fr-FR" sz="1400" dirty="0">
              <a:latin typeface="Times New Roman" panose="02020603050405020304" pitchFamily="18" charset="0"/>
              <a:cs typeface="Times New Roman" panose="02020603050405020304" pitchFamily="18" charset="0"/>
            </a:endParaRPr>
          </a:p>
          <a:p>
            <a:pPr algn="just"/>
            <a:r>
              <a:rPr lang="fr-FR" sz="1400" dirty="0">
                <a:latin typeface="Times New Roman" panose="02020603050405020304" pitchFamily="18" charset="0"/>
                <a:cs typeface="Times New Roman" panose="02020603050405020304" pitchFamily="18" charset="0"/>
                <a:sym typeface="Symbol" panose="05050102010706020507" pitchFamily="18" charset="2"/>
              </a:rPr>
              <a:t></a:t>
            </a:r>
            <a:r>
              <a:rPr lang="fr-FR" sz="1400" dirty="0">
                <a:latin typeface="Times New Roman" panose="02020603050405020304" pitchFamily="18" charset="0"/>
                <a:cs typeface="Times New Roman" panose="02020603050405020304" pitchFamily="18" charset="0"/>
              </a:rPr>
              <a:t> E-mail </a:t>
            </a:r>
            <a:r>
              <a:rPr lang="fr-FR" sz="1400" dirty="0" smtClean="0">
                <a:latin typeface="Times New Roman" panose="02020603050405020304" pitchFamily="18" charset="0"/>
                <a:cs typeface="Times New Roman" panose="02020603050405020304" pitchFamily="18" charset="0"/>
              </a:rPr>
              <a:t>:Houdatintane@gmail.com</a:t>
            </a:r>
            <a:endParaRPr lang="fr-FR" sz="1400" dirty="0">
              <a:latin typeface="Times New Roman" panose="02020603050405020304" pitchFamily="18" charset="0"/>
              <a:cs typeface="Times New Roman" panose="02020603050405020304" pitchFamily="18" charset="0"/>
            </a:endParaRPr>
          </a:p>
        </p:txBody>
      </p:sp>
      <p:sp>
        <p:nvSpPr>
          <p:cNvPr id="8" name="Rectangle à coins arrondis 7"/>
          <p:cNvSpPr/>
          <p:nvPr/>
        </p:nvSpPr>
        <p:spPr>
          <a:xfrm>
            <a:off x="895927" y="3990024"/>
            <a:ext cx="10096176" cy="321035"/>
          </a:xfrm>
          <a:prstGeom prst="roundRect">
            <a:avLst/>
          </a:prstGeom>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just"/>
            <a:r>
              <a:rPr lang="fr-FR" b="1" dirty="0">
                <a:latin typeface="Times New Roman" panose="02020603050405020304" pitchFamily="18" charset="0"/>
                <a:cs typeface="Times New Roman" panose="02020603050405020304" pitchFamily="18" charset="0"/>
              </a:rPr>
              <a:t> III- Expérience professionnelle :</a:t>
            </a:r>
          </a:p>
        </p:txBody>
      </p:sp>
      <p:sp>
        <p:nvSpPr>
          <p:cNvPr id="9" name="Rectangle à coins arrondis 8"/>
          <p:cNvSpPr/>
          <p:nvPr/>
        </p:nvSpPr>
        <p:spPr>
          <a:xfrm>
            <a:off x="895927" y="4387807"/>
            <a:ext cx="10096176" cy="706581"/>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fr-FR" sz="1400" dirty="0">
                <a:latin typeface="Times New Roman" panose="02020603050405020304" pitchFamily="18" charset="0"/>
                <a:cs typeface="Times New Roman" panose="02020603050405020304" pitchFamily="18" charset="0"/>
              </a:rPr>
              <a:t> </a:t>
            </a:r>
            <a:r>
              <a:rPr lang="fr-FR" sz="1400" dirty="0">
                <a:latin typeface="Times New Roman" panose="02020603050405020304" pitchFamily="18" charset="0"/>
                <a:cs typeface="Times New Roman" panose="02020603050405020304" pitchFamily="18" charset="0"/>
                <a:sym typeface="Symbol" panose="05050102010706020507" pitchFamily="18" charset="2"/>
              </a:rPr>
              <a:t></a:t>
            </a:r>
            <a:r>
              <a:rPr lang="fr-FR" sz="1400" dirty="0">
                <a:latin typeface="Times New Roman" panose="02020603050405020304" pitchFamily="18" charset="0"/>
                <a:cs typeface="Times New Roman" panose="02020603050405020304" pitchFamily="18" charset="0"/>
              </a:rPr>
              <a:t> Du </a:t>
            </a:r>
            <a:r>
              <a:rPr lang="fr-FR" sz="1400" dirty="0" smtClean="0">
                <a:latin typeface="Times New Roman" panose="02020603050405020304" pitchFamily="18" charset="0"/>
                <a:cs typeface="Times New Roman" panose="02020603050405020304" pitchFamily="18" charset="0"/>
              </a:rPr>
              <a:t>05/08/2020 </a:t>
            </a:r>
            <a:r>
              <a:rPr lang="fr-FR" sz="1400" dirty="0">
                <a:latin typeface="Times New Roman" panose="02020603050405020304" pitchFamily="18" charset="0"/>
                <a:cs typeface="Times New Roman" panose="02020603050405020304" pitchFamily="18" charset="0"/>
              </a:rPr>
              <a:t>au </a:t>
            </a:r>
            <a:r>
              <a:rPr lang="fr-FR" sz="1400" dirty="0" smtClean="0">
                <a:latin typeface="Times New Roman" panose="02020603050405020304" pitchFamily="18" charset="0"/>
                <a:cs typeface="Times New Roman" panose="02020603050405020304" pitchFamily="18" charset="0"/>
              </a:rPr>
              <a:t>05/09/2020: </a:t>
            </a:r>
            <a:r>
              <a:rPr lang="fr-FR" sz="1400" dirty="0">
                <a:latin typeface="Times New Roman" panose="02020603050405020304" pitchFamily="18" charset="0"/>
                <a:cs typeface="Times New Roman" panose="02020603050405020304" pitchFamily="18" charset="0"/>
              </a:rPr>
              <a:t>Un stage </a:t>
            </a:r>
            <a:r>
              <a:rPr lang="fr-FR" sz="1400" dirty="0" smtClean="0">
                <a:latin typeface="Times New Roman" panose="02020603050405020304" pitchFamily="18" charset="0"/>
                <a:cs typeface="Times New Roman" panose="02020603050405020304" pitchFamily="18" charset="0"/>
              </a:rPr>
              <a:t>à Servidiv</a:t>
            </a:r>
            <a:endParaRPr lang="fr-FR" sz="1400" dirty="0">
              <a:latin typeface="Times New Roman" panose="02020603050405020304" pitchFamily="18" charset="0"/>
              <a:cs typeface="Times New Roman" panose="02020603050405020304" pitchFamily="18" charset="0"/>
            </a:endParaRPr>
          </a:p>
        </p:txBody>
      </p:sp>
      <p:sp>
        <p:nvSpPr>
          <p:cNvPr id="10" name="Rectangle à coins arrondis 9"/>
          <p:cNvSpPr/>
          <p:nvPr/>
        </p:nvSpPr>
        <p:spPr>
          <a:xfrm>
            <a:off x="895927" y="5135617"/>
            <a:ext cx="10096176" cy="369455"/>
          </a:xfrm>
          <a:prstGeom prst="roundRect">
            <a:avLst/>
          </a:prstGeom>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just"/>
            <a:r>
              <a:rPr lang="fr-FR" b="1" dirty="0">
                <a:latin typeface="Times New Roman" panose="02020603050405020304" pitchFamily="18" charset="0"/>
                <a:cs typeface="Times New Roman" panose="02020603050405020304" pitchFamily="18" charset="0"/>
              </a:rPr>
              <a:t>IV- Langues parlées :</a:t>
            </a:r>
          </a:p>
        </p:txBody>
      </p:sp>
      <p:sp>
        <p:nvSpPr>
          <p:cNvPr id="11" name="Rectangle à coins arrondis 10"/>
          <p:cNvSpPr/>
          <p:nvPr/>
        </p:nvSpPr>
        <p:spPr>
          <a:xfrm>
            <a:off x="905163" y="5626034"/>
            <a:ext cx="10086940" cy="706581"/>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fr-FR" sz="1400" dirty="0" smtClean="0">
                <a:latin typeface="Times New Roman" panose="02020603050405020304" pitchFamily="18" charset="0"/>
                <a:cs typeface="Times New Roman" panose="02020603050405020304" pitchFamily="18" charset="0"/>
                <a:sym typeface="Symbol" panose="05050102010706020507" pitchFamily="18" charset="2"/>
              </a:rPr>
              <a:t></a:t>
            </a:r>
            <a:r>
              <a:rPr lang="fr-FR" sz="1400" dirty="0" smtClean="0">
                <a:latin typeface="Times New Roman" panose="02020603050405020304" pitchFamily="18" charset="0"/>
                <a:cs typeface="Times New Roman" panose="02020603050405020304" pitchFamily="18" charset="0"/>
              </a:rPr>
              <a:t>     Arabe </a:t>
            </a:r>
            <a:r>
              <a:rPr lang="fr-FR" sz="1400" dirty="0">
                <a:latin typeface="Times New Roman" panose="02020603050405020304" pitchFamily="18" charset="0"/>
                <a:cs typeface="Times New Roman" panose="02020603050405020304" pitchFamily="18" charset="0"/>
              </a:rPr>
              <a:t>: Excellent </a:t>
            </a:r>
            <a:endParaRPr lang="fr-FR" sz="1400" dirty="0" smtClean="0">
              <a:latin typeface="Times New Roman" panose="02020603050405020304" pitchFamily="18" charset="0"/>
              <a:cs typeface="Times New Roman" panose="02020603050405020304" pitchFamily="18" charset="0"/>
            </a:endParaRPr>
          </a:p>
          <a:p>
            <a:pPr marL="285750" indent="-285750">
              <a:buFont typeface="Symbol" panose="05050102010706020507" pitchFamily="18" charset="2"/>
              <a:buChar char="·"/>
            </a:pPr>
            <a:r>
              <a:rPr lang="fr-FR" sz="1400" dirty="0" smtClean="0">
                <a:latin typeface="Times New Roman" panose="02020603050405020304" pitchFamily="18" charset="0"/>
                <a:cs typeface="Times New Roman" panose="02020603050405020304" pitchFamily="18" charset="0"/>
              </a:rPr>
              <a:t>Français </a:t>
            </a:r>
            <a:r>
              <a:rPr lang="fr-FR" sz="1400" dirty="0">
                <a:latin typeface="Times New Roman" panose="02020603050405020304" pitchFamily="18" charset="0"/>
                <a:cs typeface="Times New Roman" panose="02020603050405020304" pitchFamily="18" charset="0"/>
              </a:rPr>
              <a:t>: Bien </a:t>
            </a:r>
            <a:endParaRPr lang="fr-FR" sz="1400" dirty="0" smtClean="0">
              <a:latin typeface="Times New Roman" panose="02020603050405020304" pitchFamily="18" charset="0"/>
              <a:cs typeface="Times New Roman" panose="02020603050405020304" pitchFamily="18" charset="0"/>
            </a:endParaRPr>
          </a:p>
          <a:p>
            <a:pPr marL="285750" indent="-285750">
              <a:buFont typeface="Symbol" panose="05050102010706020507" pitchFamily="18" charset="2"/>
              <a:buChar char="·"/>
            </a:pPr>
            <a:r>
              <a:rPr lang="fr-FR" sz="1400" dirty="0" smtClean="0">
                <a:latin typeface="Times New Roman" panose="02020603050405020304" pitchFamily="18" charset="0"/>
                <a:cs typeface="Times New Roman" panose="02020603050405020304" pitchFamily="18" charset="0"/>
              </a:rPr>
              <a:t> </a:t>
            </a:r>
            <a:r>
              <a:rPr lang="fr-FR" sz="1400" dirty="0">
                <a:latin typeface="Times New Roman" panose="02020603050405020304" pitchFamily="18" charset="0"/>
                <a:cs typeface="Times New Roman" panose="02020603050405020304" pitchFamily="18" charset="0"/>
              </a:rPr>
              <a:t>Anglais : </a:t>
            </a:r>
            <a:r>
              <a:rPr lang="fr-FR" sz="1400" dirty="0" smtClean="0">
                <a:latin typeface="Times New Roman" panose="02020603050405020304" pitchFamily="18" charset="0"/>
                <a:cs typeface="Times New Roman" panose="02020603050405020304" pitchFamily="18" charset="0"/>
              </a:rPr>
              <a:t>Bien</a:t>
            </a:r>
            <a:endParaRPr lang="fr-F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090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03744" y="152545"/>
            <a:ext cx="8950036" cy="521710"/>
          </a:xfrm>
        </p:spPr>
        <p:txBody>
          <a:bodyPr>
            <a:normAutofit/>
          </a:bodyPr>
          <a:lstStyle/>
          <a:p>
            <a:r>
              <a:rPr lang="en-GB" sz="2800" b="1" dirty="0" smtClean="0">
                <a:latin typeface="Times New Roman" panose="02020603050405020304" pitchFamily="18" charset="0"/>
                <a:cs typeface="Times New Roman" panose="02020603050405020304" pitchFamily="18" charset="0"/>
              </a:rPr>
              <a:t>Curriculum Vitae</a:t>
            </a:r>
            <a:endParaRPr lang="fr-FR" sz="2800" b="1" dirty="0">
              <a:latin typeface="Times New Roman" panose="02020603050405020304" pitchFamily="18" charset="0"/>
              <a:cs typeface="Times New Roman" panose="02020603050405020304" pitchFamily="18" charset="0"/>
            </a:endParaRPr>
          </a:p>
        </p:txBody>
      </p:sp>
      <p:sp>
        <p:nvSpPr>
          <p:cNvPr id="4" name="Rectangle à coins arrondis 3"/>
          <p:cNvSpPr/>
          <p:nvPr/>
        </p:nvSpPr>
        <p:spPr>
          <a:xfrm>
            <a:off x="905163" y="831274"/>
            <a:ext cx="10096176" cy="267854"/>
          </a:xfrm>
          <a:prstGeom prst="roundRect">
            <a:avLst/>
          </a:prstGeom>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just"/>
            <a:r>
              <a:rPr lang="fr-FR" b="1" dirty="0">
                <a:latin typeface="Times New Roman" panose="02020603050405020304" pitchFamily="18" charset="0"/>
                <a:cs typeface="Times New Roman" panose="02020603050405020304" pitchFamily="18" charset="0"/>
              </a:rPr>
              <a:t>I- Etat civil :</a:t>
            </a:r>
          </a:p>
        </p:txBody>
      </p:sp>
      <p:sp>
        <p:nvSpPr>
          <p:cNvPr id="5" name="Rectangle à coins arrondis 4"/>
          <p:cNvSpPr/>
          <p:nvPr/>
        </p:nvSpPr>
        <p:spPr>
          <a:xfrm>
            <a:off x="905163" y="3267366"/>
            <a:ext cx="10086940" cy="641922"/>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lgn="just">
              <a:buFont typeface="Symbol" panose="05050102010706020507" pitchFamily="18" charset="2"/>
              <a:buChar char="·"/>
            </a:pPr>
            <a:r>
              <a:rPr lang="fr-FR" sz="1400" dirty="0" smtClean="0">
                <a:latin typeface="Times New Roman" panose="02020603050405020304" pitchFamily="18" charset="0"/>
                <a:cs typeface="Times New Roman" panose="02020603050405020304" pitchFamily="18" charset="0"/>
              </a:rPr>
              <a:t>2015 </a:t>
            </a:r>
            <a:r>
              <a:rPr lang="fr-FR" sz="1400" dirty="0">
                <a:latin typeface="Times New Roman" panose="02020603050405020304" pitchFamily="18" charset="0"/>
                <a:cs typeface="Times New Roman" panose="02020603050405020304" pitchFamily="18" charset="0"/>
              </a:rPr>
              <a:t>: </a:t>
            </a:r>
            <a:r>
              <a:rPr lang="fr-FR" sz="1400" dirty="0" smtClean="0">
                <a:latin typeface="Times New Roman" panose="02020603050405020304" pitchFamily="18" charset="0"/>
                <a:cs typeface="Times New Roman" panose="02020603050405020304" pitchFamily="18" charset="0"/>
              </a:rPr>
              <a:t>Diplôme du Brevet d’Etudes du 1er Cycle série Bilingue au Lycée</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Tevrag-zein</a:t>
            </a:r>
            <a:endParaRPr lang="fr-FR" sz="1400" dirty="0" smtClean="0">
              <a:latin typeface="Times New Roman" panose="02020603050405020304" pitchFamily="18" charset="0"/>
              <a:cs typeface="Times New Roman" panose="02020603050405020304" pitchFamily="18" charset="0"/>
            </a:endParaRPr>
          </a:p>
          <a:p>
            <a:pPr marL="285750" indent="-285750" algn="just">
              <a:buFont typeface="Symbol" panose="05050102010706020507" pitchFamily="18" charset="2"/>
              <a:buChar char="·"/>
            </a:pPr>
            <a:endParaRPr lang="fr-FR" sz="1400" dirty="0" smtClean="0">
              <a:latin typeface="Times New Roman" panose="02020603050405020304" pitchFamily="18" charset="0"/>
              <a:cs typeface="Times New Roman" panose="02020603050405020304" pitchFamily="18" charset="0"/>
            </a:endParaRPr>
          </a:p>
          <a:p>
            <a:pPr algn="just"/>
            <a:r>
              <a:rPr lang="fr-FR" sz="1400" dirty="0" smtClean="0">
                <a:latin typeface="Times New Roman" panose="02020603050405020304" pitchFamily="18" charset="0"/>
                <a:cs typeface="Times New Roman" panose="02020603050405020304" pitchFamily="18" charset="0"/>
                <a:sym typeface="Symbol" panose="05050102010706020507" pitchFamily="18" charset="2"/>
              </a:rPr>
              <a:t></a:t>
            </a:r>
            <a:r>
              <a:rPr lang="fr-FR" sz="1400" dirty="0" smtClean="0">
                <a:latin typeface="Times New Roman" panose="02020603050405020304" pitchFamily="18" charset="0"/>
                <a:cs typeface="Times New Roman" panose="02020603050405020304" pitchFamily="18" charset="0"/>
              </a:rPr>
              <a:t>    2018 : Baccalauréat de l’Enseignement 1er série </a:t>
            </a:r>
            <a:r>
              <a:rPr lang="fr-FR" sz="1400" dirty="0" err="1" smtClean="0">
                <a:latin typeface="Times New Roman" panose="02020603050405020304" pitchFamily="18" charset="0"/>
                <a:cs typeface="Times New Roman" panose="02020603050405020304" pitchFamily="18" charset="0"/>
              </a:rPr>
              <a:t>Mathematiques</a:t>
            </a:r>
            <a:r>
              <a:rPr lang="fr-FR" sz="1400" dirty="0" smtClean="0">
                <a:latin typeface="Times New Roman" panose="02020603050405020304" pitchFamily="18" charset="0"/>
                <a:cs typeface="Times New Roman" panose="02020603050405020304" pitchFamily="18" charset="0"/>
              </a:rPr>
              <a:t> au Lycée de </a:t>
            </a:r>
            <a:r>
              <a:rPr lang="fr-FR" sz="1400" dirty="0" err="1" smtClean="0">
                <a:latin typeface="Times New Roman" panose="02020603050405020304" pitchFamily="18" charset="0"/>
                <a:cs typeface="Times New Roman" panose="02020603050405020304" pitchFamily="18" charset="0"/>
              </a:rPr>
              <a:t>garç</a:t>
            </a:r>
            <a:r>
              <a:rPr lang="en-US" sz="1400" dirty="0" err="1" smtClean="0">
                <a:latin typeface="Times New Roman" panose="02020603050405020304" pitchFamily="18" charset="0"/>
                <a:cs typeface="Times New Roman" panose="02020603050405020304" pitchFamily="18" charset="0"/>
              </a:rPr>
              <a:t>ons</a:t>
            </a:r>
            <a:r>
              <a:rPr lang="en-US" sz="1400" dirty="0" smtClean="0">
                <a:latin typeface="Times New Roman" panose="02020603050405020304" pitchFamily="18" charset="0"/>
                <a:cs typeface="Times New Roman" panose="02020603050405020304" pitchFamily="18" charset="0"/>
              </a:rPr>
              <a:t> 2</a:t>
            </a:r>
            <a:endParaRPr lang="fr-FR" sz="1400" dirty="0">
              <a:latin typeface="Times New Roman" panose="02020603050405020304" pitchFamily="18" charset="0"/>
              <a:cs typeface="Times New Roman" panose="02020603050405020304" pitchFamily="18" charset="0"/>
            </a:endParaRPr>
          </a:p>
        </p:txBody>
      </p:sp>
      <p:sp>
        <p:nvSpPr>
          <p:cNvPr id="6" name="Rectangle à coins arrondis 5"/>
          <p:cNvSpPr/>
          <p:nvPr/>
        </p:nvSpPr>
        <p:spPr>
          <a:xfrm>
            <a:off x="895927" y="2877105"/>
            <a:ext cx="10096176" cy="272475"/>
          </a:xfrm>
          <a:prstGeom prst="roundRect">
            <a:avLst/>
          </a:prstGeom>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just"/>
            <a:r>
              <a:rPr lang="fr-FR" b="1" dirty="0">
                <a:latin typeface="Times New Roman" panose="02020603050405020304" pitchFamily="18" charset="0"/>
                <a:cs typeface="Times New Roman" panose="02020603050405020304" pitchFamily="18" charset="0"/>
              </a:rPr>
              <a:t> II- Diplômes obtenus : </a:t>
            </a:r>
          </a:p>
        </p:txBody>
      </p:sp>
      <p:sp>
        <p:nvSpPr>
          <p:cNvPr id="7" name="Rectangle à coins arrondis 6"/>
          <p:cNvSpPr/>
          <p:nvPr/>
        </p:nvSpPr>
        <p:spPr>
          <a:xfrm>
            <a:off x="895927" y="1182254"/>
            <a:ext cx="10096176" cy="1657925"/>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fr-FR" sz="1400" dirty="0" smtClean="0">
                <a:latin typeface="Times New Roman" panose="02020603050405020304" pitchFamily="18" charset="0"/>
                <a:cs typeface="Times New Roman" panose="02020603050405020304" pitchFamily="18" charset="0"/>
                <a:sym typeface="Symbol" panose="05050102010706020507" pitchFamily="18" charset="2"/>
              </a:rPr>
              <a:t></a:t>
            </a:r>
            <a:r>
              <a:rPr lang="fr-FR" sz="1400" dirty="0" smtClean="0">
                <a:latin typeface="Times New Roman" panose="02020603050405020304" pitchFamily="18" charset="0"/>
                <a:cs typeface="Times New Roman" panose="02020603050405020304" pitchFamily="18" charset="0"/>
              </a:rPr>
              <a:t> </a:t>
            </a:r>
            <a:r>
              <a:rPr lang="fr-FR" sz="1400" dirty="0">
                <a:latin typeface="Times New Roman" panose="02020603050405020304" pitchFamily="18" charset="0"/>
                <a:cs typeface="Times New Roman" panose="02020603050405020304" pitchFamily="18" charset="0"/>
              </a:rPr>
              <a:t>Nom : </a:t>
            </a:r>
            <a:r>
              <a:rPr lang="fr-FR"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Abdellahi</a:t>
            </a:r>
            <a:r>
              <a:rPr lang="en-US" sz="1400" dirty="0" smtClean="0">
                <a:latin typeface="Times New Roman" panose="02020603050405020304" pitchFamily="18" charset="0"/>
                <a:cs typeface="Times New Roman" panose="02020603050405020304" pitchFamily="18" charset="0"/>
              </a:rPr>
              <a:t> Ahmed </a:t>
            </a:r>
            <a:r>
              <a:rPr lang="en-US" sz="1400" dirty="0" err="1" smtClean="0">
                <a:latin typeface="Times New Roman" panose="02020603050405020304" pitchFamily="18" charset="0"/>
                <a:cs typeface="Times New Roman" panose="02020603050405020304" pitchFamily="18" charset="0"/>
              </a:rPr>
              <a:t>Maouloud</a:t>
            </a:r>
            <a:endParaRPr lang="fr-FR" sz="1400" dirty="0" smtClean="0">
              <a:latin typeface="Times New Roman" panose="02020603050405020304" pitchFamily="18" charset="0"/>
              <a:cs typeface="Times New Roman" panose="02020603050405020304" pitchFamily="18" charset="0"/>
            </a:endParaRPr>
          </a:p>
          <a:p>
            <a:pPr algn="just"/>
            <a:r>
              <a:rPr lang="fr-FR" sz="1400" dirty="0" smtClean="0">
                <a:latin typeface="Times New Roman" panose="02020603050405020304" pitchFamily="18" charset="0"/>
                <a:cs typeface="Times New Roman" panose="02020603050405020304" pitchFamily="18" charset="0"/>
                <a:sym typeface="Symbol" panose="05050102010706020507" pitchFamily="18" charset="2"/>
              </a:rPr>
              <a:t></a:t>
            </a:r>
            <a:r>
              <a:rPr lang="fr-FR" sz="1400" dirty="0" smtClean="0">
                <a:latin typeface="Times New Roman" panose="02020603050405020304" pitchFamily="18" charset="0"/>
                <a:cs typeface="Times New Roman" panose="02020603050405020304" pitchFamily="18" charset="0"/>
              </a:rPr>
              <a:t> Prénom : </a:t>
            </a:r>
            <a:r>
              <a:rPr lang="fr-FR" sz="1400" dirty="0" err="1" smtClean="0">
                <a:latin typeface="Times New Roman" panose="02020603050405020304" pitchFamily="18" charset="0"/>
                <a:cs typeface="Times New Roman" panose="02020603050405020304" pitchFamily="18" charset="0"/>
              </a:rPr>
              <a:t>Selem</a:t>
            </a:r>
            <a:r>
              <a:rPr lang="fr-FR" sz="1400" dirty="0" smtClean="0">
                <a:latin typeface="Times New Roman" panose="02020603050405020304" pitchFamily="18" charset="0"/>
                <a:cs typeface="Times New Roman" panose="02020603050405020304" pitchFamily="18" charset="0"/>
              </a:rPr>
              <a:t> </a:t>
            </a:r>
            <a:r>
              <a:rPr lang="fr-FR" sz="1400" dirty="0" err="1" smtClean="0">
                <a:latin typeface="Times New Roman" panose="02020603050405020304" pitchFamily="18" charset="0"/>
                <a:cs typeface="Times New Roman" panose="02020603050405020304" pitchFamily="18" charset="0"/>
              </a:rPr>
              <a:t>Bouha</a:t>
            </a:r>
            <a:endParaRPr lang="fr-FR" sz="1400" dirty="0" smtClean="0">
              <a:latin typeface="Times New Roman" panose="02020603050405020304" pitchFamily="18" charset="0"/>
              <a:cs typeface="Times New Roman" panose="02020603050405020304" pitchFamily="18" charset="0"/>
            </a:endParaRPr>
          </a:p>
          <a:p>
            <a:pPr algn="just"/>
            <a:r>
              <a:rPr lang="fr-FR" sz="1400" dirty="0" smtClean="0">
                <a:latin typeface="Times New Roman" panose="02020603050405020304" pitchFamily="18" charset="0"/>
                <a:cs typeface="Times New Roman" panose="02020603050405020304" pitchFamily="18" charset="0"/>
                <a:sym typeface="Symbol" panose="05050102010706020507" pitchFamily="18" charset="2"/>
              </a:rPr>
              <a:t></a:t>
            </a:r>
            <a:r>
              <a:rPr lang="fr-FR" sz="1400" dirty="0" smtClean="0">
                <a:latin typeface="Times New Roman" panose="02020603050405020304" pitchFamily="18" charset="0"/>
                <a:cs typeface="Times New Roman" panose="02020603050405020304" pitchFamily="18" charset="0"/>
              </a:rPr>
              <a:t> </a:t>
            </a:r>
            <a:r>
              <a:rPr lang="fr-FR" sz="1400" dirty="0">
                <a:latin typeface="Times New Roman" panose="02020603050405020304" pitchFamily="18" charset="0"/>
                <a:cs typeface="Times New Roman" panose="02020603050405020304" pitchFamily="18" charset="0"/>
              </a:rPr>
              <a:t>Date et lieu de naissance : </a:t>
            </a:r>
            <a:r>
              <a:rPr lang="fr-FR" sz="1400" dirty="0" smtClean="0">
                <a:latin typeface="Times New Roman" panose="02020603050405020304" pitchFamily="18" charset="0"/>
                <a:cs typeface="Times New Roman" panose="02020603050405020304" pitchFamily="18" charset="0"/>
              </a:rPr>
              <a:t>03/12/2000 </a:t>
            </a:r>
            <a:r>
              <a:rPr lang="fr-FR" sz="1400" dirty="0">
                <a:latin typeface="Times New Roman" panose="02020603050405020304" pitchFamily="18" charset="0"/>
                <a:cs typeface="Times New Roman" panose="02020603050405020304" pitchFamily="18" charset="0"/>
              </a:rPr>
              <a:t>à </a:t>
            </a:r>
            <a:r>
              <a:rPr lang="fr-FR" sz="1400" dirty="0" smtClean="0">
                <a:latin typeface="Times New Roman" panose="02020603050405020304" pitchFamily="18" charset="0"/>
                <a:cs typeface="Times New Roman" panose="02020603050405020304" pitchFamily="18" charset="0"/>
              </a:rPr>
              <a:t>Arafat(Mauritanie</a:t>
            </a:r>
            <a:r>
              <a:rPr lang="fr-FR" sz="1400" dirty="0">
                <a:latin typeface="Times New Roman" panose="02020603050405020304" pitchFamily="18" charset="0"/>
                <a:cs typeface="Times New Roman" panose="02020603050405020304" pitchFamily="18" charset="0"/>
              </a:rPr>
              <a:t>)</a:t>
            </a:r>
          </a:p>
          <a:p>
            <a:pPr algn="just"/>
            <a:r>
              <a:rPr lang="fr-FR" sz="1400" dirty="0" smtClean="0">
                <a:latin typeface="Times New Roman" panose="02020603050405020304" pitchFamily="18" charset="0"/>
                <a:cs typeface="Times New Roman" panose="02020603050405020304" pitchFamily="18" charset="0"/>
                <a:sym typeface="Symbol" panose="05050102010706020507" pitchFamily="18" charset="2"/>
              </a:rPr>
              <a:t></a:t>
            </a:r>
            <a:r>
              <a:rPr lang="fr-FR" sz="1400" dirty="0" smtClean="0">
                <a:latin typeface="Times New Roman" panose="02020603050405020304" pitchFamily="18" charset="0"/>
                <a:cs typeface="Times New Roman" panose="02020603050405020304" pitchFamily="18" charset="0"/>
              </a:rPr>
              <a:t> </a:t>
            </a:r>
            <a:r>
              <a:rPr lang="fr-FR" sz="1400" dirty="0">
                <a:latin typeface="Times New Roman" panose="02020603050405020304" pitchFamily="18" charset="0"/>
                <a:cs typeface="Times New Roman" panose="02020603050405020304" pitchFamily="18" charset="0"/>
              </a:rPr>
              <a:t>Nationalité : Mauritanienne </a:t>
            </a:r>
          </a:p>
          <a:p>
            <a:pPr algn="just"/>
            <a:r>
              <a:rPr lang="fr-FR" sz="1400" dirty="0">
                <a:latin typeface="Times New Roman" panose="02020603050405020304" pitchFamily="18" charset="0"/>
                <a:cs typeface="Times New Roman" panose="02020603050405020304" pitchFamily="18" charset="0"/>
                <a:sym typeface="Symbol" panose="05050102010706020507" pitchFamily="18" charset="2"/>
              </a:rPr>
              <a:t></a:t>
            </a:r>
            <a:r>
              <a:rPr lang="fr-FR" sz="1400" dirty="0">
                <a:latin typeface="Times New Roman" panose="02020603050405020304" pitchFamily="18" charset="0"/>
                <a:cs typeface="Times New Roman" panose="02020603050405020304" pitchFamily="18" charset="0"/>
              </a:rPr>
              <a:t> Téléphone </a:t>
            </a:r>
            <a:r>
              <a:rPr lang="fr-FR" sz="1400" dirty="0" smtClean="0">
                <a:latin typeface="Times New Roman" panose="02020603050405020304" pitchFamily="18" charset="0"/>
                <a:cs typeface="Times New Roman" panose="02020603050405020304" pitchFamily="18" charset="0"/>
              </a:rPr>
              <a:t>: 00222 36982808</a:t>
            </a:r>
            <a:endParaRPr lang="fr-FR" sz="1400" dirty="0">
              <a:latin typeface="Times New Roman" panose="02020603050405020304" pitchFamily="18" charset="0"/>
              <a:cs typeface="Times New Roman" panose="02020603050405020304" pitchFamily="18" charset="0"/>
            </a:endParaRPr>
          </a:p>
          <a:p>
            <a:pPr algn="just"/>
            <a:r>
              <a:rPr lang="fr-FR" sz="1400" dirty="0">
                <a:latin typeface="Times New Roman" panose="02020603050405020304" pitchFamily="18" charset="0"/>
                <a:cs typeface="Times New Roman" panose="02020603050405020304" pitchFamily="18" charset="0"/>
                <a:sym typeface="Symbol" panose="05050102010706020507" pitchFamily="18" charset="2"/>
              </a:rPr>
              <a:t></a:t>
            </a:r>
            <a:r>
              <a:rPr lang="fr-FR" sz="1400" dirty="0">
                <a:latin typeface="Times New Roman" panose="02020603050405020304" pitchFamily="18" charset="0"/>
                <a:cs typeface="Times New Roman" panose="02020603050405020304" pitchFamily="18" charset="0"/>
              </a:rPr>
              <a:t> E-mail </a:t>
            </a:r>
            <a:r>
              <a:rPr lang="fr-FR" sz="1400" dirty="0" smtClean="0">
                <a:latin typeface="Times New Roman" panose="02020603050405020304" pitchFamily="18" charset="0"/>
                <a:cs typeface="Times New Roman" panose="02020603050405020304" pitchFamily="18" charset="0"/>
              </a:rPr>
              <a:t>:ghweylemed7595@gmail.com</a:t>
            </a:r>
            <a:endParaRPr lang="fr-FR" sz="1400" dirty="0">
              <a:latin typeface="Times New Roman" panose="02020603050405020304" pitchFamily="18" charset="0"/>
              <a:cs typeface="Times New Roman" panose="02020603050405020304" pitchFamily="18" charset="0"/>
            </a:endParaRPr>
          </a:p>
        </p:txBody>
      </p:sp>
      <p:sp>
        <p:nvSpPr>
          <p:cNvPr id="8" name="Rectangle à coins arrondis 7"/>
          <p:cNvSpPr/>
          <p:nvPr/>
        </p:nvSpPr>
        <p:spPr>
          <a:xfrm>
            <a:off x="895927" y="3990024"/>
            <a:ext cx="10096176" cy="321035"/>
          </a:xfrm>
          <a:prstGeom prst="roundRect">
            <a:avLst/>
          </a:prstGeom>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just"/>
            <a:r>
              <a:rPr lang="fr-FR" b="1" dirty="0">
                <a:latin typeface="Times New Roman" panose="02020603050405020304" pitchFamily="18" charset="0"/>
                <a:cs typeface="Times New Roman" panose="02020603050405020304" pitchFamily="18" charset="0"/>
              </a:rPr>
              <a:t> III- Expérience professionnelle :</a:t>
            </a:r>
          </a:p>
        </p:txBody>
      </p:sp>
      <p:sp>
        <p:nvSpPr>
          <p:cNvPr id="9" name="Rectangle à coins arrondis 8"/>
          <p:cNvSpPr/>
          <p:nvPr/>
        </p:nvSpPr>
        <p:spPr>
          <a:xfrm>
            <a:off x="895927" y="4387807"/>
            <a:ext cx="10096176" cy="706581"/>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fr-FR" sz="1400" dirty="0">
                <a:latin typeface="Times New Roman" panose="02020603050405020304" pitchFamily="18" charset="0"/>
                <a:cs typeface="Times New Roman" panose="02020603050405020304" pitchFamily="18" charset="0"/>
              </a:rPr>
              <a:t> </a:t>
            </a:r>
            <a:r>
              <a:rPr lang="fr-FR" sz="1400" dirty="0">
                <a:latin typeface="Times New Roman" panose="02020603050405020304" pitchFamily="18" charset="0"/>
                <a:cs typeface="Times New Roman" panose="02020603050405020304" pitchFamily="18" charset="0"/>
                <a:sym typeface="Symbol" panose="05050102010706020507" pitchFamily="18" charset="2"/>
              </a:rPr>
              <a:t></a:t>
            </a:r>
            <a:r>
              <a:rPr lang="fr-FR" sz="1400" dirty="0">
                <a:latin typeface="Times New Roman" panose="02020603050405020304" pitchFamily="18" charset="0"/>
                <a:cs typeface="Times New Roman" panose="02020603050405020304" pitchFamily="18" charset="0"/>
              </a:rPr>
              <a:t> Du </a:t>
            </a:r>
            <a:r>
              <a:rPr lang="fr-FR" sz="1400" dirty="0" smtClean="0">
                <a:latin typeface="Times New Roman" panose="02020603050405020304" pitchFamily="18" charset="0"/>
                <a:cs typeface="Times New Roman" panose="02020603050405020304" pitchFamily="18" charset="0"/>
              </a:rPr>
              <a:t>02/11/2020 </a:t>
            </a:r>
            <a:r>
              <a:rPr lang="fr-FR" sz="1400" dirty="0">
                <a:latin typeface="Times New Roman" panose="02020603050405020304" pitchFamily="18" charset="0"/>
                <a:cs typeface="Times New Roman" panose="02020603050405020304" pitchFamily="18" charset="0"/>
              </a:rPr>
              <a:t>au </a:t>
            </a:r>
            <a:r>
              <a:rPr lang="fr-FR" sz="1400" dirty="0" smtClean="0">
                <a:latin typeface="Times New Roman" panose="02020603050405020304" pitchFamily="18" charset="0"/>
                <a:cs typeface="Times New Roman" panose="02020603050405020304" pitchFamily="18" charset="0"/>
              </a:rPr>
              <a:t>31/11/2020: </a:t>
            </a:r>
            <a:r>
              <a:rPr lang="fr-FR" sz="1400" dirty="0">
                <a:latin typeface="Times New Roman" panose="02020603050405020304" pitchFamily="18" charset="0"/>
                <a:cs typeface="Times New Roman" panose="02020603050405020304" pitchFamily="18" charset="0"/>
              </a:rPr>
              <a:t>Un stage </a:t>
            </a:r>
            <a:r>
              <a:rPr lang="fr-FR" sz="1400" dirty="0" smtClean="0">
                <a:latin typeface="Times New Roman" panose="02020603050405020304" pitchFamily="18" charset="0"/>
                <a:cs typeface="Times New Roman" panose="02020603050405020304" pitchFamily="18" charset="0"/>
              </a:rPr>
              <a:t>pratique a la Banque pour le Commerce et l’Industrie (B.C.I) dans les Dé</a:t>
            </a:r>
            <a:r>
              <a:rPr lang="en-US" sz="1400" dirty="0" err="1" smtClean="0">
                <a:latin typeface="Times New Roman" panose="02020603050405020304" pitchFamily="18" charset="0"/>
                <a:cs typeface="Times New Roman" panose="02020603050405020304" pitchFamily="18" charset="0"/>
              </a:rPr>
              <a:t>partements</a:t>
            </a:r>
            <a:r>
              <a:rPr lang="fr-FR" sz="1400" dirty="0" smtClean="0">
                <a:latin typeface="Times New Roman" panose="02020603050405020304" pitchFamily="18" charset="0"/>
                <a:cs typeface="Times New Roman" panose="02020603050405020304" pitchFamily="18" charset="0"/>
              </a:rPr>
              <a:t> : Comptabilité  , Crédit </a:t>
            </a:r>
            <a:endParaRPr lang="fr-FR" sz="1400" dirty="0">
              <a:latin typeface="Times New Roman" panose="02020603050405020304" pitchFamily="18" charset="0"/>
              <a:cs typeface="Times New Roman" panose="02020603050405020304" pitchFamily="18" charset="0"/>
            </a:endParaRPr>
          </a:p>
        </p:txBody>
      </p:sp>
      <p:sp>
        <p:nvSpPr>
          <p:cNvPr id="10" name="Rectangle à coins arrondis 9"/>
          <p:cNvSpPr/>
          <p:nvPr/>
        </p:nvSpPr>
        <p:spPr>
          <a:xfrm>
            <a:off x="895927" y="5135617"/>
            <a:ext cx="10096176" cy="369455"/>
          </a:xfrm>
          <a:prstGeom prst="roundRect">
            <a:avLst/>
          </a:prstGeom>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just"/>
            <a:r>
              <a:rPr lang="fr-FR" b="1" dirty="0">
                <a:latin typeface="Times New Roman" panose="02020603050405020304" pitchFamily="18" charset="0"/>
                <a:cs typeface="Times New Roman" panose="02020603050405020304" pitchFamily="18" charset="0"/>
              </a:rPr>
              <a:t>IV- Langues parlées :</a:t>
            </a:r>
          </a:p>
        </p:txBody>
      </p:sp>
      <p:sp>
        <p:nvSpPr>
          <p:cNvPr id="11" name="Rectangle à coins arrondis 10"/>
          <p:cNvSpPr/>
          <p:nvPr/>
        </p:nvSpPr>
        <p:spPr>
          <a:xfrm>
            <a:off x="905163" y="5626034"/>
            <a:ext cx="10086940" cy="706581"/>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fr-FR" sz="1400" dirty="0" smtClean="0">
                <a:latin typeface="Times New Roman" panose="02020603050405020304" pitchFamily="18" charset="0"/>
                <a:cs typeface="Times New Roman" panose="02020603050405020304" pitchFamily="18" charset="0"/>
                <a:sym typeface="Symbol" panose="05050102010706020507" pitchFamily="18" charset="2"/>
              </a:rPr>
              <a:t></a:t>
            </a:r>
            <a:r>
              <a:rPr lang="fr-FR" sz="1400" dirty="0" smtClean="0">
                <a:latin typeface="Times New Roman" panose="02020603050405020304" pitchFamily="18" charset="0"/>
                <a:cs typeface="Times New Roman" panose="02020603050405020304" pitchFamily="18" charset="0"/>
              </a:rPr>
              <a:t>     Arabe </a:t>
            </a:r>
            <a:r>
              <a:rPr lang="fr-FR" sz="1400" dirty="0">
                <a:latin typeface="Times New Roman" panose="02020603050405020304" pitchFamily="18" charset="0"/>
                <a:cs typeface="Times New Roman" panose="02020603050405020304" pitchFamily="18" charset="0"/>
              </a:rPr>
              <a:t>: Excellent </a:t>
            </a:r>
            <a:endParaRPr lang="fr-FR" sz="1400" dirty="0" smtClean="0">
              <a:latin typeface="Times New Roman" panose="02020603050405020304" pitchFamily="18" charset="0"/>
              <a:cs typeface="Times New Roman" panose="02020603050405020304" pitchFamily="18" charset="0"/>
            </a:endParaRPr>
          </a:p>
          <a:p>
            <a:pPr marL="285750" indent="-285750">
              <a:buFont typeface="Symbol" panose="05050102010706020507" pitchFamily="18" charset="2"/>
              <a:buChar char="·"/>
            </a:pPr>
            <a:r>
              <a:rPr lang="fr-FR" sz="1400" dirty="0" smtClean="0">
                <a:latin typeface="Times New Roman" panose="02020603050405020304" pitchFamily="18" charset="0"/>
                <a:cs typeface="Times New Roman" panose="02020603050405020304" pitchFamily="18" charset="0"/>
              </a:rPr>
              <a:t>Français </a:t>
            </a:r>
            <a:r>
              <a:rPr lang="fr-FR" sz="1400" dirty="0">
                <a:latin typeface="Times New Roman" panose="02020603050405020304" pitchFamily="18" charset="0"/>
                <a:cs typeface="Times New Roman" panose="02020603050405020304" pitchFamily="18" charset="0"/>
              </a:rPr>
              <a:t>: Bien </a:t>
            </a:r>
            <a:endParaRPr lang="fr-FR" sz="1400" dirty="0" smtClean="0">
              <a:latin typeface="Times New Roman" panose="02020603050405020304" pitchFamily="18" charset="0"/>
              <a:cs typeface="Times New Roman" panose="02020603050405020304" pitchFamily="18" charset="0"/>
            </a:endParaRPr>
          </a:p>
          <a:p>
            <a:pPr marL="285750" indent="-285750">
              <a:buFont typeface="Symbol" panose="05050102010706020507" pitchFamily="18" charset="2"/>
              <a:buChar char="·"/>
            </a:pPr>
            <a:r>
              <a:rPr lang="fr-FR" sz="1400" dirty="0" smtClean="0">
                <a:latin typeface="Times New Roman" panose="02020603050405020304" pitchFamily="18" charset="0"/>
                <a:cs typeface="Times New Roman" panose="02020603050405020304" pitchFamily="18" charset="0"/>
              </a:rPr>
              <a:t> </a:t>
            </a:r>
            <a:r>
              <a:rPr lang="fr-FR" sz="1400" dirty="0">
                <a:latin typeface="Times New Roman" panose="02020603050405020304" pitchFamily="18" charset="0"/>
                <a:cs typeface="Times New Roman" panose="02020603050405020304" pitchFamily="18" charset="0"/>
              </a:rPr>
              <a:t>Anglais : Intermédiaire</a:t>
            </a:r>
          </a:p>
        </p:txBody>
      </p:sp>
    </p:spTree>
    <p:extLst>
      <p:ext uri="{BB962C8B-B14F-4D97-AF65-F5344CB8AC3E}">
        <p14:creationId xmlns:p14="http://schemas.microsoft.com/office/powerpoint/2010/main" val="30414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03744" y="152545"/>
            <a:ext cx="8950036" cy="521710"/>
          </a:xfrm>
        </p:spPr>
        <p:txBody>
          <a:bodyPr>
            <a:normAutofit/>
          </a:bodyPr>
          <a:lstStyle/>
          <a:p>
            <a:r>
              <a:rPr lang="en-GB" sz="2800" b="1" dirty="0" smtClean="0">
                <a:latin typeface="Times New Roman" panose="02020603050405020304" pitchFamily="18" charset="0"/>
                <a:cs typeface="Times New Roman" panose="02020603050405020304" pitchFamily="18" charset="0"/>
              </a:rPr>
              <a:t>Curriculum Vitae</a:t>
            </a:r>
            <a:endParaRPr lang="fr-FR" sz="2800" b="1" dirty="0">
              <a:latin typeface="Times New Roman" panose="02020603050405020304" pitchFamily="18" charset="0"/>
              <a:cs typeface="Times New Roman" panose="02020603050405020304" pitchFamily="18" charset="0"/>
            </a:endParaRPr>
          </a:p>
        </p:txBody>
      </p:sp>
      <p:sp>
        <p:nvSpPr>
          <p:cNvPr id="4" name="Rectangle à coins arrondis 3"/>
          <p:cNvSpPr/>
          <p:nvPr/>
        </p:nvSpPr>
        <p:spPr>
          <a:xfrm>
            <a:off x="905163" y="831274"/>
            <a:ext cx="10096176" cy="267854"/>
          </a:xfrm>
          <a:prstGeom prst="roundRect">
            <a:avLst/>
          </a:prstGeom>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just"/>
            <a:r>
              <a:rPr lang="fr-FR" b="1" dirty="0">
                <a:latin typeface="Times New Roman" panose="02020603050405020304" pitchFamily="18" charset="0"/>
                <a:cs typeface="Times New Roman" panose="02020603050405020304" pitchFamily="18" charset="0"/>
              </a:rPr>
              <a:t>I- Etat civil :</a:t>
            </a:r>
          </a:p>
        </p:txBody>
      </p:sp>
      <p:sp>
        <p:nvSpPr>
          <p:cNvPr id="5" name="Rectangle à coins arrondis 4"/>
          <p:cNvSpPr/>
          <p:nvPr/>
        </p:nvSpPr>
        <p:spPr>
          <a:xfrm>
            <a:off x="905163" y="3267366"/>
            <a:ext cx="10086940" cy="641922"/>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lgn="just">
              <a:buFont typeface="Symbol" panose="05050102010706020507" pitchFamily="18" charset="2"/>
              <a:buChar char="·"/>
            </a:pPr>
            <a:r>
              <a:rPr lang="fr-FR" sz="1400" dirty="0" smtClean="0">
                <a:latin typeface="Times New Roman" panose="02020603050405020304" pitchFamily="18" charset="0"/>
                <a:cs typeface="Times New Roman" panose="02020603050405020304" pitchFamily="18" charset="0"/>
              </a:rPr>
              <a:t>2015 : Diplôme </a:t>
            </a:r>
            <a:r>
              <a:rPr lang="fr-FR" sz="1400" dirty="0">
                <a:latin typeface="Times New Roman" panose="02020603050405020304" pitchFamily="18" charset="0"/>
                <a:cs typeface="Times New Roman" panose="02020603050405020304" pitchFamily="18" charset="0"/>
              </a:rPr>
              <a:t>du Brevet d’Etudes du 1er Cycle série Bilingue au Collège </a:t>
            </a:r>
            <a:r>
              <a:rPr lang="fr-FR" sz="1400" dirty="0" smtClean="0">
                <a:latin typeface="Times New Roman" panose="02020603050405020304" pitchFamily="18" charset="0"/>
                <a:cs typeface="Times New Roman" panose="02020603050405020304" pitchFamily="18" charset="0"/>
              </a:rPr>
              <a:t>Boutilimit</a:t>
            </a:r>
            <a:endParaRPr lang="fr-FR" sz="1400" dirty="0">
              <a:latin typeface="Times New Roman" panose="02020603050405020304" pitchFamily="18" charset="0"/>
              <a:cs typeface="Times New Roman" panose="02020603050405020304" pitchFamily="18" charset="0"/>
            </a:endParaRPr>
          </a:p>
          <a:p>
            <a:pPr algn="just"/>
            <a:r>
              <a:rPr lang="fr-FR" sz="1400" dirty="0" smtClean="0">
                <a:latin typeface="Times New Roman" panose="02020603050405020304" pitchFamily="18" charset="0"/>
                <a:cs typeface="Times New Roman" panose="02020603050405020304" pitchFamily="18" charset="0"/>
                <a:sym typeface="Symbol" panose="05050102010706020507" pitchFamily="18" charset="2"/>
              </a:rPr>
              <a:t></a:t>
            </a:r>
            <a:r>
              <a:rPr lang="fr-FR" sz="1400" dirty="0">
                <a:latin typeface="Times New Roman" panose="02020603050405020304" pitchFamily="18" charset="0"/>
                <a:cs typeface="Times New Roman" panose="02020603050405020304" pitchFamily="18" charset="0"/>
              </a:rPr>
              <a:t>    2018 </a:t>
            </a:r>
            <a:r>
              <a:rPr lang="fr-FR" sz="1400" dirty="0" smtClean="0">
                <a:latin typeface="Times New Roman" panose="02020603050405020304" pitchFamily="18" charset="0"/>
                <a:cs typeface="Times New Roman" panose="02020603050405020304" pitchFamily="18" charset="0"/>
              </a:rPr>
              <a:t>: Baccalauréat </a:t>
            </a:r>
            <a:r>
              <a:rPr lang="fr-FR" sz="1400" dirty="0">
                <a:latin typeface="Times New Roman" panose="02020603050405020304" pitchFamily="18" charset="0"/>
                <a:cs typeface="Times New Roman" panose="02020603050405020304" pitchFamily="18" charset="0"/>
              </a:rPr>
              <a:t>de l’Enseignement 1er série Sciences Naturelles au </a:t>
            </a:r>
            <a:r>
              <a:rPr lang="fr-FR" sz="1400" dirty="0" smtClean="0">
                <a:latin typeface="Times New Roman" panose="02020603050405020304" pitchFamily="18" charset="0"/>
                <a:cs typeface="Times New Roman" panose="02020603050405020304" pitchFamily="18" charset="0"/>
              </a:rPr>
              <a:t>Lycée de Boutlimit</a:t>
            </a:r>
            <a:endParaRPr lang="fr-FR" sz="1400" dirty="0">
              <a:latin typeface="Times New Roman" panose="02020603050405020304" pitchFamily="18" charset="0"/>
              <a:cs typeface="Times New Roman" panose="02020603050405020304" pitchFamily="18" charset="0"/>
            </a:endParaRPr>
          </a:p>
        </p:txBody>
      </p:sp>
      <p:sp>
        <p:nvSpPr>
          <p:cNvPr id="6" name="Rectangle à coins arrondis 5"/>
          <p:cNvSpPr/>
          <p:nvPr/>
        </p:nvSpPr>
        <p:spPr>
          <a:xfrm>
            <a:off x="895927" y="2877105"/>
            <a:ext cx="10096176" cy="272475"/>
          </a:xfrm>
          <a:prstGeom prst="roundRect">
            <a:avLst/>
          </a:prstGeom>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just"/>
            <a:r>
              <a:rPr lang="fr-FR" b="1" dirty="0">
                <a:latin typeface="Times New Roman" panose="02020603050405020304" pitchFamily="18" charset="0"/>
                <a:cs typeface="Times New Roman" panose="02020603050405020304" pitchFamily="18" charset="0"/>
              </a:rPr>
              <a:t> II- Diplômes obtenus : </a:t>
            </a:r>
          </a:p>
        </p:txBody>
      </p:sp>
      <p:sp>
        <p:nvSpPr>
          <p:cNvPr id="7" name="Rectangle à coins arrondis 6"/>
          <p:cNvSpPr/>
          <p:nvPr/>
        </p:nvSpPr>
        <p:spPr>
          <a:xfrm>
            <a:off x="895927" y="1182254"/>
            <a:ext cx="10096176" cy="1657925"/>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fr-FR" sz="1400" dirty="0" smtClean="0">
                <a:latin typeface="Times New Roman" panose="02020603050405020304" pitchFamily="18" charset="0"/>
                <a:cs typeface="Times New Roman" panose="02020603050405020304" pitchFamily="18" charset="0"/>
                <a:sym typeface="Symbol" panose="05050102010706020507" pitchFamily="18" charset="2"/>
              </a:rPr>
              <a:t></a:t>
            </a:r>
            <a:r>
              <a:rPr lang="fr-FR" sz="1400" dirty="0" smtClean="0">
                <a:latin typeface="Times New Roman" panose="02020603050405020304" pitchFamily="18" charset="0"/>
                <a:cs typeface="Times New Roman" panose="02020603050405020304" pitchFamily="18" charset="0"/>
              </a:rPr>
              <a:t> </a:t>
            </a:r>
            <a:r>
              <a:rPr lang="fr-FR" sz="1400" dirty="0">
                <a:latin typeface="Times New Roman" panose="02020603050405020304" pitchFamily="18" charset="0"/>
                <a:cs typeface="Times New Roman" panose="02020603050405020304" pitchFamily="18" charset="0"/>
              </a:rPr>
              <a:t>Nom : </a:t>
            </a:r>
            <a:r>
              <a:rPr lang="fr-FR" sz="1400" dirty="0" smtClean="0">
                <a:latin typeface="Times New Roman" panose="02020603050405020304" pitchFamily="18" charset="0"/>
                <a:cs typeface="Times New Roman" panose="02020603050405020304" pitchFamily="18" charset="0"/>
              </a:rPr>
              <a:t>Souleymane Beyah</a:t>
            </a:r>
          </a:p>
          <a:p>
            <a:pPr algn="just"/>
            <a:r>
              <a:rPr lang="fr-FR" sz="1400" dirty="0" smtClean="0">
                <a:latin typeface="Times New Roman" panose="02020603050405020304" pitchFamily="18" charset="0"/>
                <a:cs typeface="Times New Roman" panose="02020603050405020304" pitchFamily="18" charset="0"/>
                <a:sym typeface="Symbol" panose="05050102010706020507" pitchFamily="18" charset="2"/>
              </a:rPr>
              <a:t></a:t>
            </a:r>
            <a:r>
              <a:rPr lang="fr-FR" sz="1400" dirty="0" smtClean="0">
                <a:latin typeface="Times New Roman" panose="02020603050405020304" pitchFamily="18" charset="0"/>
                <a:cs typeface="Times New Roman" panose="02020603050405020304" pitchFamily="18" charset="0"/>
              </a:rPr>
              <a:t> Prénom : </a:t>
            </a:r>
            <a:r>
              <a:rPr lang="fr-FR" sz="1400" smtClean="0">
                <a:latin typeface="Times New Roman" panose="02020603050405020304" pitchFamily="18" charset="0"/>
                <a:cs typeface="Times New Roman" panose="02020603050405020304" pitchFamily="18" charset="0"/>
              </a:rPr>
              <a:t>Khadijetou</a:t>
            </a:r>
            <a:endParaRPr lang="fr-FR" sz="1400" dirty="0" smtClean="0">
              <a:latin typeface="Times New Roman" panose="02020603050405020304" pitchFamily="18" charset="0"/>
              <a:cs typeface="Times New Roman" panose="02020603050405020304" pitchFamily="18" charset="0"/>
            </a:endParaRPr>
          </a:p>
          <a:p>
            <a:pPr algn="just"/>
            <a:r>
              <a:rPr lang="fr-FR" sz="1400" dirty="0" smtClean="0">
                <a:latin typeface="Times New Roman" panose="02020603050405020304" pitchFamily="18" charset="0"/>
                <a:cs typeface="Times New Roman" panose="02020603050405020304" pitchFamily="18" charset="0"/>
                <a:sym typeface="Symbol" panose="05050102010706020507" pitchFamily="18" charset="2"/>
              </a:rPr>
              <a:t></a:t>
            </a:r>
            <a:r>
              <a:rPr lang="fr-FR" sz="1400" dirty="0" smtClean="0">
                <a:latin typeface="Times New Roman" panose="02020603050405020304" pitchFamily="18" charset="0"/>
                <a:cs typeface="Times New Roman" panose="02020603050405020304" pitchFamily="18" charset="0"/>
              </a:rPr>
              <a:t> Date et lieu de naissance : 12/04/1999 à Boutilimit  (Mauritanie)</a:t>
            </a:r>
          </a:p>
          <a:p>
            <a:pPr algn="just"/>
            <a:r>
              <a:rPr lang="fr-FR" sz="1400" dirty="0" smtClean="0">
                <a:latin typeface="Times New Roman" panose="02020603050405020304" pitchFamily="18" charset="0"/>
                <a:cs typeface="Times New Roman" panose="02020603050405020304" pitchFamily="18" charset="0"/>
                <a:sym typeface="Symbol" panose="05050102010706020507" pitchFamily="18" charset="2"/>
              </a:rPr>
              <a:t></a:t>
            </a:r>
            <a:r>
              <a:rPr lang="fr-FR" sz="1400" dirty="0" smtClean="0">
                <a:latin typeface="Times New Roman" panose="02020603050405020304" pitchFamily="18" charset="0"/>
                <a:cs typeface="Times New Roman" panose="02020603050405020304" pitchFamily="18" charset="0"/>
              </a:rPr>
              <a:t> </a:t>
            </a:r>
            <a:r>
              <a:rPr lang="fr-FR" sz="1400" dirty="0">
                <a:latin typeface="Times New Roman" panose="02020603050405020304" pitchFamily="18" charset="0"/>
                <a:cs typeface="Times New Roman" panose="02020603050405020304" pitchFamily="18" charset="0"/>
              </a:rPr>
              <a:t>Nationalité : Mauritanienne </a:t>
            </a:r>
          </a:p>
          <a:p>
            <a:pPr algn="just"/>
            <a:r>
              <a:rPr lang="fr-FR" sz="1400" dirty="0">
                <a:latin typeface="Times New Roman" panose="02020603050405020304" pitchFamily="18" charset="0"/>
                <a:cs typeface="Times New Roman" panose="02020603050405020304" pitchFamily="18" charset="0"/>
                <a:sym typeface="Symbol" panose="05050102010706020507" pitchFamily="18" charset="2"/>
              </a:rPr>
              <a:t></a:t>
            </a:r>
            <a:r>
              <a:rPr lang="fr-FR" sz="1400" dirty="0">
                <a:latin typeface="Times New Roman" panose="02020603050405020304" pitchFamily="18" charset="0"/>
                <a:cs typeface="Times New Roman" panose="02020603050405020304" pitchFamily="18" charset="0"/>
              </a:rPr>
              <a:t> Téléphone </a:t>
            </a:r>
            <a:r>
              <a:rPr lang="fr-FR" sz="1400" dirty="0" smtClean="0">
                <a:latin typeface="Times New Roman" panose="02020603050405020304" pitchFamily="18" charset="0"/>
                <a:cs typeface="Times New Roman" panose="02020603050405020304" pitchFamily="18" charset="0"/>
              </a:rPr>
              <a:t>: 00222 49918681</a:t>
            </a:r>
            <a:endParaRPr lang="fr-FR" sz="1400" dirty="0">
              <a:latin typeface="Times New Roman" panose="02020603050405020304" pitchFamily="18" charset="0"/>
              <a:cs typeface="Times New Roman" panose="02020603050405020304" pitchFamily="18" charset="0"/>
            </a:endParaRPr>
          </a:p>
          <a:p>
            <a:pPr algn="just"/>
            <a:r>
              <a:rPr lang="fr-FR" sz="1400" dirty="0">
                <a:latin typeface="Times New Roman" panose="02020603050405020304" pitchFamily="18" charset="0"/>
                <a:cs typeface="Times New Roman" panose="02020603050405020304" pitchFamily="18" charset="0"/>
                <a:sym typeface="Symbol" panose="05050102010706020507" pitchFamily="18" charset="2"/>
              </a:rPr>
              <a:t></a:t>
            </a:r>
            <a:r>
              <a:rPr lang="fr-FR" sz="1400" dirty="0">
                <a:latin typeface="Times New Roman" panose="02020603050405020304" pitchFamily="18" charset="0"/>
                <a:cs typeface="Times New Roman" panose="02020603050405020304" pitchFamily="18" charset="0"/>
              </a:rPr>
              <a:t> E-mail </a:t>
            </a:r>
            <a:r>
              <a:rPr lang="fr-FR" sz="1400" dirty="0" smtClean="0">
                <a:latin typeface="Times New Roman" panose="02020603050405020304" pitchFamily="18" charset="0"/>
                <a:cs typeface="Times New Roman" panose="02020603050405020304" pitchFamily="18" charset="0"/>
              </a:rPr>
              <a:t>:Khadijesouleymane@gmail.com</a:t>
            </a:r>
            <a:endParaRPr lang="fr-FR" sz="1400" dirty="0">
              <a:latin typeface="Times New Roman" panose="02020603050405020304" pitchFamily="18" charset="0"/>
              <a:cs typeface="Times New Roman" panose="02020603050405020304" pitchFamily="18" charset="0"/>
            </a:endParaRPr>
          </a:p>
        </p:txBody>
      </p:sp>
      <p:sp>
        <p:nvSpPr>
          <p:cNvPr id="8" name="Rectangle à coins arrondis 7"/>
          <p:cNvSpPr/>
          <p:nvPr/>
        </p:nvSpPr>
        <p:spPr>
          <a:xfrm>
            <a:off x="895927" y="3990024"/>
            <a:ext cx="10096176" cy="321035"/>
          </a:xfrm>
          <a:prstGeom prst="roundRect">
            <a:avLst/>
          </a:prstGeom>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just"/>
            <a:r>
              <a:rPr lang="fr-FR" b="1" dirty="0">
                <a:latin typeface="Times New Roman" panose="02020603050405020304" pitchFamily="18" charset="0"/>
                <a:cs typeface="Times New Roman" panose="02020603050405020304" pitchFamily="18" charset="0"/>
              </a:rPr>
              <a:t> III- Expérience professionnelle :</a:t>
            </a:r>
          </a:p>
        </p:txBody>
      </p:sp>
      <p:sp>
        <p:nvSpPr>
          <p:cNvPr id="9" name="Rectangle à coins arrondis 8"/>
          <p:cNvSpPr/>
          <p:nvPr/>
        </p:nvSpPr>
        <p:spPr>
          <a:xfrm>
            <a:off x="895927" y="4387807"/>
            <a:ext cx="10096176" cy="706581"/>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fr-FR" sz="1400" dirty="0">
                <a:latin typeface="Times New Roman" panose="02020603050405020304" pitchFamily="18" charset="0"/>
                <a:cs typeface="Times New Roman" panose="02020603050405020304" pitchFamily="18" charset="0"/>
              </a:rPr>
              <a:t> </a:t>
            </a:r>
            <a:r>
              <a:rPr lang="fr-FR" sz="1400" dirty="0">
                <a:latin typeface="Times New Roman" panose="02020603050405020304" pitchFamily="18" charset="0"/>
                <a:cs typeface="Times New Roman" panose="02020603050405020304" pitchFamily="18" charset="0"/>
                <a:sym typeface="Symbol" panose="05050102010706020507" pitchFamily="18" charset="2"/>
              </a:rPr>
              <a:t></a:t>
            </a:r>
            <a:r>
              <a:rPr lang="fr-FR" sz="1400" dirty="0">
                <a:latin typeface="Times New Roman" panose="02020603050405020304" pitchFamily="18" charset="0"/>
                <a:cs typeface="Times New Roman" panose="02020603050405020304" pitchFamily="18" charset="0"/>
              </a:rPr>
              <a:t> Du </a:t>
            </a:r>
            <a:r>
              <a:rPr lang="fr-FR" sz="1400" dirty="0" smtClean="0">
                <a:latin typeface="Times New Roman" panose="02020603050405020304" pitchFamily="18" charset="0"/>
                <a:cs typeface="Times New Roman" panose="02020603050405020304" pitchFamily="18" charset="0"/>
              </a:rPr>
              <a:t>01/08/2020 </a:t>
            </a:r>
            <a:r>
              <a:rPr lang="fr-FR" sz="1400" dirty="0">
                <a:latin typeface="Times New Roman" panose="02020603050405020304" pitchFamily="18" charset="0"/>
                <a:cs typeface="Times New Roman" panose="02020603050405020304" pitchFamily="18" charset="0"/>
              </a:rPr>
              <a:t>au  </a:t>
            </a:r>
            <a:r>
              <a:rPr lang="fr-FR" sz="1400" dirty="0" smtClean="0">
                <a:latin typeface="Times New Roman" panose="02020603050405020304" pitchFamily="18" charset="0"/>
                <a:cs typeface="Times New Roman" panose="02020603050405020304" pitchFamily="18" charset="0"/>
              </a:rPr>
              <a:t>30/08/2020: </a:t>
            </a:r>
            <a:r>
              <a:rPr lang="fr-FR" sz="1400" dirty="0">
                <a:latin typeface="Times New Roman" panose="02020603050405020304" pitchFamily="18" charset="0"/>
                <a:cs typeface="Times New Roman" panose="02020603050405020304" pitchFamily="18" charset="0"/>
              </a:rPr>
              <a:t>Un stage </a:t>
            </a:r>
            <a:r>
              <a:rPr lang="fr-FR" sz="1400" dirty="0" smtClean="0">
                <a:latin typeface="Times New Roman" panose="02020603050405020304" pitchFamily="18" charset="0"/>
                <a:cs typeface="Times New Roman" panose="02020603050405020304" pitchFamily="18" charset="0"/>
              </a:rPr>
              <a:t>à Groupe Magma IRC</a:t>
            </a:r>
            <a:endParaRPr lang="fr-FR" sz="1400" dirty="0">
              <a:latin typeface="Times New Roman" panose="02020603050405020304" pitchFamily="18" charset="0"/>
              <a:cs typeface="Times New Roman" panose="02020603050405020304" pitchFamily="18" charset="0"/>
            </a:endParaRPr>
          </a:p>
        </p:txBody>
      </p:sp>
      <p:sp>
        <p:nvSpPr>
          <p:cNvPr id="10" name="Rectangle à coins arrondis 9"/>
          <p:cNvSpPr/>
          <p:nvPr/>
        </p:nvSpPr>
        <p:spPr>
          <a:xfrm>
            <a:off x="895927" y="5135617"/>
            <a:ext cx="10096176" cy="369455"/>
          </a:xfrm>
          <a:prstGeom prst="roundRect">
            <a:avLst/>
          </a:prstGeom>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just"/>
            <a:r>
              <a:rPr lang="fr-FR" b="1" dirty="0">
                <a:latin typeface="Times New Roman" panose="02020603050405020304" pitchFamily="18" charset="0"/>
                <a:cs typeface="Times New Roman" panose="02020603050405020304" pitchFamily="18" charset="0"/>
              </a:rPr>
              <a:t>IV- Langues parlées :</a:t>
            </a:r>
          </a:p>
        </p:txBody>
      </p:sp>
      <p:sp>
        <p:nvSpPr>
          <p:cNvPr id="11" name="Rectangle à coins arrondis 10"/>
          <p:cNvSpPr/>
          <p:nvPr/>
        </p:nvSpPr>
        <p:spPr>
          <a:xfrm>
            <a:off x="905163" y="5626034"/>
            <a:ext cx="10086940" cy="706581"/>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fr-FR" sz="1400" dirty="0" smtClean="0">
                <a:latin typeface="Times New Roman" panose="02020603050405020304" pitchFamily="18" charset="0"/>
                <a:cs typeface="Times New Roman" panose="02020603050405020304" pitchFamily="18" charset="0"/>
                <a:sym typeface="Symbol" panose="05050102010706020507" pitchFamily="18" charset="2"/>
              </a:rPr>
              <a:t></a:t>
            </a:r>
            <a:r>
              <a:rPr lang="fr-FR" sz="1400" dirty="0" smtClean="0">
                <a:latin typeface="Times New Roman" panose="02020603050405020304" pitchFamily="18" charset="0"/>
                <a:cs typeface="Times New Roman" panose="02020603050405020304" pitchFamily="18" charset="0"/>
              </a:rPr>
              <a:t>     Arabe </a:t>
            </a:r>
            <a:r>
              <a:rPr lang="fr-FR" sz="1400" dirty="0">
                <a:latin typeface="Times New Roman" panose="02020603050405020304" pitchFamily="18" charset="0"/>
                <a:cs typeface="Times New Roman" panose="02020603050405020304" pitchFamily="18" charset="0"/>
              </a:rPr>
              <a:t>: Excellent </a:t>
            </a:r>
            <a:endParaRPr lang="fr-FR" sz="1400" dirty="0" smtClean="0">
              <a:latin typeface="Times New Roman" panose="02020603050405020304" pitchFamily="18" charset="0"/>
              <a:cs typeface="Times New Roman" panose="02020603050405020304" pitchFamily="18" charset="0"/>
            </a:endParaRPr>
          </a:p>
          <a:p>
            <a:pPr marL="285750" indent="-285750">
              <a:buFont typeface="Symbol" panose="05050102010706020507" pitchFamily="18" charset="2"/>
              <a:buChar char="·"/>
            </a:pPr>
            <a:r>
              <a:rPr lang="fr-FR" sz="1400" dirty="0" smtClean="0">
                <a:latin typeface="Times New Roman" panose="02020603050405020304" pitchFamily="18" charset="0"/>
                <a:cs typeface="Times New Roman" panose="02020603050405020304" pitchFamily="18" charset="0"/>
              </a:rPr>
              <a:t>Français </a:t>
            </a:r>
            <a:r>
              <a:rPr lang="fr-FR" sz="1400" dirty="0">
                <a:latin typeface="Times New Roman" panose="02020603050405020304" pitchFamily="18" charset="0"/>
                <a:cs typeface="Times New Roman" panose="02020603050405020304" pitchFamily="18" charset="0"/>
              </a:rPr>
              <a:t>: Bien </a:t>
            </a:r>
            <a:endParaRPr lang="fr-FR" sz="1400" dirty="0" smtClean="0">
              <a:latin typeface="Times New Roman" panose="02020603050405020304" pitchFamily="18" charset="0"/>
              <a:cs typeface="Times New Roman" panose="02020603050405020304" pitchFamily="18" charset="0"/>
            </a:endParaRPr>
          </a:p>
          <a:p>
            <a:pPr marL="285750" indent="-285750">
              <a:buFont typeface="Symbol" panose="05050102010706020507" pitchFamily="18" charset="2"/>
              <a:buChar char="·"/>
            </a:pPr>
            <a:r>
              <a:rPr lang="fr-FR" sz="1400" dirty="0" smtClean="0">
                <a:latin typeface="Times New Roman" panose="02020603050405020304" pitchFamily="18" charset="0"/>
                <a:cs typeface="Times New Roman" panose="02020603050405020304" pitchFamily="18" charset="0"/>
              </a:rPr>
              <a:t> </a:t>
            </a:r>
            <a:r>
              <a:rPr lang="fr-FR" sz="1400" dirty="0">
                <a:latin typeface="Times New Roman" panose="02020603050405020304" pitchFamily="18" charset="0"/>
                <a:cs typeface="Times New Roman" panose="02020603050405020304" pitchFamily="18" charset="0"/>
              </a:rPr>
              <a:t>Anglais : </a:t>
            </a:r>
            <a:r>
              <a:rPr lang="fr-FR" sz="1400" dirty="0" smtClean="0">
                <a:latin typeface="Times New Roman" panose="02020603050405020304" pitchFamily="18" charset="0"/>
                <a:cs typeface="Times New Roman" panose="02020603050405020304" pitchFamily="18" charset="0"/>
              </a:rPr>
              <a:t>Bien</a:t>
            </a:r>
            <a:endParaRPr lang="fr-F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889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03744" y="152545"/>
            <a:ext cx="8950036" cy="521710"/>
          </a:xfrm>
        </p:spPr>
        <p:txBody>
          <a:bodyPr>
            <a:normAutofit/>
          </a:bodyPr>
          <a:lstStyle/>
          <a:p>
            <a:r>
              <a:rPr lang="en-GB" sz="2800" b="1" dirty="0">
                <a:latin typeface="Times New Roman" panose="02020603050405020304" pitchFamily="18" charset="0"/>
                <a:cs typeface="Times New Roman" panose="02020603050405020304" pitchFamily="18" charset="0"/>
              </a:rPr>
              <a:t>Curriculum Vitae</a:t>
            </a:r>
            <a:endParaRPr lang="fr-FR" sz="2800" b="1" dirty="0">
              <a:latin typeface="Times New Roman" panose="02020603050405020304" pitchFamily="18" charset="0"/>
              <a:cs typeface="Times New Roman" panose="02020603050405020304" pitchFamily="18" charset="0"/>
            </a:endParaRPr>
          </a:p>
        </p:txBody>
      </p:sp>
      <p:sp>
        <p:nvSpPr>
          <p:cNvPr id="4" name="Rectangle à coins arrondis 3"/>
          <p:cNvSpPr/>
          <p:nvPr/>
        </p:nvSpPr>
        <p:spPr>
          <a:xfrm>
            <a:off x="905163" y="831274"/>
            <a:ext cx="10096176" cy="267854"/>
          </a:xfrm>
          <a:prstGeom prst="roundRect">
            <a:avLst/>
          </a:prstGeom>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just"/>
            <a:r>
              <a:rPr lang="fr-FR" b="1" dirty="0">
                <a:latin typeface="Times New Roman" panose="02020603050405020304" pitchFamily="18" charset="0"/>
                <a:cs typeface="Times New Roman" panose="02020603050405020304" pitchFamily="18" charset="0"/>
              </a:rPr>
              <a:t>I- Etat civil :</a:t>
            </a:r>
          </a:p>
        </p:txBody>
      </p:sp>
      <p:sp>
        <p:nvSpPr>
          <p:cNvPr id="5" name="Rectangle à coins arrondis 4"/>
          <p:cNvSpPr/>
          <p:nvPr/>
        </p:nvSpPr>
        <p:spPr>
          <a:xfrm>
            <a:off x="905163" y="3267366"/>
            <a:ext cx="10086940" cy="641922"/>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lgn="just">
              <a:buFont typeface="Symbol" panose="05050102010706020507" pitchFamily="18" charset="2"/>
              <a:buChar char="·"/>
            </a:pPr>
            <a:r>
              <a:rPr lang="fr-FR" sz="1400">
                <a:latin typeface="Times New Roman" panose="02020603050405020304" pitchFamily="18" charset="0"/>
                <a:cs typeface="Times New Roman" panose="02020603050405020304" pitchFamily="18" charset="0"/>
              </a:rPr>
              <a:t>201</a:t>
            </a:r>
            <a:r>
              <a:rPr lang="ar-SA" sz="1400">
                <a:latin typeface="Times New Roman" panose="02020603050405020304" pitchFamily="18" charset="0"/>
                <a:cs typeface="Times New Roman" panose="02020603050405020304" pitchFamily="18" charset="0"/>
              </a:rPr>
              <a:t>4</a:t>
            </a:r>
            <a:r>
              <a:rPr lang="fr-FR" sz="1400">
                <a:latin typeface="Times New Roman" panose="02020603050405020304" pitchFamily="18" charset="0"/>
                <a:cs typeface="Times New Roman" panose="02020603050405020304" pitchFamily="18" charset="0"/>
              </a:rPr>
              <a:t> </a:t>
            </a:r>
            <a:r>
              <a:rPr lang="fr-FR" sz="1400" dirty="0">
                <a:latin typeface="Times New Roman" panose="02020603050405020304" pitchFamily="18" charset="0"/>
                <a:cs typeface="Times New Roman" panose="02020603050405020304" pitchFamily="18" charset="0"/>
              </a:rPr>
              <a:t>: Diplôme du Brevet d’Etudes du 1er Cycle série Bilingue au Collège Arrafat2</a:t>
            </a:r>
          </a:p>
          <a:p>
            <a:pPr algn="just"/>
            <a:r>
              <a:rPr lang="fr-FR" sz="1400" dirty="0">
                <a:latin typeface="Times New Roman" panose="02020603050405020304" pitchFamily="18" charset="0"/>
                <a:cs typeface="Times New Roman" panose="02020603050405020304" pitchFamily="18" charset="0"/>
                <a:sym typeface="Symbol" panose="05050102010706020507" pitchFamily="18" charset="2"/>
              </a:rPr>
              <a:t></a:t>
            </a:r>
            <a:r>
              <a:rPr lang="fr-FR" sz="1400" dirty="0">
                <a:latin typeface="Times New Roman" panose="02020603050405020304" pitchFamily="18" charset="0"/>
                <a:cs typeface="Times New Roman" panose="02020603050405020304" pitchFamily="18" charset="0"/>
              </a:rPr>
              <a:t>    2018 : Baccalauréat de l’Enseignement 1er série Sciences Naturelles au Lycée Arrafat5</a:t>
            </a:r>
          </a:p>
        </p:txBody>
      </p:sp>
      <p:sp>
        <p:nvSpPr>
          <p:cNvPr id="6" name="Rectangle à coins arrondis 5"/>
          <p:cNvSpPr/>
          <p:nvPr/>
        </p:nvSpPr>
        <p:spPr>
          <a:xfrm>
            <a:off x="895927" y="2877105"/>
            <a:ext cx="10096176" cy="272475"/>
          </a:xfrm>
          <a:prstGeom prst="roundRect">
            <a:avLst/>
          </a:prstGeom>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just"/>
            <a:r>
              <a:rPr lang="fr-FR" b="1" dirty="0">
                <a:latin typeface="Times New Roman" panose="02020603050405020304" pitchFamily="18" charset="0"/>
                <a:cs typeface="Times New Roman" panose="02020603050405020304" pitchFamily="18" charset="0"/>
              </a:rPr>
              <a:t> II- Diplômes obtenus : </a:t>
            </a:r>
          </a:p>
        </p:txBody>
      </p:sp>
      <p:sp>
        <p:nvSpPr>
          <p:cNvPr id="7" name="Rectangle à coins arrondis 6"/>
          <p:cNvSpPr/>
          <p:nvPr/>
        </p:nvSpPr>
        <p:spPr>
          <a:xfrm>
            <a:off x="982518" y="1157514"/>
            <a:ext cx="10096176" cy="1657925"/>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fr-FR" sz="1400" dirty="0">
                <a:latin typeface="Times New Roman" panose="02020603050405020304" pitchFamily="18" charset="0"/>
                <a:cs typeface="Times New Roman" panose="02020603050405020304" pitchFamily="18" charset="0"/>
                <a:sym typeface="Symbol" panose="05050102010706020507" pitchFamily="18" charset="2"/>
              </a:rPr>
              <a:t></a:t>
            </a:r>
            <a:r>
              <a:rPr lang="fr-FR" sz="1400" dirty="0">
                <a:latin typeface="Times New Roman" panose="02020603050405020304" pitchFamily="18" charset="0"/>
                <a:cs typeface="Times New Roman" panose="02020603050405020304" pitchFamily="18" charset="0"/>
              </a:rPr>
              <a:t> Nom :</a:t>
            </a:r>
            <a:r>
              <a:rPr lang="ar-SA" sz="1400" dirty="0">
                <a:latin typeface="Times New Roman" panose="02020603050405020304" pitchFamily="18" charset="0"/>
                <a:cs typeface="Times New Roman" panose="02020603050405020304" pitchFamily="18" charset="0"/>
              </a:rPr>
              <a:t>  </a:t>
            </a:r>
            <a:r>
              <a:rPr lang="ar-SA" sz="1400" dirty="0" err="1">
                <a:latin typeface="Times New Roman" panose="02020603050405020304" pitchFamily="18" charset="0"/>
                <a:cs typeface="Times New Roman" panose="02020603050405020304" pitchFamily="18" charset="0"/>
              </a:rPr>
              <a:t>Abderrahman</a:t>
            </a:r>
            <a:r>
              <a:rPr lang="fr-FR" sz="1400" dirty="0">
                <a:latin typeface="Times New Roman" panose="02020603050405020304" pitchFamily="18" charset="0"/>
                <a:cs typeface="Times New Roman" panose="02020603050405020304" pitchFamily="18" charset="0"/>
              </a:rPr>
              <a:t>e </a:t>
            </a:r>
            <a:r>
              <a:rPr lang="ar-SA" sz="1400" dirty="0" err="1">
                <a:latin typeface="Times New Roman" panose="02020603050405020304" pitchFamily="18" charset="0"/>
                <a:cs typeface="Times New Roman" panose="02020603050405020304" pitchFamily="18" charset="0"/>
              </a:rPr>
              <a:t>mayaba</a:t>
            </a:r>
            <a:endParaRPr lang="fr-FR" sz="1400" dirty="0">
              <a:latin typeface="Times New Roman" panose="02020603050405020304" pitchFamily="18" charset="0"/>
              <a:cs typeface="Times New Roman" panose="02020603050405020304" pitchFamily="18" charset="0"/>
            </a:endParaRPr>
          </a:p>
          <a:p>
            <a:pPr algn="just"/>
            <a:r>
              <a:rPr lang="fr-FR" sz="1400" dirty="0">
                <a:latin typeface="Times New Roman" panose="02020603050405020304" pitchFamily="18" charset="0"/>
                <a:cs typeface="Times New Roman" panose="02020603050405020304" pitchFamily="18" charset="0"/>
                <a:sym typeface="Symbol" panose="05050102010706020507" pitchFamily="18" charset="2"/>
              </a:rPr>
              <a:t></a:t>
            </a:r>
            <a:r>
              <a:rPr lang="fr-FR" sz="1400" dirty="0">
                <a:latin typeface="Times New Roman" panose="02020603050405020304" pitchFamily="18" charset="0"/>
                <a:cs typeface="Times New Roman" panose="02020603050405020304" pitchFamily="18" charset="0"/>
              </a:rPr>
              <a:t> Prénom : </a:t>
            </a:r>
            <a:r>
              <a:rPr lang="ar-SA" sz="1400" dirty="0" err="1">
                <a:latin typeface="Times New Roman" panose="02020603050405020304" pitchFamily="18" charset="0"/>
                <a:cs typeface="Times New Roman" panose="02020603050405020304" pitchFamily="18" charset="0"/>
              </a:rPr>
              <a:t>Mariem</a:t>
            </a:r>
            <a:endParaRPr lang="fr-FR" sz="1400" dirty="0">
              <a:latin typeface="Times New Roman" panose="02020603050405020304" pitchFamily="18" charset="0"/>
              <a:cs typeface="Times New Roman" panose="02020603050405020304" pitchFamily="18" charset="0"/>
            </a:endParaRPr>
          </a:p>
          <a:p>
            <a:pPr algn="just"/>
            <a:r>
              <a:rPr lang="fr-FR" sz="1400" dirty="0">
                <a:latin typeface="Times New Roman" panose="02020603050405020304" pitchFamily="18" charset="0"/>
                <a:cs typeface="Times New Roman" panose="02020603050405020304" pitchFamily="18" charset="0"/>
                <a:sym typeface="Symbol" panose="05050102010706020507" pitchFamily="18" charset="2"/>
              </a:rPr>
              <a:t></a:t>
            </a:r>
            <a:r>
              <a:rPr lang="fr-FR" sz="1400" dirty="0">
                <a:latin typeface="Times New Roman" panose="02020603050405020304" pitchFamily="18" charset="0"/>
                <a:cs typeface="Times New Roman" panose="02020603050405020304" pitchFamily="18" charset="0"/>
              </a:rPr>
              <a:t> Date et lieu de naissance : </a:t>
            </a:r>
            <a:r>
              <a:rPr lang="ar-SA" sz="1400" dirty="0">
                <a:latin typeface="Times New Roman" panose="02020603050405020304" pitchFamily="18" charset="0"/>
                <a:cs typeface="Times New Roman" panose="02020603050405020304" pitchFamily="18" charset="0"/>
              </a:rPr>
              <a:t>2</a:t>
            </a:r>
            <a:r>
              <a:rPr lang="fr-FR" sz="1400" dirty="0">
                <a:latin typeface="Times New Roman" panose="02020603050405020304" pitchFamily="18" charset="0"/>
                <a:cs typeface="Times New Roman" panose="02020603050405020304" pitchFamily="18" charset="0"/>
              </a:rPr>
              <a:t>0/</a:t>
            </a:r>
            <a:r>
              <a:rPr lang="ar-SA" sz="1400" dirty="0">
                <a:latin typeface="Times New Roman" panose="02020603050405020304" pitchFamily="18" charset="0"/>
                <a:cs typeface="Times New Roman" panose="02020603050405020304" pitchFamily="18" charset="0"/>
              </a:rPr>
              <a:t>12</a:t>
            </a:r>
            <a:r>
              <a:rPr lang="fr-FR" sz="1400" dirty="0">
                <a:latin typeface="Times New Roman" panose="02020603050405020304" pitchFamily="18" charset="0"/>
                <a:cs typeface="Times New Roman" panose="02020603050405020304" pitchFamily="18" charset="0"/>
              </a:rPr>
              <a:t>/199</a:t>
            </a:r>
            <a:r>
              <a:rPr lang="ar-SA" sz="1400" dirty="0">
                <a:latin typeface="Times New Roman" panose="02020603050405020304" pitchFamily="18" charset="0"/>
                <a:cs typeface="Times New Roman" panose="02020603050405020304" pitchFamily="18" charset="0"/>
              </a:rPr>
              <a:t>6</a:t>
            </a:r>
            <a:r>
              <a:rPr lang="fr-FR" sz="1400" dirty="0">
                <a:latin typeface="Times New Roman" panose="02020603050405020304" pitchFamily="18" charset="0"/>
                <a:cs typeface="Times New Roman" panose="02020603050405020304" pitchFamily="18" charset="0"/>
              </a:rPr>
              <a:t> à </a:t>
            </a:r>
            <a:r>
              <a:rPr lang="ar-SA" sz="1400" dirty="0" err="1">
                <a:latin typeface="Times New Roman" panose="02020603050405020304" pitchFamily="18" charset="0"/>
                <a:cs typeface="Times New Roman" panose="02020603050405020304" pitchFamily="18" charset="0"/>
              </a:rPr>
              <a:t>Guerou</a:t>
            </a:r>
            <a:r>
              <a:rPr lang="fr-FR" sz="1400" dirty="0">
                <a:latin typeface="Times New Roman" panose="02020603050405020304" pitchFamily="18" charset="0"/>
                <a:cs typeface="Times New Roman" panose="02020603050405020304" pitchFamily="18" charset="0"/>
              </a:rPr>
              <a:t>  (Mauritanie)</a:t>
            </a:r>
          </a:p>
          <a:p>
            <a:pPr algn="just"/>
            <a:r>
              <a:rPr lang="fr-FR" sz="1400" dirty="0">
                <a:latin typeface="Times New Roman" panose="02020603050405020304" pitchFamily="18" charset="0"/>
                <a:cs typeface="Times New Roman" panose="02020603050405020304" pitchFamily="18" charset="0"/>
                <a:sym typeface="Symbol" panose="05050102010706020507" pitchFamily="18" charset="2"/>
              </a:rPr>
              <a:t></a:t>
            </a:r>
            <a:r>
              <a:rPr lang="fr-FR" sz="1400" dirty="0">
                <a:latin typeface="Times New Roman" panose="02020603050405020304" pitchFamily="18" charset="0"/>
                <a:cs typeface="Times New Roman" panose="02020603050405020304" pitchFamily="18" charset="0"/>
              </a:rPr>
              <a:t> Nationalité : Mauritanienne </a:t>
            </a:r>
          </a:p>
          <a:p>
            <a:pPr algn="just"/>
            <a:r>
              <a:rPr lang="fr-FR" sz="1400" dirty="0">
                <a:latin typeface="Times New Roman" panose="02020603050405020304" pitchFamily="18" charset="0"/>
                <a:cs typeface="Times New Roman" panose="02020603050405020304" pitchFamily="18" charset="0"/>
                <a:sym typeface="Symbol" panose="05050102010706020507" pitchFamily="18" charset="2"/>
              </a:rPr>
              <a:t></a:t>
            </a:r>
            <a:r>
              <a:rPr lang="fr-FR" sz="1400" dirty="0">
                <a:latin typeface="Times New Roman" panose="02020603050405020304" pitchFamily="18" charset="0"/>
                <a:cs typeface="Times New Roman" panose="02020603050405020304" pitchFamily="18" charset="0"/>
              </a:rPr>
              <a:t> Téléphone : 00222 </a:t>
            </a:r>
            <a:r>
              <a:rPr lang="ar-SA" sz="1400" dirty="0">
                <a:latin typeface="Times New Roman" panose="02020603050405020304" pitchFamily="18" charset="0"/>
                <a:cs typeface="Times New Roman" panose="02020603050405020304" pitchFamily="18" charset="0"/>
              </a:rPr>
              <a:t> 33180808</a:t>
            </a:r>
            <a:endParaRPr lang="fr-FR" sz="1400" dirty="0">
              <a:latin typeface="Times New Roman" panose="02020603050405020304" pitchFamily="18" charset="0"/>
              <a:cs typeface="Times New Roman" panose="02020603050405020304" pitchFamily="18" charset="0"/>
            </a:endParaRPr>
          </a:p>
          <a:p>
            <a:pPr algn="just"/>
            <a:r>
              <a:rPr lang="fr-FR" sz="1400" dirty="0">
                <a:latin typeface="Times New Roman" panose="02020603050405020304" pitchFamily="18" charset="0"/>
                <a:cs typeface="Times New Roman" panose="02020603050405020304" pitchFamily="18" charset="0"/>
                <a:sym typeface="Symbol" panose="05050102010706020507" pitchFamily="18" charset="2"/>
              </a:rPr>
              <a:t></a:t>
            </a:r>
            <a:r>
              <a:rPr lang="fr-FR" sz="1400" dirty="0">
                <a:latin typeface="Times New Roman" panose="02020603050405020304" pitchFamily="18" charset="0"/>
                <a:cs typeface="Times New Roman" panose="02020603050405020304" pitchFamily="18" charset="0"/>
              </a:rPr>
              <a:t> E-mail :</a:t>
            </a:r>
            <a:r>
              <a:rPr lang="ar-SA" sz="1400" dirty="0">
                <a:latin typeface="Times New Roman" panose="02020603050405020304" pitchFamily="18" charset="0"/>
                <a:cs typeface="Times New Roman" panose="02020603050405020304" pitchFamily="18" charset="0"/>
              </a:rPr>
              <a:t>Mariemmayaba96</a:t>
            </a:r>
            <a:r>
              <a:rPr lang="fr-FR" sz="1400" dirty="0">
                <a:latin typeface="Times New Roman" panose="02020603050405020304" pitchFamily="18" charset="0"/>
                <a:cs typeface="Times New Roman" panose="02020603050405020304" pitchFamily="18" charset="0"/>
              </a:rPr>
              <a:t>@gmail.com</a:t>
            </a:r>
          </a:p>
        </p:txBody>
      </p:sp>
      <p:sp>
        <p:nvSpPr>
          <p:cNvPr id="8" name="Rectangle à coins arrondis 7"/>
          <p:cNvSpPr/>
          <p:nvPr/>
        </p:nvSpPr>
        <p:spPr>
          <a:xfrm>
            <a:off x="895927" y="3990024"/>
            <a:ext cx="10096176" cy="321035"/>
          </a:xfrm>
          <a:prstGeom prst="roundRect">
            <a:avLst/>
          </a:prstGeom>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just"/>
            <a:r>
              <a:rPr lang="fr-FR" b="1" dirty="0">
                <a:latin typeface="Times New Roman" panose="02020603050405020304" pitchFamily="18" charset="0"/>
                <a:cs typeface="Times New Roman" panose="02020603050405020304" pitchFamily="18" charset="0"/>
              </a:rPr>
              <a:t> III- Expérience professionnelle :</a:t>
            </a:r>
          </a:p>
        </p:txBody>
      </p:sp>
      <p:sp>
        <p:nvSpPr>
          <p:cNvPr id="9" name="Rectangle à coins arrondis 8"/>
          <p:cNvSpPr/>
          <p:nvPr/>
        </p:nvSpPr>
        <p:spPr>
          <a:xfrm>
            <a:off x="905163" y="4408263"/>
            <a:ext cx="10096176" cy="706581"/>
          </a:xfrm>
          <a:prstGeom prst="roundRect">
            <a:avLst>
              <a:gd name="adj" fmla="val 50000"/>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fr-FR" sz="1400" dirty="0">
                <a:latin typeface="Times New Roman" panose="02020603050405020304" pitchFamily="18" charset="0"/>
                <a:cs typeface="Times New Roman" panose="02020603050405020304" pitchFamily="18" charset="0"/>
              </a:rPr>
              <a:t> </a:t>
            </a:r>
            <a:r>
              <a:rPr lang="fr-FR" sz="1400" dirty="0">
                <a:latin typeface="Times New Roman" panose="02020603050405020304" pitchFamily="18" charset="0"/>
                <a:cs typeface="Times New Roman" panose="02020603050405020304" pitchFamily="18" charset="0"/>
                <a:sym typeface="Symbol" panose="05050102010706020507" pitchFamily="18" charset="2"/>
              </a:rPr>
              <a:t></a:t>
            </a:r>
            <a:r>
              <a:rPr lang="fr-FR" sz="1400" dirty="0">
                <a:latin typeface="Times New Roman" panose="02020603050405020304" pitchFamily="18" charset="0"/>
                <a:cs typeface="Times New Roman" panose="02020603050405020304" pitchFamily="18" charset="0"/>
              </a:rPr>
              <a:t> </a:t>
            </a:r>
            <a:r>
              <a:rPr lang="fr-FR" sz="1400">
                <a:latin typeface="Times New Roman" panose="02020603050405020304" pitchFamily="18" charset="0"/>
                <a:cs typeface="Times New Roman" panose="02020603050405020304" pitchFamily="18" charset="0"/>
              </a:rPr>
              <a:t>Du </a:t>
            </a:r>
            <a:r>
              <a:rPr lang="ar-SA" sz="1400">
                <a:latin typeface="Times New Roman" panose="02020603050405020304" pitchFamily="18" charset="0"/>
                <a:cs typeface="Times New Roman" panose="02020603050405020304" pitchFamily="18" charset="0"/>
              </a:rPr>
              <a:t>20</a:t>
            </a:r>
            <a:r>
              <a:rPr lang="fr-FR" sz="1400">
                <a:latin typeface="Times New Roman" panose="02020603050405020304" pitchFamily="18" charset="0"/>
                <a:cs typeface="Times New Roman" panose="02020603050405020304" pitchFamily="18" charset="0"/>
              </a:rPr>
              <a:t>/</a:t>
            </a:r>
            <a:r>
              <a:rPr lang="ar-SA" sz="1400">
                <a:latin typeface="Times New Roman" panose="02020603050405020304" pitchFamily="18" charset="0"/>
                <a:cs typeface="Times New Roman" panose="02020603050405020304" pitchFamily="18" charset="0"/>
              </a:rPr>
              <a:t>11</a:t>
            </a:r>
            <a:r>
              <a:rPr lang="fr-FR" sz="1400">
                <a:latin typeface="Times New Roman" panose="02020603050405020304" pitchFamily="18" charset="0"/>
                <a:cs typeface="Times New Roman" panose="02020603050405020304" pitchFamily="18" charset="0"/>
              </a:rPr>
              <a:t>/2020 au </a:t>
            </a:r>
            <a:r>
              <a:rPr lang="ar-SA" sz="1400">
                <a:latin typeface="Times New Roman" panose="02020603050405020304" pitchFamily="18" charset="0"/>
                <a:cs typeface="Times New Roman" panose="02020603050405020304" pitchFamily="18" charset="0"/>
              </a:rPr>
              <a:t>20</a:t>
            </a:r>
            <a:r>
              <a:rPr lang="fr-FR" sz="1400">
                <a:latin typeface="Times New Roman" panose="02020603050405020304" pitchFamily="18" charset="0"/>
                <a:cs typeface="Times New Roman" panose="02020603050405020304" pitchFamily="18" charset="0"/>
              </a:rPr>
              <a:t>/</a:t>
            </a:r>
            <a:r>
              <a:rPr lang="ar-SA" sz="1400">
                <a:latin typeface="Times New Roman" panose="02020603050405020304" pitchFamily="18" charset="0"/>
                <a:cs typeface="Times New Roman" panose="02020603050405020304" pitchFamily="18" charset="0"/>
              </a:rPr>
              <a:t>10</a:t>
            </a:r>
            <a:r>
              <a:rPr lang="fr-FR" sz="1400">
                <a:latin typeface="Times New Roman" panose="02020603050405020304" pitchFamily="18" charset="0"/>
                <a:cs typeface="Times New Roman" panose="02020603050405020304" pitchFamily="18" charset="0"/>
              </a:rPr>
              <a:t>/2020</a:t>
            </a:r>
            <a:r>
              <a:rPr lang="fr-FR" sz="1400" dirty="0">
                <a:latin typeface="Times New Roman" panose="02020603050405020304" pitchFamily="18" charset="0"/>
                <a:cs typeface="Times New Roman" panose="02020603050405020304" pitchFamily="18" charset="0"/>
              </a:rPr>
              <a:t>: </a:t>
            </a:r>
            <a:r>
              <a:rPr lang="fr-FR" sz="1400">
                <a:latin typeface="Times New Roman" panose="02020603050405020304" pitchFamily="18" charset="0"/>
                <a:cs typeface="Times New Roman" panose="02020603050405020304" pitchFamily="18" charset="0"/>
              </a:rPr>
              <a:t>Un </a:t>
            </a:r>
            <a:r>
              <a:rPr lang="ar-SA" sz="1400">
                <a:latin typeface="Times New Roman" panose="02020603050405020304" pitchFamily="18" charset="0"/>
                <a:cs typeface="Times New Roman" panose="02020603050405020304" pitchFamily="18" charset="0"/>
              </a:rPr>
              <a:t> stage  au BMI</a:t>
            </a:r>
            <a:endParaRPr lang="fr-FR" sz="1400" dirty="0">
              <a:latin typeface="Times New Roman" panose="02020603050405020304" pitchFamily="18" charset="0"/>
              <a:cs typeface="Times New Roman" panose="02020603050405020304" pitchFamily="18" charset="0"/>
            </a:endParaRPr>
          </a:p>
        </p:txBody>
      </p:sp>
      <p:sp>
        <p:nvSpPr>
          <p:cNvPr id="10" name="Rectangle à coins arrondis 9"/>
          <p:cNvSpPr/>
          <p:nvPr/>
        </p:nvSpPr>
        <p:spPr>
          <a:xfrm>
            <a:off x="895927" y="5135617"/>
            <a:ext cx="10096176" cy="369455"/>
          </a:xfrm>
          <a:prstGeom prst="roundRect">
            <a:avLst/>
          </a:prstGeom>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just"/>
            <a:r>
              <a:rPr lang="fr-FR" b="1" dirty="0">
                <a:latin typeface="Times New Roman" panose="02020603050405020304" pitchFamily="18" charset="0"/>
                <a:cs typeface="Times New Roman" panose="02020603050405020304" pitchFamily="18" charset="0"/>
              </a:rPr>
              <a:t>IV- Langues parlées :</a:t>
            </a:r>
          </a:p>
        </p:txBody>
      </p:sp>
      <p:sp>
        <p:nvSpPr>
          <p:cNvPr id="11" name="Rectangle à coins arrondis 10"/>
          <p:cNvSpPr/>
          <p:nvPr/>
        </p:nvSpPr>
        <p:spPr>
          <a:xfrm>
            <a:off x="905163" y="5626034"/>
            <a:ext cx="10086940" cy="706581"/>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fr-FR" sz="1400" dirty="0">
                <a:latin typeface="Times New Roman" panose="02020603050405020304" pitchFamily="18" charset="0"/>
                <a:cs typeface="Times New Roman" panose="02020603050405020304" pitchFamily="18" charset="0"/>
                <a:sym typeface="Symbol" panose="05050102010706020507" pitchFamily="18" charset="2"/>
              </a:rPr>
              <a:t></a:t>
            </a:r>
            <a:r>
              <a:rPr lang="fr-FR" sz="1400" dirty="0">
                <a:latin typeface="Times New Roman" panose="02020603050405020304" pitchFamily="18" charset="0"/>
                <a:cs typeface="Times New Roman" panose="02020603050405020304" pitchFamily="18" charset="0"/>
              </a:rPr>
              <a:t>     Arabe : Excellent </a:t>
            </a:r>
          </a:p>
          <a:p>
            <a:pPr marL="285750" indent="-285750">
              <a:buFont typeface="Symbol" panose="05050102010706020507" pitchFamily="18" charset="2"/>
              <a:buChar char="·"/>
            </a:pPr>
            <a:r>
              <a:rPr lang="fr-FR" sz="1400" dirty="0">
                <a:latin typeface="Times New Roman" panose="02020603050405020304" pitchFamily="18" charset="0"/>
                <a:cs typeface="Times New Roman" panose="02020603050405020304" pitchFamily="18" charset="0"/>
              </a:rPr>
              <a:t>Français </a:t>
            </a:r>
            <a:r>
              <a:rPr lang="fr-FR" sz="1400">
                <a:latin typeface="Times New Roman" panose="02020603050405020304" pitchFamily="18" charset="0"/>
                <a:cs typeface="Times New Roman" panose="02020603050405020304" pitchFamily="18" charset="0"/>
              </a:rPr>
              <a:t>: Bien</a:t>
            </a:r>
            <a:endParaRPr lang="fr-F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39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6"/>
          <p:cNvSpPr/>
          <p:nvPr/>
        </p:nvSpPr>
        <p:spPr>
          <a:xfrm>
            <a:off x="3367084" y="3057214"/>
            <a:ext cx="1803432" cy="1864395"/>
          </a:xfrm>
          <a:prstGeom prst="rect">
            <a:avLst/>
          </a:prstGeom>
          <a:noFill/>
          <a:ln w="28575" cap="flat" cmpd="sng">
            <a:solidFill>
              <a:schemeClr val="dk2"/>
            </a:solidFill>
            <a:prstDash val="solid"/>
            <a:round/>
            <a:headEnd type="none" w="sm" len="sm"/>
            <a:tailEnd type="none" w="sm" len="sm"/>
          </a:ln>
        </p:spPr>
        <p:txBody>
          <a:bodyPr spcFirstLastPara="1" wrap="square" lIns="41470" tIns="41470" rIns="41470" bIns="41470" anchor="ctr" anchorCtr="0">
            <a:noAutofit/>
          </a:bodyPr>
          <a:lstStyle/>
          <a:p>
            <a:endParaRPr sz="1200"/>
          </a:p>
        </p:txBody>
      </p:sp>
      <p:sp>
        <p:nvSpPr>
          <p:cNvPr id="109" name="Google Shape;109;p26"/>
          <p:cNvSpPr/>
          <p:nvPr/>
        </p:nvSpPr>
        <p:spPr>
          <a:xfrm>
            <a:off x="1563651" y="4921609"/>
            <a:ext cx="4573013" cy="1306750"/>
          </a:xfrm>
          <a:prstGeom prst="rect">
            <a:avLst/>
          </a:prstGeom>
          <a:noFill/>
          <a:ln w="28575" cap="flat" cmpd="sng">
            <a:solidFill>
              <a:schemeClr val="dk2"/>
            </a:solidFill>
            <a:prstDash val="solid"/>
            <a:round/>
            <a:headEnd type="none" w="sm" len="sm"/>
            <a:tailEnd type="none" w="sm" len="sm"/>
          </a:ln>
        </p:spPr>
        <p:txBody>
          <a:bodyPr spcFirstLastPara="1" wrap="square" lIns="41470" tIns="41470" rIns="41470" bIns="41470" anchor="ctr" anchorCtr="0">
            <a:noAutofit/>
          </a:bodyPr>
          <a:lstStyle/>
          <a:p>
            <a:endParaRPr sz="1200"/>
          </a:p>
        </p:txBody>
      </p:sp>
      <p:sp>
        <p:nvSpPr>
          <p:cNvPr id="110" name="Google Shape;110;p26"/>
          <p:cNvSpPr/>
          <p:nvPr/>
        </p:nvSpPr>
        <p:spPr>
          <a:xfrm>
            <a:off x="6136664" y="4921609"/>
            <a:ext cx="4493680" cy="1306750"/>
          </a:xfrm>
          <a:prstGeom prst="rect">
            <a:avLst/>
          </a:prstGeom>
          <a:noFill/>
          <a:ln w="28575" cap="flat" cmpd="sng">
            <a:solidFill>
              <a:schemeClr val="dk2"/>
            </a:solidFill>
            <a:prstDash val="solid"/>
            <a:round/>
            <a:headEnd type="none" w="sm" len="sm"/>
            <a:tailEnd type="none" w="sm" len="sm"/>
          </a:ln>
        </p:spPr>
        <p:txBody>
          <a:bodyPr spcFirstLastPara="1" wrap="square" lIns="41470" tIns="41470" rIns="41470" bIns="41470" anchor="ctr" anchorCtr="0">
            <a:noAutofit/>
          </a:bodyPr>
          <a:lstStyle/>
          <a:p>
            <a:endParaRPr sz="1200"/>
          </a:p>
        </p:txBody>
      </p:sp>
      <p:sp>
        <p:nvSpPr>
          <p:cNvPr id="111" name="Google Shape;111;p26"/>
          <p:cNvSpPr/>
          <p:nvPr/>
        </p:nvSpPr>
        <p:spPr>
          <a:xfrm>
            <a:off x="7021155" y="3057214"/>
            <a:ext cx="1803432" cy="1864395"/>
          </a:xfrm>
          <a:prstGeom prst="rect">
            <a:avLst/>
          </a:prstGeom>
          <a:noFill/>
          <a:ln w="28575" cap="flat" cmpd="sng">
            <a:solidFill>
              <a:schemeClr val="dk2"/>
            </a:solidFill>
            <a:prstDash val="solid"/>
            <a:round/>
            <a:headEnd type="none" w="sm" len="sm"/>
            <a:tailEnd type="none" w="sm" len="sm"/>
          </a:ln>
        </p:spPr>
        <p:txBody>
          <a:bodyPr spcFirstLastPara="1" wrap="square" lIns="41470" tIns="41470" rIns="41470" bIns="41470" anchor="ctr" anchorCtr="0">
            <a:noAutofit/>
          </a:bodyPr>
          <a:lstStyle/>
          <a:p>
            <a:endParaRPr sz="1200"/>
          </a:p>
        </p:txBody>
      </p:sp>
      <p:sp>
        <p:nvSpPr>
          <p:cNvPr id="112" name="Google Shape;112;p26"/>
          <p:cNvSpPr/>
          <p:nvPr/>
        </p:nvSpPr>
        <p:spPr>
          <a:xfrm>
            <a:off x="8824576" y="1192955"/>
            <a:ext cx="1803432" cy="3728654"/>
          </a:xfrm>
          <a:prstGeom prst="rect">
            <a:avLst/>
          </a:prstGeom>
          <a:noFill/>
          <a:ln w="28575" cap="flat" cmpd="sng">
            <a:solidFill>
              <a:schemeClr val="dk2"/>
            </a:solidFill>
            <a:prstDash val="solid"/>
            <a:round/>
            <a:headEnd type="none" w="sm" len="sm"/>
            <a:tailEnd type="none" w="sm" len="sm"/>
          </a:ln>
        </p:spPr>
        <p:txBody>
          <a:bodyPr spcFirstLastPara="1" wrap="square" lIns="41470" tIns="41470" rIns="41470" bIns="41470" anchor="ctr" anchorCtr="0">
            <a:noAutofit/>
          </a:bodyPr>
          <a:lstStyle/>
          <a:p>
            <a:endParaRPr sz="1200"/>
          </a:p>
        </p:txBody>
      </p:sp>
      <p:sp>
        <p:nvSpPr>
          <p:cNvPr id="113" name="Google Shape;113;p26"/>
          <p:cNvSpPr/>
          <p:nvPr/>
        </p:nvSpPr>
        <p:spPr>
          <a:xfrm>
            <a:off x="7021155" y="1192955"/>
            <a:ext cx="1803432" cy="1864395"/>
          </a:xfrm>
          <a:prstGeom prst="rect">
            <a:avLst/>
          </a:prstGeom>
          <a:noFill/>
          <a:ln w="28575" cap="flat" cmpd="sng">
            <a:solidFill>
              <a:schemeClr val="dk2"/>
            </a:solidFill>
            <a:prstDash val="solid"/>
            <a:round/>
            <a:headEnd type="none" w="sm" len="sm"/>
            <a:tailEnd type="none" w="sm" len="sm"/>
          </a:ln>
        </p:spPr>
        <p:txBody>
          <a:bodyPr spcFirstLastPara="1" wrap="square" lIns="41470" tIns="41470" rIns="41470" bIns="41470" anchor="ctr" anchorCtr="0">
            <a:noAutofit/>
          </a:bodyPr>
          <a:lstStyle/>
          <a:p>
            <a:endParaRPr sz="1200"/>
          </a:p>
        </p:txBody>
      </p:sp>
      <p:sp>
        <p:nvSpPr>
          <p:cNvPr id="114" name="Google Shape;114;p26"/>
          <p:cNvSpPr/>
          <p:nvPr/>
        </p:nvSpPr>
        <p:spPr>
          <a:xfrm>
            <a:off x="5170516" y="1192955"/>
            <a:ext cx="1843392" cy="3728654"/>
          </a:xfrm>
          <a:prstGeom prst="rect">
            <a:avLst/>
          </a:prstGeom>
          <a:noFill/>
          <a:ln w="28575" cap="flat" cmpd="sng">
            <a:solidFill>
              <a:schemeClr val="dk2"/>
            </a:solidFill>
            <a:prstDash val="solid"/>
            <a:round/>
            <a:headEnd type="none" w="sm" len="sm"/>
            <a:tailEnd type="none" w="sm" len="sm"/>
          </a:ln>
        </p:spPr>
        <p:txBody>
          <a:bodyPr spcFirstLastPara="1" wrap="square" lIns="41470" tIns="41470" rIns="41470" bIns="41470" anchor="ctr" anchorCtr="0">
            <a:noAutofit/>
          </a:bodyPr>
          <a:lstStyle/>
          <a:p>
            <a:endParaRPr sz="1200"/>
          </a:p>
        </p:txBody>
      </p:sp>
      <p:sp>
        <p:nvSpPr>
          <p:cNvPr id="115" name="Google Shape;115;p26"/>
          <p:cNvSpPr/>
          <p:nvPr/>
        </p:nvSpPr>
        <p:spPr>
          <a:xfrm>
            <a:off x="3367084" y="1192955"/>
            <a:ext cx="1803432" cy="1864395"/>
          </a:xfrm>
          <a:prstGeom prst="rect">
            <a:avLst/>
          </a:prstGeom>
          <a:noFill/>
          <a:ln w="28575" cap="flat" cmpd="sng">
            <a:solidFill>
              <a:schemeClr val="dk2"/>
            </a:solidFill>
            <a:prstDash val="solid"/>
            <a:round/>
            <a:headEnd type="none" w="sm" len="sm"/>
            <a:tailEnd type="none" w="sm" len="sm"/>
          </a:ln>
        </p:spPr>
        <p:txBody>
          <a:bodyPr spcFirstLastPara="1" wrap="square" lIns="41470" tIns="41470" rIns="41470" bIns="41470" anchor="ctr" anchorCtr="0">
            <a:noAutofit/>
          </a:bodyPr>
          <a:lstStyle/>
          <a:p>
            <a:endParaRPr sz="1200"/>
          </a:p>
        </p:txBody>
      </p:sp>
      <p:sp>
        <p:nvSpPr>
          <p:cNvPr id="116" name="Google Shape;116;p26"/>
          <p:cNvSpPr/>
          <p:nvPr/>
        </p:nvSpPr>
        <p:spPr>
          <a:xfrm>
            <a:off x="1563651" y="1192955"/>
            <a:ext cx="1803432" cy="3728654"/>
          </a:xfrm>
          <a:prstGeom prst="rect">
            <a:avLst/>
          </a:prstGeom>
          <a:noFill/>
          <a:ln w="28575" cap="flat" cmpd="sng">
            <a:solidFill>
              <a:schemeClr val="dk2"/>
            </a:solidFill>
            <a:prstDash val="solid"/>
            <a:round/>
            <a:headEnd type="none" w="sm" len="sm"/>
            <a:tailEnd type="none" w="sm" len="sm"/>
          </a:ln>
        </p:spPr>
        <p:txBody>
          <a:bodyPr spcFirstLastPara="1" wrap="square" lIns="41470" tIns="41470" rIns="41470" bIns="41470" anchor="ctr" anchorCtr="0">
            <a:noAutofit/>
          </a:bodyPr>
          <a:lstStyle/>
          <a:p>
            <a:endParaRPr sz="1200"/>
          </a:p>
        </p:txBody>
      </p:sp>
      <p:sp>
        <p:nvSpPr>
          <p:cNvPr id="117" name="Google Shape;117;p26"/>
          <p:cNvSpPr/>
          <p:nvPr/>
        </p:nvSpPr>
        <p:spPr>
          <a:xfrm>
            <a:off x="1562608" y="114203"/>
            <a:ext cx="935667" cy="51845"/>
          </a:xfrm>
          <a:prstGeom prst="rect">
            <a:avLst/>
          </a:prstGeom>
          <a:solidFill>
            <a:srgbClr val="31A7DF"/>
          </a:solidFill>
          <a:ln>
            <a:noFill/>
          </a:ln>
        </p:spPr>
        <p:txBody>
          <a:bodyPr spcFirstLastPara="1" wrap="square" lIns="41470" tIns="41470" rIns="41470" bIns="41470" anchor="ctr" anchorCtr="0">
            <a:noAutofit/>
          </a:bodyPr>
          <a:lstStyle/>
          <a:p>
            <a:pPr algn="ctr"/>
            <a:endParaRPr sz="1200">
              <a:solidFill>
                <a:srgbClr val="FFFFFF"/>
              </a:solidFill>
              <a:latin typeface="Open Sans"/>
              <a:ea typeface="Open Sans"/>
              <a:cs typeface="Open Sans"/>
              <a:sym typeface="Open Sans"/>
            </a:endParaRPr>
          </a:p>
        </p:txBody>
      </p:sp>
      <p:sp>
        <p:nvSpPr>
          <p:cNvPr id="119" name="Google Shape;119;p26"/>
          <p:cNvSpPr txBox="1"/>
          <p:nvPr/>
        </p:nvSpPr>
        <p:spPr>
          <a:xfrm>
            <a:off x="1496713" y="163009"/>
            <a:ext cx="9124798" cy="380608"/>
          </a:xfrm>
          <a:prstGeom prst="rect">
            <a:avLst/>
          </a:prstGeom>
          <a:noFill/>
          <a:ln>
            <a:noFill/>
          </a:ln>
        </p:spPr>
        <p:txBody>
          <a:bodyPr spcFirstLastPara="1" wrap="square" lIns="41470" tIns="41470" rIns="41470" bIns="41470" anchor="ctr" anchorCtr="0">
            <a:noAutofit/>
          </a:bodyPr>
          <a:lstStyle/>
          <a:p>
            <a:r>
              <a:rPr lang="pt-BR" sz="1200" b="1" dirty="0">
                <a:solidFill>
                  <a:schemeClr val="dk1"/>
                </a:solidFill>
                <a:latin typeface="Times New Roman" panose="02020603050405020304" pitchFamily="18" charset="0"/>
                <a:ea typeface="Raleway"/>
                <a:cs typeface="Times New Roman" panose="02020603050405020304" pitchFamily="18" charset="0"/>
                <a:sym typeface="Raleway"/>
              </a:rPr>
              <a:t>Business Model Canvas</a:t>
            </a:r>
            <a:endParaRPr sz="1200" b="1" dirty="0">
              <a:solidFill>
                <a:schemeClr val="dk1"/>
              </a:solidFill>
              <a:latin typeface="Times New Roman" panose="02020603050405020304" pitchFamily="18" charset="0"/>
              <a:ea typeface="Raleway"/>
              <a:cs typeface="Times New Roman" panose="02020603050405020304" pitchFamily="18" charset="0"/>
              <a:sym typeface="Raleway"/>
            </a:endParaRPr>
          </a:p>
        </p:txBody>
      </p:sp>
      <p:sp>
        <p:nvSpPr>
          <p:cNvPr id="120" name="Google Shape;120;p26"/>
          <p:cNvSpPr/>
          <p:nvPr/>
        </p:nvSpPr>
        <p:spPr>
          <a:xfrm>
            <a:off x="1552629" y="638701"/>
            <a:ext cx="3135629" cy="452185"/>
          </a:xfrm>
          <a:prstGeom prst="rect">
            <a:avLst/>
          </a:prstGeom>
          <a:solidFill>
            <a:srgbClr val="D9D9D9">
              <a:alpha val="70930"/>
            </a:srgbClr>
          </a:solidFill>
          <a:ln>
            <a:noFill/>
          </a:ln>
        </p:spPr>
        <p:txBody>
          <a:bodyPr spcFirstLastPara="1" wrap="square" lIns="41470" tIns="41470" rIns="41470" bIns="41470" anchor="t" anchorCtr="0">
            <a:noAutofit/>
          </a:bodyPr>
          <a:lstStyle/>
          <a:p>
            <a:r>
              <a:rPr lang="pt-BR" sz="1200" b="1" dirty="0">
                <a:latin typeface="Times New Roman" panose="02020603050405020304" pitchFamily="18" charset="0"/>
                <a:ea typeface="Raleway"/>
                <a:cs typeface="Times New Roman" panose="02020603050405020304" pitchFamily="18" charset="0"/>
                <a:sym typeface="Raleway"/>
              </a:rPr>
              <a:t>Designed for</a:t>
            </a:r>
            <a:r>
              <a:rPr lang="pt-BR" sz="1200" b="1" dirty="0" smtClean="0">
                <a:latin typeface="Times New Roman" panose="02020603050405020304" pitchFamily="18" charset="0"/>
                <a:ea typeface="Raleway"/>
                <a:cs typeface="Times New Roman" panose="02020603050405020304" pitchFamily="18" charset="0"/>
                <a:sym typeface="Raleway"/>
              </a:rPr>
              <a:t>:</a:t>
            </a:r>
          </a:p>
          <a:p>
            <a:r>
              <a:rPr lang="en-GB" altLang="fr-FR" sz="1200" b="1" dirty="0">
                <a:solidFill>
                  <a:schemeClr val="accent1"/>
                </a:solidFill>
                <a:latin typeface="Times New Roman" panose="02020603050405020304" pitchFamily="18" charset="0"/>
                <a:cs typeface="Times New Roman" panose="02020603050405020304" pitchFamily="18" charset="0"/>
              </a:rPr>
              <a:t>Vending </a:t>
            </a:r>
            <a:r>
              <a:rPr lang="en-GB" altLang="fr-FR" sz="1200" b="1" dirty="0" smtClean="0">
                <a:solidFill>
                  <a:schemeClr val="accent1"/>
                </a:solidFill>
                <a:latin typeface="Times New Roman" panose="02020603050405020304" pitchFamily="18" charset="0"/>
                <a:cs typeface="Times New Roman" panose="02020603050405020304" pitchFamily="18" charset="0"/>
              </a:rPr>
              <a:t>Machine</a:t>
            </a:r>
            <a:endParaRPr lang="fr-FR" altLang="fr-FR" sz="1200" b="1" dirty="0">
              <a:solidFill>
                <a:schemeClr val="accent1"/>
              </a:solidFill>
              <a:latin typeface="Times New Roman" panose="02020603050405020304" pitchFamily="18" charset="0"/>
              <a:cs typeface="Times New Roman" panose="02020603050405020304" pitchFamily="18" charset="0"/>
            </a:endParaRPr>
          </a:p>
        </p:txBody>
      </p:sp>
      <p:sp>
        <p:nvSpPr>
          <p:cNvPr id="121" name="Google Shape;121;p26"/>
          <p:cNvSpPr/>
          <p:nvPr/>
        </p:nvSpPr>
        <p:spPr>
          <a:xfrm>
            <a:off x="4802947" y="638701"/>
            <a:ext cx="3135629" cy="452185"/>
          </a:xfrm>
          <a:prstGeom prst="rect">
            <a:avLst/>
          </a:prstGeom>
          <a:solidFill>
            <a:srgbClr val="D9D9D9">
              <a:alpha val="70930"/>
            </a:srgbClr>
          </a:solidFill>
          <a:ln>
            <a:noFill/>
          </a:ln>
        </p:spPr>
        <p:txBody>
          <a:bodyPr spcFirstLastPara="1" wrap="square" lIns="41470" tIns="41470" rIns="41470" bIns="41470" anchor="t" anchorCtr="0">
            <a:noAutofit/>
          </a:bodyPr>
          <a:lstStyle/>
          <a:p>
            <a:r>
              <a:rPr lang="pt-BR" sz="1200" b="1" dirty="0">
                <a:latin typeface="Times New Roman" panose="02020603050405020304" pitchFamily="18" charset="0"/>
                <a:ea typeface="Raleway"/>
                <a:cs typeface="Times New Roman" panose="02020603050405020304" pitchFamily="18" charset="0"/>
                <a:sym typeface="Raleway"/>
              </a:rPr>
              <a:t>Designed by</a:t>
            </a:r>
            <a:r>
              <a:rPr lang="pt-BR" sz="1200" b="1" dirty="0" smtClean="0">
                <a:latin typeface="Times New Roman" panose="02020603050405020304" pitchFamily="18" charset="0"/>
                <a:ea typeface="Raleway"/>
                <a:cs typeface="Times New Roman" panose="02020603050405020304" pitchFamily="18" charset="0"/>
                <a:sym typeface="Raleway"/>
              </a:rPr>
              <a:t>:</a:t>
            </a:r>
          </a:p>
          <a:p>
            <a:r>
              <a:rPr lang="en-GB" altLang="fr-FR" sz="1200" b="1" dirty="0" smtClean="0">
                <a:latin typeface="Times New Roman" panose="02020603050405020304" pitchFamily="18" charset="0"/>
                <a:cs typeface="Times New Roman" panose="02020603050405020304" pitchFamily="18" charset="0"/>
              </a:rPr>
              <a:t>I17507  I17374  I17472  I17258   I17182</a:t>
            </a:r>
            <a:endParaRPr lang="en-GB" altLang="fr-FR" sz="1200" b="1" dirty="0">
              <a:latin typeface="Times New Roman" panose="02020603050405020304" pitchFamily="18" charset="0"/>
              <a:cs typeface="Times New Roman" panose="02020603050405020304" pitchFamily="18" charset="0"/>
            </a:endParaRPr>
          </a:p>
        </p:txBody>
      </p:sp>
      <p:sp>
        <p:nvSpPr>
          <p:cNvPr id="122" name="Google Shape;122;p26"/>
          <p:cNvSpPr/>
          <p:nvPr/>
        </p:nvSpPr>
        <p:spPr>
          <a:xfrm>
            <a:off x="8053264" y="638701"/>
            <a:ext cx="1231227" cy="452185"/>
          </a:xfrm>
          <a:prstGeom prst="rect">
            <a:avLst/>
          </a:prstGeom>
          <a:solidFill>
            <a:srgbClr val="D9D9D9">
              <a:alpha val="70930"/>
            </a:srgbClr>
          </a:solidFill>
          <a:ln>
            <a:noFill/>
          </a:ln>
        </p:spPr>
        <p:txBody>
          <a:bodyPr spcFirstLastPara="1" wrap="square" lIns="41470" tIns="41470" rIns="41470" bIns="41470" anchor="t" anchorCtr="0">
            <a:noAutofit/>
          </a:bodyPr>
          <a:lstStyle/>
          <a:p>
            <a:r>
              <a:rPr lang="pt-BR" sz="1200" b="1" i="1" dirty="0">
                <a:latin typeface="Times New Roman" panose="02020603050405020304" pitchFamily="18" charset="0"/>
                <a:ea typeface="Raleway"/>
                <a:cs typeface="Times New Roman" panose="02020603050405020304" pitchFamily="18" charset="0"/>
                <a:sym typeface="Raleway"/>
              </a:rPr>
              <a:t>Date</a:t>
            </a:r>
            <a:r>
              <a:rPr lang="pt-BR" sz="1200" b="1" i="1" dirty="0" smtClean="0">
                <a:latin typeface="Times New Roman" panose="02020603050405020304" pitchFamily="18" charset="0"/>
                <a:ea typeface="Raleway"/>
                <a:cs typeface="Times New Roman" panose="02020603050405020304" pitchFamily="18" charset="0"/>
                <a:sym typeface="Raleway"/>
              </a:rPr>
              <a:t>:</a:t>
            </a:r>
          </a:p>
          <a:p>
            <a:r>
              <a:rPr lang="en-GB" altLang="fr-FR" sz="1200" b="1" dirty="0" smtClean="0">
                <a:latin typeface="Times New Roman" panose="02020603050405020304" pitchFamily="18" charset="0"/>
                <a:cs typeface="Times New Roman" panose="02020603050405020304" pitchFamily="18" charset="0"/>
              </a:rPr>
              <a:t>16/05/2021</a:t>
            </a:r>
            <a:endParaRPr lang="fr-FR" altLang="fr-FR" sz="1200" b="1" dirty="0">
              <a:latin typeface="Times New Roman" panose="02020603050405020304" pitchFamily="18" charset="0"/>
              <a:cs typeface="Times New Roman" panose="02020603050405020304" pitchFamily="18" charset="0"/>
            </a:endParaRPr>
          </a:p>
        </p:txBody>
      </p:sp>
      <p:sp>
        <p:nvSpPr>
          <p:cNvPr id="123" name="Google Shape;123;p26"/>
          <p:cNvSpPr/>
          <p:nvPr/>
        </p:nvSpPr>
        <p:spPr>
          <a:xfrm>
            <a:off x="9399178" y="638701"/>
            <a:ext cx="1231227" cy="452185"/>
          </a:xfrm>
          <a:prstGeom prst="rect">
            <a:avLst/>
          </a:prstGeom>
          <a:solidFill>
            <a:srgbClr val="D9D9D9">
              <a:alpha val="70930"/>
            </a:srgbClr>
          </a:solidFill>
          <a:ln>
            <a:noFill/>
          </a:ln>
        </p:spPr>
        <p:txBody>
          <a:bodyPr spcFirstLastPara="1" wrap="square" lIns="41470" tIns="41470" rIns="41470" bIns="41470" anchor="t" anchorCtr="0">
            <a:noAutofit/>
          </a:bodyPr>
          <a:lstStyle/>
          <a:p>
            <a:r>
              <a:rPr lang="pt-BR" sz="1200" i="1">
                <a:latin typeface="Raleway"/>
                <a:ea typeface="Raleway"/>
                <a:cs typeface="Raleway"/>
                <a:sym typeface="Raleway"/>
              </a:rPr>
              <a:t>Version:</a:t>
            </a:r>
            <a:endParaRPr sz="1200" i="1">
              <a:latin typeface="Raleway"/>
              <a:ea typeface="Raleway"/>
              <a:cs typeface="Raleway"/>
              <a:sym typeface="Raleway"/>
            </a:endParaRPr>
          </a:p>
        </p:txBody>
      </p:sp>
      <p:sp>
        <p:nvSpPr>
          <p:cNvPr id="124" name="Google Shape;124;p26"/>
          <p:cNvSpPr/>
          <p:nvPr/>
        </p:nvSpPr>
        <p:spPr>
          <a:xfrm>
            <a:off x="1630749" y="1560596"/>
            <a:ext cx="1742843" cy="1087881"/>
          </a:xfrm>
          <a:prstGeom prst="rect">
            <a:avLst/>
          </a:prstGeom>
          <a:solidFill>
            <a:schemeClr val="bg1"/>
          </a:solidFill>
          <a:ln>
            <a:noFill/>
          </a:ln>
        </p:spPr>
        <p:txBody>
          <a:bodyPr spcFirstLastPara="1" wrap="square" lIns="41470" tIns="41470" rIns="41470" bIns="41470" anchor="ctr" anchorCtr="0">
            <a:noAutofit/>
          </a:bodyPr>
          <a:lstStyle/>
          <a:p>
            <a:pPr marL="285750" indent="-285750">
              <a:buFont typeface="Wingdings" panose="05000000000000000000" pitchFamily="2" charset="2"/>
              <a:buChar char="v"/>
              <a:defRPr/>
            </a:pPr>
            <a:r>
              <a:rPr lang="fr-FR" sz="1200" b="1" dirty="0" smtClean="0">
                <a:latin typeface="Times New Roman" panose="02020603050405020304" pitchFamily="18" charset="0"/>
                <a:cs typeface="Times New Roman" panose="02020603050405020304" pitchFamily="18" charset="0"/>
              </a:rPr>
              <a:t> </a:t>
            </a:r>
            <a:r>
              <a:rPr lang="fr-FR" sz="1200" b="1" dirty="0" err="1">
                <a:latin typeface="Times New Roman" panose="02020603050405020304" pitchFamily="18" charset="0"/>
                <a:cs typeface="Times New Roman" panose="02020603050405020304" pitchFamily="18" charset="0"/>
              </a:rPr>
              <a:t>A</a:t>
            </a:r>
            <a:r>
              <a:rPr lang="fr-FR" sz="1200" b="1" dirty="0" err="1" smtClean="0">
                <a:latin typeface="Times New Roman" panose="02020603050405020304" pitchFamily="18" charset="0"/>
                <a:cs typeface="Times New Roman" panose="02020603050405020304" pitchFamily="18" charset="0"/>
              </a:rPr>
              <a:t>fen</a:t>
            </a:r>
            <a:endParaRPr lang="fr-FR" sz="12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defRPr/>
            </a:pPr>
            <a:r>
              <a:rPr lang="fr-FR" sz="1200" b="1" dirty="0">
                <a:latin typeface="Times New Roman" panose="02020603050405020304" pitchFamily="18" charset="0"/>
                <a:cs typeface="Times New Roman" panose="02020603050405020304" pitchFamily="18" charset="0"/>
              </a:rPr>
              <a:t>Municipal </a:t>
            </a:r>
          </a:p>
          <a:p>
            <a:pPr marL="285750" indent="-285750">
              <a:buFont typeface="Wingdings" panose="05000000000000000000" pitchFamily="2" charset="2"/>
              <a:buChar char="v"/>
              <a:defRPr/>
            </a:pPr>
            <a:r>
              <a:rPr lang="fr-FR" sz="1200" b="1" dirty="0">
                <a:latin typeface="Times New Roman" panose="02020603050405020304" pitchFamily="18" charset="0"/>
                <a:cs typeface="Times New Roman" panose="02020603050405020304" pitchFamily="18" charset="0"/>
              </a:rPr>
              <a:t>Ministère de commerce </a:t>
            </a:r>
          </a:p>
          <a:p>
            <a:pPr marL="285750" indent="-285750">
              <a:buFont typeface="Wingdings" panose="05000000000000000000" pitchFamily="2" charset="2"/>
              <a:buChar char="v"/>
              <a:defRPr/>
            </a:pPr>
            <a:r>
              <a:rPr lang="fr-FR" sz="1200" b="1" dirty="0" smtClean="0">
                <a:latin typeface="Times New Roman" panose="02020603050405020304" pitchFamily="18" charset="0"/>
                <a:cs typeface="Times New Roman" panose="02020603050405020304" pitchFamily="18" charset="0"/>
              </a:rPr>
              <a:t>Banque</a:t>
            </a:r>
            <a:endParaRPr lang="fr-FR" altLang="fr-FR" sz="1200" b="1" dirty="0">
              <a:solidFill>
                <a:srgbClr val="919191"/>
              </a:solidFill>
              <a:latin typeface="Times New Roman" panose="02020603050405020304" pitchFamily="18" charset="0"/>
              <a:cs typeface="Times New Roman" panose="02020603050405020304" pitchFamily="18" charset="0"/>
            </a:endParaRPr>
          </a:p>
          <a:p>
            <a:pPr algn="ctr"/>
            <a:endParaRPr sz="1200" dirty="0">
              <a:latin typeface="Raleway"/>
              <a:ea typeface="Raleway"/>
              <a:cs typeface="Raleway"/>
              <a:sym typeface="Raleway"/>
            </a:endParaRPr>
          </a:p>
        </p:txBody>
      </p:sp>
      <p:sp>
        <p:nvSpPr>
          <p:cNvPr id="125" name="Google Shape;125;p26"/>
          <p:cNvSpPr/>
          <p:nvPr/>
        </p:nvSpPr>
        <p:spPr>
          <a:xfrm>
            <a:off x="3434159" y="1584371"/>
            <a:ext cx="1695013" cy="752371"/>
          </a:xfrm>
          <a:prstGeom prst="rect">
            <a:avLst/>
          </a:prstGeom>
          <a:solidFill>
            <a:schemeClr val="bg1"/>
          </a:solidFill>
          <a:ln>
            <a:noFill/>
          </a:ln>
        </p:spPr>
        <p:txBody>
          <a:bodyPr spcFirstLastPara="1" wrap="square" lIns="41470" tIns="41470" rIns="41470" bIns="41470" anchor="ctr" anchorCtr="0">
            <a:noAutofit/>
          </a:bodyPr>
          <a:lstStyle/>
          <a:p>
            <a:pPr marL="285750" indent="-285750">
              <a:buFont typeface="Wingdings" panose="05000000000000000000" pitchFamily="2" charset="2"/>
              <a:buChar char="v"/>
              <a:defRPr/>
            </a:pPr>
            <a:r>
              <a:rPr lang="fr-FR" sz="1200" b="1" dirty="0">
                <a:latin typeface="Times New Roman" panose="02020603050405020304" pitchFamily="18" charset="0"/>
                <a:cs typeface="Times New Roman" panose="02020603050405020304" pitchFamily="18" charset="0"/>
              </a:rPr>
              <a:t>Importation </a:t>
            </a:r>
          </a:p>
          <a:p>
            <a:pPr marL="285750" indent="-285750">
              <a:buFont typeface="Wingdings" panose="05000000000000000000" pitchFamily="2" charset="2"/>
              <a:buChar char="v"/>
              <a:defRPr/>
            </a:pPr>
            <a:r>
              <a:rPr lang="fr-FR" sz="1200" b="1" dirty="0">
                <a:latin typeface="Times New Roman" panose="02020603050405020304" pitchFamily="18" charset="0"/>
                <a:cs typeface="Times New Roman" panose="02020603050405020304" pitchFamily="18" charset="0"/>
              </a:rPr>
              <a:t>Implémentation</a:t>
            </a:r>
          </a:p>
          <a:p>
            <a:pPr marL="285750" indent="-285750">
              <a:buFont typeface="Wingdings" panose="05000000000000000000" pitchFamily="2" charset="2"/>
              <a:buChar char="v"/>
              <a:defRPr/>
            </a:pPr>
            <a:r>
              <a:rPr lang="fr-FR" sz="1200" b="1" dirty="0">
                <a:latin typeface="Times New Roman" panose="02020603050405020304" pitchFamily="18" charset="0"/>
                <a:cs typeface="Times New Roman" panose="02020603050405020304" pitchFamily="18" charset="0"/>
              </a:rPr>
              <a:t>maintenance</a:t>
            </a:r>
          </a:p>
          <a:p>
            <a:pPr>
              <a:buFont typeface="Arial" panose="020B0604020202020204" pitchFamily="34" charset="0"/>
              <a:buNone/>
              <a:defRPr/>
            </a:pPr>
            <a:endParaRPr lang="fr-FR" altLang="fr-FR" sz="1200" b="1" dirty="0">
              <a:solidFill>
                <a:srgbClr val="919191"/>
              </a:solidFill>
              <a:latin typeface="Times New Roman" panose="02020603050405020304" pitchFamily="18" charset="0"/>
              <a:cs typeface="Times New Roman" panose="02020603050405020304" pitchFamily="18" charset="0"/>
            </a:endParaRPr>
          </a:p>
        </p:txBody>
      </p:sp>
      <p:sp>
        <p:nvSpPr>
          <p:cNvPr id="127" name="Google Shape;127;p26"/>
          <p:cNvSpPr/>
          <p:nvPr/>
        </p:nvSpPr>
        <p:spPr>
          <a:xfrm>
            <a:off x="5237591" y="1960556"/>
            <a:ext cx="1749718" cy="2282444"/>
          </a:xfrm>
          <a:prstGeom prst="rect">
            <a:avLst/>
          </a:prstGeom>
          <a:solidFill>
            <a:schemeClr val="bg1"/>
          </a:solidFill>
          <a:ln>
            <a:noFill/>
          </a:ln>
        </p:spPr>
        <p:txBody>
          <a:bodyPr spcFirstLastPara="1" wrap="square" lIns="41470" tIns="41470" rIns="41470" bIns="41470" anchor="ctr" anchorCtr="0">
            <a:noAutofit/>
          </a:bodyPr>
          <a:lstStyle/>
          <a:p>
            <a:pPr marL="285750" indent="-285750">
              <a:buFont typeface="Wingdings" panose="05000000000000000000" pitchFamily="2" charset="2"/>
              <a:buChar char="v"/>
              <a:defRPr/>
            </a:pPr>
            <a:r>
              <a:rPr lang="fr-FR" sz="1200" b="1" dirty="0">
                <a:latin typeface="Times New Roman" panose="02020603050405020304" pitchFamily="18" charset="0"/>
                <a:cs typeface="Times New Roman" panose="02020603050405020304" pitchFamily="18" charset="0"/>
              </a:rPr>
              <a:t>La possibilité d'être dans tous les lieux</a:t>
            </a:r>
          </a:p>
          <a:p>
            <a:pPr marL="285750" indent="-285750">
              <a:buFont typeface="Wingdings" panose="05000000000000000000" pitchFamily="2" charset="2"/>
              <a:buChar char="v"/>
              <a:defRPr/>
            </a:pPr>
            <a:r>
              <a:rPr lang="fr-FR" sz="1200" b="1" dirty="0">
                <a:latin typeface="Times New Roman" panose="02020603050405020304" pitchFamily="18" charset="0"/>
                <a:cs typeface="Times New Roman" panose="02020603050405020304" pitchFamily="18" charset="0"/>
              </a:rPr>
              <a:t>Facile à utiliser par tous les clients: Surtout les étrangers qui ne connaissent pas la langue du pays , les enfants </a:t>
            </a:r>
          </a:p>
          <a:p>
            <a:pPr marL="285750" indent="-285750">
              <a:buFont typeface="Wingdings" panose="05000000000000000000" pitchFamily="2" charset="2"/>
              <a:buChar char="v"/>
              <a:defRPr/>
            </a:pPr>
            <a:r>
              <a:rPr lang="fr-FR" sz="1200" b="1" dirty="0">
                <a:latin typeface="Times New Roman" panose="02020603050405020304" pitchFamily="18" charset="0"/>
                <a:cs typeface="Times New Roman" panose="02020603050405020304" pitchFamily="18" charset="0"/>
              </a:rPr>
              <a:t>Pratique et aide à ne pas perdre de temps</a:t>
            </a:r>
          </a:p>
          <a:p>
            <a:pPr marL="285750" indent="-285750">
              <a:buFont typeface="Wingdings" panose="05000000000000000000" pitchFamily="2" charset="2"/>
              <a:buChar char="v"/>
              <a:defRPr/>
            </a:pPr>
            <a:r>
              <a:rPr lang="fr-FR" sz="1200" b="1" dirty="0">
                <a:latin typeface="Times New Roman" panose="02020603050405020304" pitchFamily="18" charset="0"/>
                <a:cs typeface="Times New Roman" panose="02020603050405020304" pitchFamily="18" charset="0"/>
              </a:rPr>
              <a:t>économiser des efforts</a:t>
            </a:r>
          </a:p>
          <a:p>
            <a:pPr>
              <a:defRPr/>
            </a:pPr>
            <a:endParaRPr lang="fr-FR" altLang="fr-FR" sz="1200" b="1" dirty="0">
              <a:solidFill>
                <a:srgbClr val="919191"/>
              </a:solidFill>
              <a:latin typeface="Times New Roman" panose="02020603050405020304" pitchFamily="18" charset="0"/>
              <a:cs typeface="Times New Roman" panose="02020603050405020304" pitchFamily="18" charset="0"/>
            </a:endParaRPr>
          </a:p>
        </p:txBody>
      </p:sp>
      <p:sp>
        <p:nvSpPr>
          <p:cNvPr id="128" name="Google Shape;128;p26"/>
          <p:cNvSpPr/>
          <p:nvPr/>
        </p:nvSpPr>
        <p:spPr>
          <a:xfrm>
            <a:off x="7086903" y="1772706"/>
            <a:ext cx="1671924" cy="752371"/>
          </a:xfrm>
          <a:prstGeom prst="rect">
            <a:avLst/>
          </a:prstGeom>
          <a:solidFill>
            <a:schemeClr val="bg1"/>
          </a:solidFill>
          <a:ln>
            <a:noFill/>
          </a:ln>
        </p:spPr>
        <p:txBody>
          <a:bodyPr spcFirstLastPara="1" wrap="square" lIns="41470" tIns="41470" rIns="41470" bIns="41470" anchor="ctr" anchorCtr="0">
            <a:noAutofit/>
          </a:bodyPr>
          <a:lstStyle/>
          <a:p>
            <a:pPr marL="285750" indent="-285750">
              <a:buFont typeface="Wingdings" panose="05000000000000000000" pitchFamily="2" charset="2"/>
              <a:buChar char="v"/>
            </a:pPr>
            <a:r>
              <a:rPr lang="en-US" altLang="fr-FR" sz="1200" b="1" dirty="0" smtClean="0">
                <a:latin typeface="Times New Roman" panose="02020603050405020304" pitchFamily="18" charset="0"/>
                <a:cs typeface="Times New Roman" panose="02020603050405020304" pitchFamily="18" charset="0"/>
              </a:rPr>
              <a:t>T</a:t>
            </a:r>
            <a:r>
              <a:rPr lang="fr-FR" altLang="fr-FR" sz="1200" b="1" dirty="0" smtClean="0">
                <a:latin typeface="Times New Roman" panose="02020603050405020304" pitchFamily="18" charset="0"/>
                <a:cs typeface="Times New Roman" panose="02020603050405020304" pitchFamily="18" charset="0"/>
              </a:rPr>
              <a:t>éléphoni</a:t>
            </a:r>
            <a:r>
              <a:rPr lang="en-US" altLang="fr-FR" sz="1200" b="1" dirty="0" smtClean="0">
                <a:latin typeface="Times New Roman" panose="02020603050405020304" pitchFamily="18" charset="0"/>
                <a:cs typeface="Times New Roman" panose="02020603050405020304" pitchFamily="18" charset="0"/>
              </a:rPr>
              <a:t>que</a:t>
            </a:r>
            <a:endParaRPr lang="fr-FR" altLang="fr-FR" sz="12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fr-FR" altLang="fr-FR" sz="1200" b="1" dirty="0">
                <a:latin typeface="Times New Roman" panose="02020603050405020304" pitchFamily="18" charset="0"/>
                <a:cs typeface="Times New Roman" panose="02020603050405020304" pitchFamily="18" charset="0"/>
              </a:rPr>
              <a:t>Email </a:t>
            </a:r>
          </a:p>
        </p:txBody>
      </p:sp>
      <p:sp>
        <p:nvSpPr>
          <p:cNvPr id="129" name="Google Shape;129;p26"/>
          <p:cNvSpPr/>
          <p:nvPr/>
        </p:nvSpPr>
        <p:spPr>
          <a:xfrm>
            <a:off x="8926025" y="1827585"/>
            <a:ext cx="1654626" cy="469293"/>
          </a:xfrm>
          <a:prstGeom prst="rect">
            <a:avLst/>
          </a:prstGeom>
          <a:solidFill>
            <a:schemeClr val="bg1"/>
          </a:solidFill>
          <a:ln>
            <a:noFill/>
          </a:ln>
        </p:spPr>
        <p:txBody>
          <a:bodyPr spcFirstLastPara="1" wrap="square" lIns="41470" tIns="41470" rIns="41470" bIns="41470" anchor="ctr" anchorCtr="0">
            <a:noAutofit/>
          </a:bodyPr>
          <a:lstStyle/>
          <a:p>
            <a:pPr marL="171450" indent="-171450">
              <a:buFont typeface="Wingdings" panose="05000000000000000000" pitchFamily="2" charset="2"/>
              <a:buChar char="v"/>
            </a:pPr>
            <a:r>
              <a:rPr lang="en-GB" altLang="fr-FR" sz="1200" b="1" dirty="0">
                <a:latin typeface="Times New Roman" panose="02020603050405020304" pitchFamily="18" charset="0"/>
                <a:cs typeface="Times New Roman" panose="02020603050405020304" pitchFamily="18" charset="0"/>
              </a:rPr>
              <a:t>Grand public </a:t>
            </a:r>
          </a:p>
        </p:txBody>
      </p:sp>
      <p:sp>
        <p:nvSpPr>
          <p:cNvPr id="131" name="Google Shape;131;p26"/>
          <p:cNvSpPr/>
          <p:nvPr/>
        </p:nvSpPr>
        <p:spPr>
          <a:xfrm>
            <a:off x="7074882" y="3429148"/>
            <a:ext cx="1695967" cy="752371"/>
          </a:xfrm>
          <a:prstGeom prst="rect">
            <a:avLst/>
          </a:prstGeom>
          <a:solidFill>
            <a:schemeClr val="bg1"/>
          </a:solidFill>
          <a:ln>
            <a:noFill/>
          </a:ln>
        </p:spPr>
        <p:txBody>
          <a:bodyPr spcFirstLastPara="1" wrap="square" lIns="41470" tIns="41470" rIns="41470" bIns="41470" anchor="ctr" anchorCtr="0">
            <a:noAutofit/>
          </a:bodyPr>
          <a:lstStyle/>
          <a:p>
            <a:pPr marL="171450" indent="-171450">
              <a:buFont typeface="Wingdings" panose="05000000000000000000" pitchFamily="2" charset="2"/>
              <a:buChar char="v"/>
            </a:pPr>
            <a:r>
              <a:rPr lang="fr-FR" altLang="fr-FR" sz="1200" b="1" dirty="0" smtClean="0">
                <a:latin typeface="Times New Roman" panose="02020603050405020304" pitchFamily="18" charset="0"/>
                <a:cs typeface="Times New Roman" panose="02020603050405020304" pitchFamily="18" charset="0"/>
              </a:rPr>
              <a:t>Centre </a:t>
            </a:r>
            <a:r>
              <a:rPr lang="fr-FR" altLang="fr-FR" sz="1200" b="1" dirty="0">
                <a:latin typeface="Times New Roman" panose="02020603050405020304" pitchFamily="18" charset="0"/>
                <a:cs typeface="Times New Roman" panose="02020603050405020304" pitchFamily="18" charset="0"/>
              </a:rPr>
              <a:t>d’appel (24h/24h)</a:t>
            </a:r>
            <a:endParaRPr lang="fr-FR" altLang="fr-FR" sz="1200" b="1" dirty="0">
              <a:solidFill>
                <a:srgbClr val="919191"/>
              </a:solidFill>
              <a:latin typeface="Times New Roman" panose="02020603050405020304" pitchFamily="18" charset="0"/>
              <a:cs typeface="Times New Roman" panose="02020603050405020304" pitchFamily="18" charset="0"/>
            </a:endParaRPr>
          </a:p>
        </p:txBody>
      </p:sp>
      <p:sp>
        <p:nvSpPr>
          <p:cNvPr id="133" name="Google Shape;133;p26"/>
          <p:cNvSpPr/>
          <p:nvPr/>
        </p:nvSpPr>
        <p:spPr>
          <a:xfrm>
            <a:off x="6222258" y="5270922"/>
            <a:ext cx="4304930" cy="752371"/>
          </a:xfrm>
          <a:prstGeom prst="rect">
            <a:avLst/>
          </a:prstGeom>
          <a:solidFill>
            <a:schemeClr val="bg1"/>
          </a:solidFill>
          <a:ln>
            <a:noFill/>
          </a:ln>
        </p:spPr>
        <p:txBody>
          <a:bodyPr spcFirstLastPara="1" wrap="square" lIns="41470" tIns="41470" rIns="41470" bIns="41470" anchor="ctr" anchorCtr="0">
            <a:noAutofit/>
          </a:bodyPr>
          <a:lstStyle/>
          <a:p>
            <a:pPr algn="ctr"/>
            <a:r>
              <a:rPr lang="pt-BR" sz="1200" b="1" dirty="0" smtClean="0">
                <a:latin typeface="Times New Roman" panose="02020603050405020304" pitchFamily="18" charset="0"/>
                <a:ea typeface="Raleway"/>
                <a:cs typeface="Times New Roman" panose="02020603050405020304" pitchFamily="18" charset="0"/>
                <a:sym typeface="Raleway"/>
              </a:rPr>
              <a:t>Vente du produit</a:t>
            </a:r>
            <a:endParaRPr sz="1200" b="1" dirty="0">
              <a:latin typeface="Times New Roman" panose="02020603050405020304" pitchFamily="18" charset="0"/>
              <a:ea typeface="Raleway"/>
              <a:cs typeface="Times New Roman" panose="02020603050405020304" pitchFamily="18" charset="0"/>
              <a:sym typeface="Raleway"/>
            </a:endParaRPr>
          </a:p>
        </p:txBody>
      </p:sp>
      <p:sp>
        <p:nvSpPr>
          <p:cNvPr id="134" name="Google Shape;134;p26"/>
          <p:cNvSpPr/>
          <p:nvPr/>
        </p:nvSpPr>
        <p:spPr>
          <a:xfrm>
            <a:off x="1630750" y="5451615"/>
            <a:ext cx="4432536" cy="601992"/>
          </a:xfrm>
          <a:prstGeom prst="rect">
            <a:avLst/>
          </a:prstGeom>
          <a:solidFill>
            <a:schemeClr val="bg1"/>
          </a:solidFill>
          <a:ln>
            <a:noFill/>
          </a:ln>
        </p:spPr>
        <p:txBody>
          <a:bodyPr spcFirstLastPara="1" wrap="square" lIns="41470" tIns="41470" rIns="41470" bIns="41470" anchor="ctr" anchorCtr="0">
            <a:noAutofit/>
          </a:bodyPr>
          <a:lstStyle/>
          <a:p>
            <a:pPr marL="171450" indent="-171450">
              <a:buFont typeface="Wingdings" panose="05000000000000000000" pitchFamily="2" charset="2"/>
              <a:buChar char="v"/>
              <a:defRPr/>
            </a:pPr>
            <a:r>
              <a:rPr lang="fr-FR" sz="1200" b="1" dirty="0">
                <a:latin typeface="Times New Roman" panose="02020603050405020304" pitchFamily="18" charset="0"/>
                <a:cs typeface="Times New Roman" panose="02020603050405020304" pitchFamily="18" charset="0"/>
              </a:rPr>
              <a:t>Marketing</a:t>
            </a:r>
          </a:p>
          <a:p>
            <a:pPr marL="171450" indent="-171450">
              <a:buFont typeface="Wingdings" panose="05000000000000000000" pitchFamily="2" charset="2"/>
              <a:buChar char="v"/>
              <a:defRPr/>
            </a:pPr>
            <a:r>
              <a:rPr lang="fr-FR" sz="1200" b="1" dirty="0">
                <a:latin typeface="Times New Roman" panose="02020603050405020304" pitchFamily="18" charset="0"/>
                <a:cs typeface="Times New Roman" panose="02020603050405020304" pitchFamily="18" charset="0"/>
              </a:rPr>
              <a:t>Salaire  du personnel</a:t>
            </a:r>
          </a:p>
          <a:p>
            <a:pPr marL="171450" indent="-171450">
              <a:buFont typeface="Wingdings" panose="05000000000000000000" pitchFamily="2" charset="2"/>
              <a:buChar char="v"/>
              <a:defRPr/>
            </a:pPr>
            <a:r>
              <a:rPr lang="fr-FR" sz="1200" b="1" dirty="0">
                <a:latin typeface="Times New Roman" panose="02020603050405020304" pitchFamily="18" charset="0"/>
                <a:cs typeface="Times New Roman" panose="02020603050405020304" pitchFamily="18" charset="0"/>
              </a:rPr>
              <a:t>Couts d’importation</a:t>
            </a:r>
          </a:p>
          <a:p>
            <a:pPr marL="171450" indent="-171450">
              <a:buFont typeface="Wingdings" panose="05000000000000000000" pitchFamily="2" charset="2"/>
              <a:buChar char="v"/>
              <a:defRPr/>
            </a:pPr>
            <a:r>
              <a:rPr lang="fr-FR" sz="1200" b="1" dirty="0">
                <a:latin typeface="Times New Roman" panose="02020603050405020304" pitchFamily="18" charset="0"/>
                <a:cs typeface="Times New Roman" panose="02020603050405020304" pitchFamily="18" charset="0"/>
              </a:rPr>
              <a:t>Couts d’implémentation</a:t>
            </a:r>
          </a:p>
          <a:p>
            <a:pPr marL="171450" indent="-171450">
              <a:buFont typeface="Wingdings" panose="05000000000000000000" pitchFamily="2" charset="2"/>
              <a:buChar char="v"/>
              <a:defRPr/>
            </a:pPr>
            <a:r>
              <a:rPr lang="fr-FR" sz="1200" b="1" dirty="0">
                <a:latin typeface="Times New Roman" panose="02020603050405020304" pitchFamily="18" charset="0"/>
                <a:cs typeface="Times New Roman" panose="02020603050405020304" pitchFamily="18" charset="0"/>
              </a:rPr>
              <a:t>Couts de maintenance</a:t>
            </a:r>
          </a:p>
          <a:p>
            <a:pPr>
              <a:defRPr/>
            </a:pPr>
            <a:endParaRPr lang="fr-FR" altLang="fr-FR" sz="1200" b="1" dirty="0">
              <a:solidFill>
                <a:srgbClr val="919191"/>
              </a:solidFill>
              <a:latin typeface="Times New Roman" panose="02020603050405020304" pitchFamily="18" charset="0"/>
              <a:cs typeface="Times New Roman" panose="02020603050405020304" pitchFamily="18" charset="0"/>
            </a:endParaRPr>
          </a:p>
        </p:txBody>
      </p:sp>
      <p:sp>
        <p:nvSpPr>
          <p:cNvPr id="136" name="Google Shape;136;p26"/>
          <p:cNvSpPr/>
          <p:nvPr/>
        </p:nvSpPr>
        <p:spPr>
          <a:xfrm>
            <a:off x="3429099" y="3564890"/>
            <a:ext cx="1720745" cy="1325891"/>
          </a:xfrm>
          <a:prstGeom prst="rect">
            <a:avLst/>
          </a:prstGeom>
          <a:solidFill>
            <a:schemeClr val="bg1"/>
          </a:solidFill>
          <a:ln>
            <a:noFill/>
          </a:ln>
        </p:spPr>
        <p:txBody>
          <a:bodyPr spcFirstLastPara="1" wrap="square" lIns="41470" tIns="41470" rIns="41470" bIns="41470" anchor="ctr" anchorCtr="0">
            <a:noAutofit/>
          </a:bodyPr>
          <a:lstStyle/>
          <a:p>
            <a:pPr marL="171450" indent="-171450">
              <a:buFont typeface="Wingdings" panose="05000000000000000000" pitchFamily="2" charset="2"/>
              <a:buChar char="v"/>
              <a:defRPr/>
            </a:pPr>
            <a:r>
              <a:rPr lang="fr-FR" sz="1200" b="1" dirty="0">
                <a:latin typeface="Times New Roman" panose="02020603050405020304" pitchFamily="18" charset="0"/>
                <a:cs typeface="Times New Roman" panose="02020603050405020304" pitchFamily="18" charset="0"/>
              </a:rPr>
              <a:t>Les machines de qualité</a:t>
            </a:r>
          </a:p>
          <a:p>
            <a:pPr marL="171450" indent="-171450">
              <a:buFont typeface="Wingdings" panose="05000000000000000000" pitchFamily="2" charset="2"/>
              <a:buChar char="v"/>
              <a:defRPr/>
            </a:pPr>
            <a:r>
              <a:rPr lang="fr-FR" sz="1200" b="1" dirty="0">
                <a:latin typeface="Times New Roman" panose="02020603050405020304" pitchFamily="18" charset="0"/>
                <a:cs typeface="Times New Roman" panose="02020603050405020304" pitchFamily="18" charset="0"/>
              </a:rPr>
              <a:t>Les ouvriers d’implémentation</a:t>
            </a:r>
          </a:p>
          <a:p>
            <a:pPr>
              <a:defRPr/>
            </a:pPr>
            <a:r>
              <a:rPr lang="fr-FR" sz="1200" b="1" dirty="0" smtClean="0">
                <a:latin typeface="Times New Roman" panose="02020603050405020304" pitchFamily="18" charset="0"/>
                <a:cs typeface="Times New Roman" panose="02020603050405020304" pitchFamily="18" charset="0"/>
              </a:rPr>
              <a:t>    des </a:t>
            </a:r>
            <a:r>
              <a:rPr lang="fr-FR" sz="1200" b="1" dirty="0">
                <a:latin typeface="Times New Roman" panose="02020603050405020304" pitchFamily="18" charset="0"/>
                <a:cs typeface="Times New Roman" panose="02020603050405020304" pitchFamily="18" charset="0"/>
              </a:rPr>
              <a:t>machines</a:t>
            </a:r>
          </a:p>
          <a:p>
            <a:pPr marL="171450" indent="-171450">
              <a:buFont typeface="Wingdings" panose="05000000000000000000" pitchFamily="2" charset="2"/>
              <a:buChar char="v"/>
              <a:defRPr/>
            </a:pPr>
            <a:r>
              <a:rPr lang="fr-FR" sz="1200" b="1" dirty="0">
                <a:latin typeface="Times New Roman" panose="02020603050405020304" pitchFamily="18" charset="0"/>
                <a:cs typeface="Times New Roman" panose="02020603050405020304" pitchFamily="18" charset="0"/>
              </a:rPr>
              <a:t>Les outils de maintenance      </a:t>
            </a:r>
            <a:endParaRPr lang="fr-FR" altLang="fr-FR" sz="1200" b="1" dirty="0">
              <a:solidFill>
                <a:srgbClr val="919191"/>
              </a:solidFill>
              <a:latin typeface="Times New Roman" panose="02020603050405020304" pitchFamily="18" charset="0"/>
              <a:cs typeface="Times New Roman" panose="02020603050405020304" pitchFamily="18" charset="0"/>
            </a:endParaRPr>
          </a:p>
          <a:p>
            <a:pPr algn="ctr"/>
            <a:endParaRPr sz="1200" dirty="0">
              <a:latin typeface="Raleway"/>
              <a:ea typeface="Raleway"/>
              <a:cs typeface="Raleway"/>
              <a:sym typeface="Raleway"/>
            </a:endParaRPr>
          </a:p>
        </p:txBody>
      </p:sp>
      <p:sp>
        <p:nvSpPr>
          <p:cNvPr id="138" name="Google Shape;138;p26"/>
          <p:cNvSpPr txBox="1"/>
          <p:nvPr/>
        </p:nvSpPr>
        <p:spPr>
          <a:xfrm>
            <a:off x="1630772" y="1274942"/>
            <a:ext cx="1736346" cy="241537"/>
          </a:xfrm>
          <a:prstGeom prst="rect">
            <a:avLst/>
          </a:prstGeom>
          <a:noFill/>
          <a:ln>
            <a:noFill/>
          </a:ln>
        </p:spPr>
        <p:txBody>
          <a:bodyPr spcFirstLastPara="1" wrap="square" lIns="41470" tIns="41470" rIns="41470" bIns="41470" anchor="ctr" anchorCtr="0">
            <a:noAutofit/>
          </a:bodyPr>
          <a:lstStyle/>
          <a:p>
            <a:r>
              <a:rPr lang="pt-BR" sz="1200" b="1" dirty="0">
                <a:solidFill>
                  <a:schemeClr val="dk1"/>
                </a:solidFill>
                <a:latin typeface="Times New Roman" panose="02020603050405020304" pitchFamily="18" charset="0"/>
                <a:ea typeface="Raleway"/>
                <a:cs typeface="Times New Roman" panose="02020603050405020304" pitchFamily="18" charset="0"/>
                <a:sym typeface="Raleway"/>
              </a:rPr>
              <a:t>Key Partners</a:t>
            </a:r>
            <a:endParaRPr sz="1200" b="1" dirty="0">
              <a:solidFill>
                <a:schemeClr val="dk1"/>
              </a:solidFill>
              <a:latin typeface="Times New Roman" panose="02020603050405020304" pitchFamily="18" charset="0"/>
              <a:ea typeface="Raleway"/>
              <a:cs typeface="Times New Roman" panose="02020603050405020304" pitchFamily="18" charset="0"/>
              <a:sym typeface="Raleway"/>
            </a:endParaRPr>
          </a:p>
        </p:txBody>
      </p:sp>
      <p:sp>
        <p:nvSpPr>
          <p:cNvPr id="139" name="Google Shape;139;p26"/>
          <p:cNvSpPr txBox="1"/>
          <p:nvPr/>
        </p:nvSpPr>
        <p:spPr>
          <a:xfrm>
            <a:off x="3434170" y="1274942"/>
            <a:ext cx="1736346" cy="241537"/>
          </a:xfrm>
          <a:prstGeom prst="rect">
            <a:avLst/>
          </a:prstGeom>
          <a:noFill/>
          <a:ln>
            <a:noFill/>
          </a:ln>
        </p:spPr>
        <p:txBody>
          <a:bodyPr spcFirstLastPara="1" wrap="square" lIns="41470" tIns="41470" rIns="41470" bIns="41470" anchor="ctr" anchorCtr="0">
            <a:noAutofit/>
          </a:bodyPr>
          <a:lstStyle/>
          <a:p>
            <a:r>
              <a:rPr lang="pt-BR" sz="1200" b="1" dirty="0">
                <a:solidFill>
                  <a:schemeClr val="dk1"/>
                </a:solidFill>
                <a:latin typeface="Times New Roman" panose="02020603050405020304" pitchFamily="18" charset="0"/>
                <a:ea typeface="Raleway"/>
                <a:cs typeface="Times New Roman" panose="02020603050405020304" pitchFamily="18" charset="0"/>
                <a:sym typeface="Raleway"/>
              </a:rPr>
              <a:t>Key Activities</a:t>
            </a:r>
            <a:endParaRPr sz="1200" b="1" dirty="0">
              <a:solidFill>
                <a:schemeClr val="dk1"/>
              </a:solidFill>
              <a:latin typeface="Times New Roman" panose="02020603050405020304" pitchFamily="18" charset="0"/>
              <a:ea typeface="Raleway"/>
              <a:cs typeface="Times New Roman" panose="02020603050405020304" pitchFamily="18" charset="0"/>
              <a:sym typeface="Raleway"/>
            </a:endParaRPr>
          </a:p>
        </p:txBody>
      </p:sp>
      <p:sp>
        <p:nvSpPr>
          <p:cNvPr id="140" name="Google Shape;140;p26"/>
          <p:cNvSpPr txBox="1"/>
          <p:nvPr/>
        </p:nvSpPr>
        <p:spPr>
          <a:xfrm>
            <a:off x="5274367" y="1216579"/>
            <a:ext cx="1736346" cy="345320"/>
          </a:xfrm>
          <a:prstGeom prst="rect">
            <a:avLst/>
          </a:prstGeom>
          <a:noFill/>
          <a:ln>
            <a:noFill/>
          </a:ln>
        </p:spPr>
        <p:txBody>
          <a:bodyPr spcFirstLastPara="1" wrap="square" lIns="41470" tIns="41470" rIns="41470" bIns="41470" anchor="ctr" anchorCtr="0">
            <a:noAutofit/>
          </a:bodyPr>
          <a:lstStyle/>
          <a:p>
            <a:r>
              <a:rPr lang="pt-BR" sz="1200" b="1" dirty="0">
                <a:solidFill>
                  <a:schemeClr val="dk1"/>
                </a:solidFill>
                <a:latin typeface="Times New Roman" panose="02020603050405020304" pitchFamily="18" charset="0"/>
                <a:ea typeface="Raleway"/>
                <a:cs typeface="Times New Roman" panose="02020603050405020304" pitchFamily="18" charset="0"/>
                <a:sym typeface="Raleway"/>
              </a:rPr>
              <a:t>Value </a:t>
            </a:r>
            <a:r>
              <a:rPr lang="pt-BR" sz="1200" b="1" dirty="0" smtClean="0">
                <a:solidFill>
                  <a:schemeClr val="dk1"/>
                </a:solidFill>
                <a:latin typeface="Times New Roman" panose="02020603050405020304" pitchFamily="18" charset="0"/>
                <a:ea typeface="Raleway"/>
                <a:cs typeface="Times New Roman" panose="02020603050405020304" pitchFamily="18" charset="0"/>
                <a:sym typeface="Raleway"/>
              </a:rPr>
              <a:t>Propositions</a:t>
            </a:r>
            <a:endParaRPr sz="1200" b="1" dirty="0">
              <a:solidFill>
                <a:schemeClr val="dk1"/>
              </a:solidFill>
              <a:latin typeface="Times New Roman" panose="02020603050405020304" pitchFamily="18" charset="0"/>
              <a:ea typeface="Raleway"/>
              <a:cs typeface="Times New Roman" panose="02020603050405020304" pitchFamily="18" charset="0"/>
              <a:sym typeface="Raleway"/>
            </a:endParaRPr>
          </a:p>
        </p:txBody>
      </p:sp>
      <p:sp>
        <p:nvSpPr>
          <p:cNvPr id="141" name="Google Shape;141;p26"/>
          <p:cNvSpPr txBox="1"/>
          <p:nvPr/>
        </p:nvSpPr>
        <p:spPr>
          <a:xfrm>
            <a:off x="7088242" y="1274942"/>
            <a:ext cx="1736346" cy="395695"/>
          </a:xfrm>
          <a:prstGeom prst="rect">
            <a:avLst/>
          </a:prstGeom>
          <a:noFill/>
          <a:ln>
            <a:noFill/>
          </a:ln>
        </p:spPr>
        <p:txBody>
          <a:bodyPr spcFirstLastPara="1" wrap="square" lIns="41470" tIns="41470" rIns="41470" bIns="41470" anchor="ctr" anchorCtr="0">
            <a:noAutofit/>
          </a:bodyPr>
          <a:lstStyle/>
          <a:p>
            <a:r>
              <a:rPr lang="pt-BR" sz="1200" b="1" dirty="0">
                <a:solidFill>
                  <a:schemeClr val="dk1"/>
                </a:solidFill>
                <a:latin typeface="Times New Roman" panose="02020603050405020304" pitchFamily="18" charset="0"/>
                <a:ea typeface="Raleway"/>
                <a:cs typeface="Times New Roman" panose="02020603050405020304" pitchFamily="18" charset="0"/>
                <a:sym typeface="Raleway"/>
              </a:rPr>
              <a:t>Customer Relationships</a:t>
            </a:r>
            <a:endParaRPr sz="1200" b="1" dirty="0">
              <a:solidFill>
                <a:schemeClr val="dk1"/>
              </a:solidFill>
              <a:latin typeface="Times New Roman" panose="02020603050405020304" pitchFamily="18" charset="0"/>
              <a:ea typeface="Raleway"/>
              <a:cs typeface="Times New Roman" panose="02020603050405020304" pitchFamily="18" charset="0"/>
              <a:sym typeface="Raleway"/>
            </a:endParaRPr>
          </a:p>
        </p:txBody>
      </p:sp>
      <p:sp>
        <p:nvSpPr>
          <p:cNvPr id="142" name="Google Shape;142;p26"/>
          <p:cNvSpPr txBox="1"/>
          <p:nvPr/>
        </p:nvSpPr>
        <p:spPr>
          <a:xfrm>
            <a:off x="8868857" y="1206230"/>
            <a:ext cx="1736346" cy="416289"/>
          </a:xfrm>
          <a:prstGeom prst="rect">
            <a:avLst/>
          </a:prstGeom>
          <a:noFill/>
          <a:ln>
            <a:noFill/>
          </a:ln>
        </p:spPr>
        <p:txBody>
          <a:bodyPr spcFirstLastPara="1" wrap="square" lIns="41470" tIns="41470" rIns="41470" bIns="41470" anchor="ctr" anchorCtr="0">
            <a:noAutofit/>
          </a:bodyPr>
          <a:lstStyle/>
          <a:p>
            <a:r>
              <a:rPr lang="pt-BR" sz="1200" b="1" dirty="0">
                <a:solidFill>
                  <a:schemeClr val="dk1"/>
                </a:solidFill>
                <a:latin typeface="Times New Roman" panose="02020603050405020304" pitchFamily="18" charset="0"/>
                <a:ea typeface="Raleway"/>
                <a:cs typeface="Times New Roman" panose="02020603050405020304" pitchFamily="18" charset="0"/>
                <a:sym typeface="Raleway"/>
              </a:rPr>
              <a:t>Customer Segments</a:t>
            </a:r>
            <a:endParaRPr sz="1200" b="1" dirty="0">
              <a:solidFill>
                <a:schemeClr val="dk1"/>
              </a:solidFill>
              <a:latin typeface="Times New Roman" panose="02020603050405020304" pitchFamily="18" charset="0"/>
              <a:ea typeface="Raleway"/>
              <a:cs typeface="Times New Roman" panose="02020603050405020304" pitchFamily="18" charset="0"/>
              <a:sym typeface="Raleway"/>
            </a:endParaRPr>
          </a:p>
        </p:txBody>
      </p:sp>
      <p:sp>
        <p:nvSpPr>
          <p:cNvPr id="143" name="Google Shape;143;p26"/>
          <p:cNvSpPr txBox="1"/>
          <p:nvPr/>
        </p:nvSpPr>
        <p:spPr>
          <a:xfrm>
            <a:off x="3434170" y="3122481"/>
            <a:ext cx="1736346" cy="241537"/>
          </a:xfrm>
          <a:prstGeom prst="rect">
            <a:avLst/>
          </a:prstGeom>
          <a:noFill/>
          <a:ln>
            <a:noFill/>
          </a:ln>
        </p:spPr>
        <p:txBody>
          <a:bodyPr spcFirstLastPara="1" wrap="square" lIns="41470" tIns="41470" rIns="41470" bIns="41470" anchor="ctr" anchorCtr="0">
            <a:noAutofit/>
          </a:bodyPr>
          <a:lstStyle/>
          <a:p>
            <a:r>
              <a:rPr lang="pt-BR" sz="1200" b="1" dirty="0">
                <a:solidFill>
                  <a:schemeClr val="dk1"/>
                </a:solidFill>
                <a:latin typeface="Times New Roman" panose="02020603050405020304" pitchFamily="18" charset="0"/>
                <a:ea typeface="Raleway"/>
                <a:cs typeface="Times New Roman" panose="02020603050405020304" pitchFamily="18" charset="0"/>
                <a:sym typeface="Raleway"/>
              </a:rPr>
              <a:t>Key Resources</a:t>
            </a:r>
            <a:endParaRPr sz="1200" b="1" dirty="0">
              <a:solidFill>
                <a:schemeClr val="dk1"/>
              </a:solidFill>
              <a:latin typeface="Times New Roman" panose="02020603050405020304" pitchFamily="18" charset="0"/>
              <a:ea typeface="Raleway"/>
              <a:cs typeface="Times New Roman" panose="02020603050405020304" pitchFamily="18" charset="0"/>
              <a:sym typeface="Raleway"/>
            </a:endParaRPr>
          </a:p>
        </p:txBody>
      </p:sp>
      <p:sp>
        <p:nvSpPr>
          <p:cNvPr id="144" name="Google Shape;144;p26"/>
          <p:cNvSpPr txBox="1"/>
          <p:nvPr/>
        </p:nvSpPr>
        <p:spPr>
          <a:xfrm>
            <a:off x="7088242" y="3122481"/>
            <a:ext cx="1736346" cy="241537"/>
          </a:xfrm>
          <a:prstGeom prst="rect">
            <a:avLst/>
          </a:prstGeom>
          <a:noFill/>
          <a:ln>
            <a:noFill/>
          </a:ln>
        </p:spPr>
        <p:txBody>
          <a:bodyPr spcFirstLastPara="1" wrap="square" lIns="41470" tIns="41470" rIns="41470" bIns="41470" anchor="ctr" anchorCtr="0">
            <a:noAutofit/>
          </a:bodyPr>
          <a:lstStyle/>
          <a:p>
            <a:r>
              <a:rPr lang="pt-BR" sz="1200" b="1" dirty="0">
                <a:solidFill>
                  <a:schemeClr val="dk1"/>
                </a:solidFill>
                <a:latin typeface="Times New Roman" panose="02020603050405020304" pitchFamily="18" charset="0"/>
                <a:ea typeface="Raleway"/>
                <a:cs typeface="Times New Roman" panose="02020603050405020304" pitchFamily="18" charset="0"/>
                <a:sym typeface="Raleway"/>
              </a:rPr>
              <a:t>Channels</a:t>
            </a:r>
            <a:endParaRPr sz="1200" b="1" dirty="0">
              <a:solidFill>
                <a:schemeClr val="dk1"/>
              </a:solidFill>
              <a:latin typeface="Times New Roman" panose="02020603050405020304" pitchFamily="18" charset="0"/>
              <a:ea typeface="Raleway"/>
              <a:cs typeface="Times New Roman" panose="02020603050405020304" pitchFamily="18" charset="0"/>
              <a:sym typeface="Raleway"/>
            </a:endParaRPr>
          </a:p>
        </p:txBody>
      </p:sp>
      <p:sp>
        <p:nvSpPr>
          <p:cNvPr id="145" name="Google Shape;145;p26"/>
          <p:cNvSpPr txBox="1"/>
          <p:nvPr/>
        </p:nvSpPr>
        <p:spPr>
          <a:xfrm>
            <a:off x="1630772" y="4977809"/>
            <a:ext cx="1736346" cy="241537"/>
          </a:xfrm>
          <a:prstGeom prst="rect">
            <a:avLst/>
          </a:prstGeom>
          <a:noFill/>
          <a:ln>
            <a:noFill/>
          </a:ln>
        </p:spPr>
        <p:txBody>
          <a:bodyPr spcFirstLastPara="1" wrap="square" lIns="41470" tIns="41470" rIns="41470" bIns="41470" anchor="ctr" anchorCtr="0">
            <a:noAutofit/>
          </a:bodyPr>
          <a:lstStyle/>
          <a:p>
            <a:r>
              <a:rPr lang="pt-BR" sz="1200" b="1" dirty="0">
                <a:solidFill>
                  <a:schemeClr val="dk1"/>
                </a:solidFill>
                <a:latin typeface="Times New Roman" panose="02020603050405020304" pitchFamily="18" charset="0"/>
                <a:ea typeface="Raleway"/>
                <a:cs typeface="Times New Roman" panose="02020603050405020304" pitchFamily="18" charset="0"/>
                <a:sym typeface="Raleway"/>
              </a:rPr>
              <a:t>Cost Structure</a:t>
            </a:r>
            <a:endParaRPr sz="1200" b="1" dirty="0">
              <a:solidFill>
                <a:schemeClr val="dk1"/>
              </a:solidFill>
              <a:latin typeface="Times New Roman" panose="02020603050405020304" pitchFamily="18" charset="0"/>
              <a:ea typeface="Raleway"/>
              <a:cs typeface="Times New Roman" panose="02020603050405020304" pitchFamily="18" charset="0"/>
              <a:sym typeface="Raleway"/>
            </a:endParaRPr>
          </a:p>
        </p:txBody>
      </p:sp>
      <p:sp>
        <p:nvSpPr>
          <p:cNvPr id="146" name="Google Shape;146;p26"/>
          <p:cNvSpPr txBox="1"/>
          <p:nvPr/>
        </p:nvSpPr>
        <p:spPr>
          <a:xfrm>
            <a:off x="6222257" y="4977809"/>
            <a:ext cx="1736346" cy="241537"/>
          </a:xfrm>
          <a:prstGeom prst="rect">
            <a:avLst/>
          </a:prstGeom>
          <a:noFill/>
          <a:ln>
            <a:noFill/>
          </a:ln>
        </p:spPr>
        <p:txBody>
          <a:bodyPr spcFirstLastPara="1" wrap="square" lIns="41470" tIns="41470" rIns="41470" bIns="41470" anchor="ctr" anchorCtr="0">
            <a:noAutofit/>
          </a:bodyPr>
          <a:lstStyle/>
          <a:p>
            <a:r>
              <a:rPr lang="pt-BR" sz="1200" b="1" dirty="0">
                <a:solidFill>
                  <a:schemeClr val="dk1"/>
                </a:solidFill>
                <a:latin typeface="Times New Roman" panose="02020603050405020304" pitchFamily="18" charset="0"/>
                <a:ea typeface="Raleway"/>
                <a:cs typeface="Times New Roman" panose="02020603050405020304" pitchFamily="18" charset="0"/>
                <a:sym typeface="Raleway"/>
              </a:rPr>
              <a:t>Revenue Streams</a:t>
            </a:r>
            <a:endParaRPr sz="1200" b="1" dirty="0">
              <a:solidFill>
                <a:schemeClr val="dk1"/>
              </a:solidFill>
              <a:latin typeface="Times New Roman" panose="02020603050405020304" pitchFamily="18" charset="0"/>
              <a:ea typeface="Raleway"/>
              <a:cs typeface="Times New Roman" panose="02020603050405020304" pitchFamily="18" charset="0"/>
              <a:sym typeface="Raleway"/>
            </a:endParaRPr>
          </a:p>
        </p:txBody>
      </p:sp>
      <p:grpSp>
        <p:nvGrpSpPr>
          <p:cNvPr id="147" name="Google Shape;147;p26"/>
          <p:cNvGrpSpPr/>
          <p:nvPr/>
        </p:nvGrpSpPr>
        <p:grpSpPr>
          <a:xfrm>
            <a:off x="3039008" y="1294947"/>
            <a:ext cx="232277" cy="236742"/>
            <a:chOff x="1625325" y="239100"/>
            <a:chExt cx="4347075" cy="4423125"/>
          </a:xfrm>
        </p:grpSpPr>
        <p:sp>
          <p:nvSpPr>
            <p:cNvPr id="148" name="Google Shape;148;p26"/>
            <p:cNvSpPr/>
            <p:nvPr/>
          </p:nvSpPr>
          <p:spPr>
            <a:xfrm>
              <a:off x="1625325" y="2189700"/>
              <a:ext cx="2608250" cy="2472525"/>
            </a:xfrm>
            <a:custGeom>
              <a:avLst/>
              <a:gdLst/>
              <a:ahLst/>
              <a:cxnLst/>
              <a:rect l="l" t="t" r="r" b="b"/>
              <a:pathLst>
                <a:path w="104330" h="98901" extrusionOk="0">
                  <a:moveTo>
                    <a:pt x="55291" y="18440"/>
                  </a:moveTo>
                  <a:cubicBezTo>
                    <a:pt x="58719" y="18440"/>
                    <a:pt x="62195" y="19800"/>
                    <a:pt x="65094" y="22699"/>
                  </a:cubicBezTo>
                  <a:lnTo>
                    <a:pt x="78470" y="33400"/>
                  </a:lnTo>
                  <a:cubicBezTo>
                    <a:pt x="83820" y="38750"/>
                    <a:pt x="83820" y="46775"/>
                    <a:pt x="79362" y="53017"/>
                  </a:cubicBezTo>
                  <a:lnTo>
                    <a:pt x="60636" y="75310"/>
                  </a:lnTo>
                  <a:cubicBezTo>
                    <a:pt x="57395" y="78551"/>
                    <a:pt x="53432" y="80109"/>
                    <a:pt x="49498" y="80109"/>
                  </a:cubicBezTo>
                  <a:cubicBezTo>
                    <a:pt x="45855" y="80109"/>
                    <a:pt x="42236" y="78774"/>
                    <a:pt x="39235" y="76201"/>
                  </a:cubicBezTo>
                  <a:lnTo>
                    <a:pt x="26751" y="65501"/>
                  </a:lnTo>
                  <a:cubicBezTo>
                    <a:pt x="20509" y="60151"/>
                    <a:pt x="19618" y="50342"/>
                    <a:pt x="24968" y="44992"/>
                  </a:cubicBezTo>
                  <a:lnTo>
                    <a:pt x="44585" y="23591"/>
                  </a:lnTo>
                  <a:cubicBezTo>
                    <a:pt x="47451" y="20248"/>
                    <a:pt x="51339" y="18440"/>
                    <a:pt x="55291" y="18440"/>
                  </a:cubicBezTo>
                  <a:close/>
                  <a:moveTo>
                    <a:pt x="55549" y="1"/>
                  </a:moveTo>
                  <a:cubicBezTo>
                    <a:pt x="46425" y="1"/>
                    <a:pt x="37503" y="3845"/>
                    <a:pt x="31210" y="11107"/>
                  </a:cubicBezTo>
                  <a:lnTo>
                    <a:pt x="11592" y="33400"/>
                  </a:lnTo>
                  <a:cubicBezTo>
                    <a:pt x="0" y="46775"/>
                    <a:pt x="1784" y="67284"/>
                    <a:pt x="15159" y="78877"/>
                  </a:cubicBezTo>
                  <a:lnTo>
                    <a:pt x="27643" y="90469"/>
                  </a:lnTo>
                  <a:cubicBezTo>
                    <a:pt x="33757" y="96175"/>
                    <a:pt x="41361" y="98900"/>
                    <a:pt x="48923" y="98900"/>
                  </a:cubicBezTo>
                  <a:cubicBezTo>
                    <a:pt x="57904" y="98900"/>
                    <a:pt x="66826" y="95055"/>
                    <a:pt x="73120" y="87794"/>
                  </a:cubicBezTo>
                  <a:lnTo>
                    <a:pt x="92737" y="65501"/>
                  </a:lnTo>
                  <a:cubicBezTo>
                    <a:pt x="104329" y="52126"/>
                    <a:pt x="103438" y="31616"/>
                    <a:pt x="90062" y="19133"/>
                  </a:cubicBezTo>
                  <a:lnTo>
                    <a:pt x="77578" y="8432"/>
                  </a:lnTo>
                  <a:cubicBezTo>
                    <a:pt x="71057" y="2726"/>
                    <a:pt x="63231" y="1"/>
                    <a:pt x="55549" y="1"/>
                  </a:cubicBezTo>
                  <a:close/>
                </a:path>
              </a:pathLst>
            </a:custGeom>
            <a:solidFill>
              <a:srgbClr val="31A7DF"/>
            </a:solidFill>
            <a:ln>
              <a:noFill/>
            </a:ln>
          </p:spPr>
          <p:txBody>
            <a:bodyPr spcFirstLastPara="1" wrap="square" lIns="41470" tIns="41470" rIns="41470" bIns="41470" anchor="ctr" anchorCtr="0">
              <a:noAutofit/>
            </a:bodyPr>
            <a:lstStyle/>
            <a:p>
              <a:endParaRPr sz="1200"/>
            </a:p>
          </p:txBody>
        </p:sp>
        <p:sp>
          <p:nvSpPr>
            <p:cNvPr id="149" name="Google Shape;149;p26"/>
            <p:cNvSpPr/>
            <p:nvPr/>
          </p:nvSpPr>
          <p:spPr>
            <a:xfrm>
              <a:off x="3341850" y="239100"/>
              <a:ext cx="2630550" cy="2474700"/>
            </a:xfrm>
            <a:custGeom>
              <a:avLst/>
              <a:gdLst/>
              <a:ahLst/>
              <a:cxnLst/>
              <a:rect l="l" t="t" r="r" b="b"/>
              <a:pathLst>
                <a:path w="105222" h="98988" extrusionOk="0">
                  <a:moveTo>
                    <a:pt x="55776" y="18741"/>
                  </a:moveTo>
                  <a:cubicBezTo>
                    <a:pt x="59046" y="18741"/>
                    <a:pt x="62332" y="19886"/>
                    <a:pt x="65095" y="22254"/>
                  </a:cubicBezTo>
                  <a:lnTo>
                    <a:pt x="78470" y="33846"/>
                  </a:lnTo>
                  <a:cubicBezTo>
                    <a:pt x="83820" y="38304"/>
                    <a:pt x="83820" y="47221"/>
                    <a:pt x="79362" y="53463"/>
                  </a:cubicBezTo>
                  <a:lnTo>
                    <a:pt x="59744" y="75756"/>
                  </a:lnTo>
                  <a:cubicBezTo>
                    <a:pt x="56966" y="78997"/>
                    <a:pt x="53226" y="80555"/>
                    <a:pt x="49399" y="80555"/>
                  </a:cubicBezTo>
                  <a:cubicBezTo>
                    <a:pt x="45855" y="80555"/>
                    <a:pt x="42236" y="79219"/>
                    <a:pt x="39235" y="76647"/>
                  </a:cubicBezTo>
                  <a:lnTo>
                    <a:pt x="25860" y="65947"/>
                  </a:lnTo>
                  <a:cubicBezTo>
                    <a:pt x="19618" y="60597"/>
                    <a:pt x="19618" y="50788"/>
                    <a:pt x="24968" y="44546"/>
                  </a:cubicBezTo>
                  <a:lnTo>
                    <a:pt x="44585" y="24037"/>
                  </a:lnTo>
                  <a:cubicBezTo>
                    <a:pt x="47568" y="20557"/>
                    <a:pt x="51659" y="18741"/>
                    <a:pt x="55776" y="18741"/>
                  </a:cubicBezTo>
                  <a:close/>
                  <a:moveTo>
                    <a:pt x="55420" y="0"/>
                  </a:moveTo>
                  <a:cubicBezTo>
                    <a:pt x="46434" y="0"/>
                    <a:pt x="37506" y="3804"/>
                    <a:pt x="31210" y="11553"/>
                  </a:cubicBezTo>
                  <a:lnTo>
                    <a:pt x="11592" y="33846"/>
                  </a:lnTo>
                  <a:cubicBezTo>
                    <a:pt x="0" y="47221"/>
                    <a:pt x="892" y="67730"/>
                    <a:pt x="14267" y="79322"/>
                  </a:cubicBezTo>
                  <a:lnTo>
                    <a:pt x="27643" y="90915"/>
                  </a:lnTo>
                  <a:cubicBezTo>
                    <a:pt x="33853" y="96297"/>
                    <a:pt x="41601" y="98988"/>
                    <a:pt x="49280" y="98988"/>
                  </a:cubicBezTo>
                  <a:cubicBezTo>
                    <a:pt x="58141" y="98988"/>
                    <a:pt x="66910" y="95405"/>
                    <a:pt x="73120" y="88240"/>
                  </a:cubicBezTo>
                  <a:lnTo>
                    <a:pt x="92737" y="65947"/>
                  </a:lnTo>
                  <a:cubicBezTo>
                    <a:pt x="105221" y="51680"/>
                    <a:pt x="103438" y="31171"/>
                    <a:pt x="90062" y="19578"/>
                  </a:cubicBezTo>
                  <a:lnTo>
                    <a:pt x="76687" y="7986"/>
                  </a:lnTo>
                  <a:cubicBezTo>
                    <a:pt x="70576" y="2691"/>
                    <a:pt x="62977" y="0"/>
                    <a:pt x="55420" y="0"/>
                  </a:cubicBezTo>
                  <a:close/>
                </a:path>
              </a:pathLst>
            </a:custGeom>
            <a:solidFill>
              <a:srgbClr val="31A7DF"/>
            </a:solidFill>
            <a:ln>
              <a:noFill/>
            </a:ln>
          </p:spPr>
          <p:txBody>
            <a:bodyPr spcFirstLastPara="1" wrap="square" lIns="41470" tIns="41470" rIns="41470" bIns="41470" anchor="ctr" anchorCtr="0">
              <a:noAutofit/>
            </a:bodyPr>
            <a:lstStyle/>
            <a:p>
              <a:endParaRPr sz="1200"/>
            </a:p>
          </p:txBody>
        </p:sp>
        <p:sp>
          <p:nvSpPr>
            <p:cNvPr id="150" name="Google Shape;150;p26"/>
            <p:cNvSpPr/>
            <p:nvPr/>
          </p:nvSpPr>
          <p:spPr>
            <a:xfrm>
              <a:off x="3007450" y="1617175"/>
              <a:ext cx="1582800" cy="1678125"/>
            </a:xfrm>
            <a:custGeom>
              <a:avLst/>
              <a:gdLst/>
              <a:ahLst/>
              <a:cxnLst/>
              <a:rect l="l" t="t" r="r" b="b"/>
              <a:pathLst>
                <a:path w="63312" h="67125" extrusionOk="0">
                  <a:moveTo>
                    <a:pt x="52782" y="0"/>
                  </a:moveTo>
                  <a:cubicBezTo>
                    <a:pt x="50261" y="0"/>
                    <a:pt x="47803" y="887"/>
                    <a:pt x="46369" y="2799"/>
                  </a:cubicBezTo>
                  <a:lnTo>
                    <a:pt x="3568" y="52734"/>
                  </a:lnTo>
                  <a:cubicBezTo>
                    <a:pt x="1" y="56301"/>
                    <a:pt x="1" y="61651"/>
                    <a:pt x="4459" y="65218"/>
                  </a:cubicBezTo>
                  <a:cubicBezTo>
                    <a:pt x="6115" y="66459"/>
                    <a:pt x="7962" y="67125"/>
                    <a:pt x="9823" y="67125"/>
                  </a:cubicBezTo>
                  <a:cubicBezTo>
                    <a:pt x="11972" y="67125"/>
                    <a:pt x="14140" y="66238"/>
                    <a:pt x="16051" y="64326"/>
                  </a:cubicBezTo>
                  <a:lnTo>
                    <a:pt x="59745" y="14391"/>
                  </a:lnTo>
                  <a:cubicBezTo>
                    <a:pt x="63312" y="10824"/>
                    <a:pt x="62420" y="5474"/>
                    <a:pt x="58853" y="1907"/>
                  </a:cubicBezTo>
                  <a:cubicBezTo>
                    <a:pt x="57198" y="665"/>
                    <a:pt x="54966" y="0"/>
                    <a:pt x="52782" y="0"/>
                  </a:cubicBezTo>
                  <a:close/>
                </a:path>
              </a:pathLst>
            </a:custGeom>
            <a:solidFill>
              <a:srgbClr val="31A7DF"/>
            </a:solidFill>
            <a:ln>
              <a:noFill/>
            </a:ln>
          </p:spPr>
          <p:txBody>
            <a:bodyPr spcFirstLastPara="1" wrap="square" lIns="41470" tIns="41470" rIns="41470" bIns="41470" anchor="ctr" anchorCtr="0">
              <a:noAutofit/>
            </a:bodyPr>
            <a:lstStyle/>
            <a:p>
              <a:endParaRPr sz="1200"/>
            </a:p>
          </p:txBody>
        </p:sp>
      </p:grpSp>
      <p:grpSp>
        <p:nvGrpSpPr>
          <p:cNvPr id="151" name="Google Shape;151;p26"/>
          <p:cNvGrpSpPr/>
          <p:nvPr/>
        </p:nvGrpSpPr>
        <p:grpSpPr>
          <a:xfrm>
            <a:off x="4856058" y="1273285"/>
            <a:ext cx="247382" cy="244852"/>
            <a:chOff x="1123725" y="232550"/>
            <a:chExt cx="4726050" cy="4665575"/>
          </a:xfrm>
        </p:grpSpPr>
        <p:sp>
          <p:nvSpPr>
            <p:cNvPr id="152" name="Google Shape;152;p26"/>
            <p:cNvSpPr/>
            <p:nvPr/>
          </p:nvSpPr>
          <p:spPr>
            <a:xfrm>
              <a:off x="2372125" y="232550"/>
              <a:ext cx="3477650" cy="3483225"/>
            </a:xfrm>
            <a:custGeom>
              <a:avLst/>
              <a:gdLst/>
              <a:ahLst/>
              <a:cxnLst/>
              <a:rect l="l" t="t" r="r" b="b"/>
              <a:pathLst>
                <a:path w="139106" h="139329" extrusionOk="0">
                  <a:moveTo>
                    <a:pt x="103438" y="15382"/>
                  </a:moveTo>
                  <a:lnTo>
                    <a:pt x="123055" y="34108"/>
                  </a:lnTo>
                  <a:lnTo>
                    <a:pt x="116813" y="41241"/>
                  </a:lnTo>
                  <a:cubicBezTo>
                    <a:pt x="114138" y="43916"/>
                    <a:pt x="110571" y="45254"/>
                    <a:pt x="107116" y="45254"/>
                  </a:cubicBezTo>
                  <a:cubicBezTo>
                    <a:pt x="103661" y="45254"/>
                    <a:pt x="100317" y="43916"/>
                    <a:pt x="98087" y="41241"/>
                  </a:cubicBezTo>
                  <a:cubicBezTo>
                    <a:pt x="92737" y="35891"/>
                    <a:pt x="92737" y="26974"/>
                    <a:pt x="98087" y="21624"/>
                  </a:cubicBezTo>
                  <a:lnTo>
                    <a:pt x="103438" y="15382"/>
                  </a:lnTo>
                  <a:close/>
                  <a:moveTo>
                    <a:pt x="104329" y="0"/>
                  </a:moveTo>
                  <a:cubicBezTo>
                    <a:pt x="102769" y="0"/>
                    <a:pt x="101208" y="669"/>
                    <a:pt x="99871" y="2006"/>
                  </a:cubicBezTo>
                  <a:lnTo>
                    <a:pt x="88279" y="12707"/>
                  </a:lnTo>
                  <a:cubicBezTo>
                    <a:pt x="81145" y="20732"/>
                    <a:pt x="78470" y="33216"/>
                    <a:pt x="83820" y="43025"/>
                  </a:cubicBezTo>
                  <a:lnTo>
                    <a:pt x="0" y="127736"/>
                  </a:lnTo>
                  <a:lnTo>
                    <a:pt x="11592" y="139329"/>
                  </a:lnTo>
                  <a:lnTo>
                    <a:pt x="95412" y="54617"/>
                  </a:lnTo>
                  <a:cubicBezTo>
                    <a:pt x="99524" y="56673"/>
                    <a:pt x="103767" y="57675"/>
                    <a:pt x="107889" y="57675"/>
                  </a:cubicBezTo>
                  <a:cubicBezTo>
                    <a:pt x="114494" y="57675"/>
                    <a:pt x="120788" y="55100"/>
                    <a:pt x="125730" y="50158"/>
                  </a:cubicBezTo>
                  <a:lnTo>
                    <a:pt x="137322" y="38566"/>
                  </a:lnTo>
                  <a:cubicBezTo>
                    <a:pt x="139106" y="35891"/>
                    <a:pt x="139106" y="32324"/>
                    <a:pt x="137322" y="29649"/>
                  </a:cubicBezTo>
                  <a:lnTo>
                    <a:pt x="108788" y="2006"/>
                  </a:lnTo>
                  <a:cubicBezTo>
                    <a:pt x="107450" y="669"/>
                    <a:pt x="105890" y="0"/>
                    <a:pt x="104329" y="0"/>
                  </a:cubicBezTo>
                  <a:close/>
                </a:path>
              </a:pathLst>
            </a:custGeom>
            <a:solidFill>
              <a:srgbClr val="31A7DF"/>
            </a:solidFill>
            <a:ln>
              <a:noFill/>
            </a:ln>
          </p:spPr>
          <p:txBody>
            <a:bodyPr spcFirstLastPara="1" wrap="square" lIns="41470" tIns="41470" rIns="41470" bIns="41470" anchor="ctr" anchorCtr="0">
              <a:noAutofit/>
            </a:bodyPr>
            <a:lstStyle/>
            <a:p>
              <a:endParaRPr sz="1200"/>
            </a:p>
          </p:txBody>
        </p:sp>
        <p:sp>
          <p:nvSpPr>
            <p:cNvPr id="153" name="Google Shape;153;p26"/>
            <p:cNvSpPr/>
            <p:nvPr/>
          </p:nvSpPr>
          <p:spPr>
            <a:xfrm>
              <a:off x="1123725" y="2595550"/>
              <a:ext cx="2407625" cy="2302575"/>
            </a:xfrm>
            <a:custGeom>
              <a:avLst/>
              <a:gdLst/>
              <a:ahLst/>
              <a:cxnLst/>
              <a:rect l="l" t="t" r="r" b="b"/>
              <a:pathLst>
                <a:path w="96305" h="92103" extrusionOk="0">
                  <a:moveTo>
                    <a:pt x="37229" y="1"/>
                  </a:moveTo>
                  <a:cubicBezTo>
                    <a:pt x="35892" y="1"/>
                    <a:pt x="34777" y="223"/>
                    <a:pt x="34777" y="223"/>
                  </a:cubicBezTo>
                  <a:lnTo>
                    <a:pt x="12485" y="22516"/>
                  </a:lnTo>
                  <a:cubicBezTo>
                    <a:pt x="1784" y="34108"/>
                    <a:pt x="1" y="51050"/>
                    <a:pt x="6243" y="65318"/>
                  </a:cubicBezTo>
                  <a:lnTo>
                    <a:pt x="10701" y="78693"/>
                  </a:lnTo>
                  <a:cubicBezTo>
                    <a:pt x="11593" y="81368"/>
                    <a:pt x="13376" y="83152"/>
                    <a:pt x="16052" y="84043"/>
                  </a:cubicBezTo>
                  <a:lnTo>
                    <a:pt x="30319" y="89394"/>
                  </a:lnTo>
                  <a:cubicBezTo>
                    <a:pt x="35166" y="91211"/>
                    <a:pt x="40219" y="92103"/>
                    <a:pt x="45268" y="92103"/>
                  </a:cubicBezTo>
                  <a:cubicBezTo>
                    <a:pt x="55081" y="92103"/>
                    <a:pt x="64878" y="88736"/>
                    <a:pt x="73120" y="82260"/>
                  </a:cubicBezTo>
                  <a:lnTo>
                    <a:pt x="95413" y="59967"/>
                  </a:lnTo>
                  <a:cubicBezTo>
                    <a:pt x="96305" y="57292"/>
                    <a:pt x="96305" y="54617"/>
                    <a:pt x="93630" y="52834"/>
                  </a:cubicBezTo>
                  <a:lnTo>
                    <a:pt x="75796" y="35000"/>
                  </a:lnTo>
                  <a:lnTo>
                    <a:pt x="59745" y="18949"/>
                  </a:lnTo>
                  <a:lnTo>
                    <a:pt x="41019" y="1115"/>
                  </a:lnTo>
                  <a:cubicBezTo>
                    <a:pt x="40127" y="223"/>
                    <a:pt x="38567" y="1"/>
                    <a:pt x="37229" y="1"/>
                  </a:cubicBezTo>
                  <a:close/>
                </a:path>
              </a:pathLst>
            </a:custGeom>
            <a:solidFill>
              <a:srgbClr val="31A7DF"/>
            </a:solidFill>
            <a:ln>
              <a:noFill/>
            </a:ln>
          </p:spPr>
          <p:txBody>
            <a:bodyPr spcFirstLastPara="1" wrap="square" lIns="41470" tIns="41470" rIns="41470" bIns="41470" anchor="ctr" anchorCtr="0">
              <a:noAutofit/>
            </a:bodyPr>
            <a:lstStyle/>
            <a:p>
              <a:endParaRPr sz="1200"/>
            </a:p>
          </p:txBody>
        </p:sp>
      </p:grpSp>
      <p:grpSp>
        <p:nvGrpSpPr>
          <p:cNvPr id="154" name="Google Shape;154;p26"/>
          <p:cNvGrpSpPr/>
          <p:nvPr/>
        </p:nvGrpSpPr>
        <p:grpSpPr>
          <a:xfrm>
            <a:off x="5776169" y="4976151"/>
            <a:ext cx="261233" cy="218229"/>
            <a:chOff x="509200" y="236175"/>
            <a:chExt cx="6212750" cy="5195625"/>
          </a:xfrm>
        </p:grpSpPr>
        <p:sp>
          <p:nvSpPr>
            <p:cNvPr id="155" name="Google Shape;155;p26"/>
            <p:cNvSpPr/>
            <p:nvPr/>
          </p:nvSpPr>
          <p:spPr>
            <a:xfrm>
              <a:off x="509200" y="236175"/>
              <a:ext cx="5209600" cy="5116600"/>
            </a:xfrm>
            <a:custGeom>
              <a:avLst/>
              <a:gdLst/>
              <a:ahLst/>
              <a:cxnLst/>
              <a:rect l="l" t="t" r="r" b="b"/>
              <a:pathLst>
                <a:path w="208384" h="204664" extrusionOk="0">
                  <a:moveTo>
                    <a:pt x="35053" y="17046"/>
                  </a:moveTo>
                  <a:cubicBezTo>
                    <a:pt x="39990" y="17046"/>
                    <a:pt x="44893" y="19307"/>
                    <a:pt x="47877" y="23485"/>
                  </a:cubicBezTo>
                  <a:cubicBezTo>
                    <a:pt x="53450" y="30173"/>
                    <a:pt x="53450" y="39090"/>
                    <a:pt x="47877" y="45778"/>
                  </a:cubicBezTo>
                  <a:cubicBezTo>
                    <a:pt x="46763" y="45778"/>
                    <a:pt x="46763" y="46892"/>
                    <a:pt x="45648" y="46892"/>
                  </a:cubicBezTo>
                  <a:cubicBezTo>
                    <a:pt x="43015" y="49526"/>
                    <a:pt x="39635" y="50666"/>
                    <a:pt x="36215" y="50666"/>
                  </a:cubicBezTo>
                  <a:cubicBezTo>
                    <a:pt x="32395" y="50666"/>
                    <a:pt x="28525" y="49244"/>
                    <a:pt x="25585" y="46892"/>
                  </a:cubicBezTo>
                  <a:cubicBezTo>
                    <a:pt x="17782" y="40205"/>
                    <a:pt x="16668" y="29058"/>
                    <a:pt x="23356" y="22371"/>
                  </a:cubicBezTo>
                  <a:cubicBezTo>
                    <a:pt x="26462" y="18747"/>
                    <a:pt x="30770" y="17046"/>
                    <a:pt x="35053" y="17046"/>
                  </a:cubicBezTo>
                  <a:close/>
                  <a:moveTo>
                    <a:pt x="21656" y="1"/>
                  </a:moveTo>
                  <a:cubicBezTo>
                    <a:pt x="10086" y="1"/>
                    <a:pt x="0" y="10679"/>
                    <a:pt x="1063" y="22371"/>
                  </a:cubicBezTo>
                  <a:lnTo>
                    <a:pt x="6636" y="91477"/>
                  </a:lnTo>
                  <a:cubicBezTo>
                    <a:pt x="7751" y="97051"/>
                    <a:pt x="9980" y="102624"/>
                    <a:pt x="14439" y="107082"/>
                  </a:cubicBezTo>
                  <a:lnTo>
                    <a:pt x="106952" y="200711"/>
                  </a:lnTo>
                  <a:cubicBezTo>
                    <a:pt x="110082" y="203215"/>
                    <a:pt x="114266" y="204664"/>
                    <a:pt x="118518" y="204664"/>
                  </a:cubicBezTo>
                  <a:cubicBezTo>
                    <a:pt x="121837" y="204664"/>
                    <a:pt x="125198" y="203780"/>
                    <a:pt x="128130" y="201826"/>
                  </a:cubicBezTo>
                  <a:cubicBezTo>
                    <a:pt x="130360" y="200711"/>
                    <a:pt x="132589" y="199596"/>
                    <a:pt x="133703" y="198482"/>
                  </a:cubicBezTo>
                  <a:lnTo>
                    <a:pt x="199466" y="132719"/>
                  </a:lnTo>
                  <a:cubicBezTo>
                    <a:pt x="207269" y="126031"/>
                    <a:pt x="208383" y="113770"/>
                    <a:pt x="200581" y="105968"/>
                  </a:cubicBezTo>
                  <a:lnTo>
                    <a:pt x="108067" y="13454"/>
                  </a:lnTo>
                  <a:cubicBezTo>
                    <a:pt x="105838" y="10110"/>
                    <a:pt x="102494" y="8995"/>
                    <a:pt x="99150" y="7880"/>
                  </a:cubicBezTo>
                  <a:cubicBezTo>
                    <a:pt x="96921" y="6766"/>
                    <a:pt x="94692" y="6766"/>
                    <a:pt x="92462" y="5651"/>
                  </a:cubicBezTo>
                  <a:lnTo>
                    <a:pt x="23356" y="78"/>
                  </a:lnTo>
                  <a:cubicBezTo>
                    <a:pt x="22786" y="26"/>
                    <a:pt x="22219" y="1"/>
                    <a:pt x="21656" y="1"/>
                  </a:cubicBezTo>
                  <a:close/>
                </a:path>
              </a:pathLst>
            </a:custGeom>
            <a:solidFill>
              <a:srgbClr val="31A7DF"/>
            </a:solidFill>
            <a:ln>
              <a:noFill/>
            </a:ln>
          </p:spPr>
          <p:txBody>
            <a:bodyPr spcFirstLastPara="1" wrap="square" lIns="41470" tIns="41470" rIns="41470" bIns="41470" anchor="ctr" anchorCtr="0">
              <a:noAutofit/>
            </a:bodyPr>
            <a:lstStyle/>
            <a:p>
              <a:endParaRPr sz="1200"/>
            </a:p>
          </p:txBody>
        </p:sp>
        <p:sp>
          <p:nvSpPr>
            <p:cNvPr id="156" name="Google Shape;156;p26"/>
            <p:cNvSpPr/>
            <p:nvPr/>
          </p:nvSpPr>
          <p:spPr>
            <a:xfrm>
              <a:off x="3433800" y="433175"/>
              <a:ext cx="3288150" cy="4998625"/>
            </a:xfrm>
            <a:custGeom>
              <a:avLst/>
              <a:gdLst/>
              <a:ahLst/>
              <a:cxnLst/>
              <a:rect l="l" t="t" r="r" b="b"/>
              <a:pathLst>
                <a:path w="131526" h="199945" extrusionOk="0">
                  <a:moveTo>
                    <a:pt x="0" y="0"/>
                  </a:moveTo>
                  <a:lnTo>
                    <a:pt x="0" y="0"/>
                  </a:lnTo>
                  <a:cubicBezTo>
                    <a:pt x="3344" y="1115"/>
                    <a:pt x="6688" y="2230"/>
                    <a:pt x="10032" y="5574"/>
                  </a:cubicBezTo>
                  <a:lnTo>
                    <a:pt x="102546" y="98088"/>
                  </a:lnTo>
                  <a:cubicBezTo>
                    <a:pt x="110348" y="105890"/>
                    <a:pt x="109233" y="118151"/>
                    <a:pt x="101431" y="124839"/>
                  </a:cubicBezTo>
                  <a:lnTo>
                    <a:pt x="35668" y="190602"/>
                  </a:lnTo>
                  <a:cubicBezTo>
                    <a:pt x="34553" y="191716"/>
                    <a:pt x="32324" y="192831"/>
                    <a:pt x="30095" y="193946"/>
                  </a:cubicBezTo>
                  <a:lnTo>
                    <a:pt x="30095" y="195060"/>
                  </a:lnTo>
                  <a:cubicBezTo>
                    <a:pt x="33846" y="198275"/>
                    <a:pt x="38627" y="199945"/>
                    <a:pt x="43324" y="199945"/>
                  </a:cubicBezTo>
                  <a:cubicBezTo>
                    <a:pt x="48398" y="199945"/>
                    <a:pt x="53373" y="197997"/>
                    <a:pt x="56846" y="193946"/>
                  </a:cubicBezTo>
                  <a:lnTo>
                    <a:pt x="122609" y="128183"/>
                  </a:lnTo>
                  <a:cubicBezTo>
                    <a:pt x="130411" y="121495"/>
                    <a:pt x="131526" y="109234"/>
                    <a:pt x="124838" y="101432"/>
                  </a:cubicBezTo>
                  <a:lnTo>
                    <a:pt x="32324" y="7803"/>
                  </a:lnTo>
                  <a:cubicBezTo>
                    <a:pt x="27866" y="4459"/>
                    <a:pt x="22293" y="1115"/>
                    <a:pt x="16719" y="1115"/>
                  </a:cubicBezTo>
                  <a:lnTo>
                    <a:pt x="0" y="0"/>
                  </a:lnTo>
                  <a:close/>
                </a:path>
              </a:pathLst>
            </a:custGeom>
            <a:solidFill>
              <a:srgbClr val="31A7DF"/>
            </a:solidFill>
            <a:ln>
              <a:noFill/>
            </a:ln>
          </p:spPr>
          <p:txBody>
            <a:bodyPr spcFirstLastPara="1" wrap="square" lIns="41470" tIns="41470" rIns="41470" bIns="41470" anchor="ctr" anchorCtr="0">
              <a:noAutofit/>
            </a:bodyPr>
            <a:lstStyle/>
            <a:p>
              <a:endParaRPr sz="1200"/>
            </a:p>
          </p:txBody>
        </p:sp>
      </p:grpSp>
      <p:grpSp>
        <p:nvGrpSpPr>
          <p:cNvPr id="157" name="Google Shape;157;p26"/>
          <p:cNvGrpSpPr/>
          <p:nvPr/>
        </p:nvGrpSpPr>
        <p:grpSpPr>
          <a:xfrm>
            <a:off x="4868310" y="3120845"/>
            <a:ext cx="203246" cy="212346"/>
            <a:chOff x="1190625" y="238125"/>
            <a:chExt cx="4480825" cy="4681450"/>
          </a:xfrm>
        </p:grpSpPr>
        <p:sp>
          <p:nvSpPr>
            <p:cNvPr id="158" name="Google Shape;158;p26"/>
            <p:cNvSpPr/>
            <p:nvPr/>
          </p:nvSpPr>
          <p:spPr>
            <a:xfrm>
              <a:off x="1190625" y="1754000"/>
              <a:ext cx="4480825" cy="3165575"/>
            </a:xfrm>
            <a:custGeom>
              <a:avLst/>
              <a:gdLst/>
              <a:ahLst/>
              <a:cxnLst/>
              <a:rect l="l" t="t" r="r" b="b"/>
              <a:pathLst>
                <a:path w="179233" h="126623" extrusionOk="0">
                  <a:moveTo>
                    <a:pt x="0" y="1"/>
                  </a:moveTo>
                  <a:lnTo>
                    <a:pt x="0" y="126622"/>
                  </a:lnTo>
                  <a:lnTo>
                    <a:pt x="179232" y="126622"/>
                  </a:lnTo>
                  <a:lnTo>
                    <a:pt x="179232" y="23185"/>
                  </a:lnTo>
                  <a:lnTo>
                    <a:pt x="135539" y="49936"/>
                  </a:lnTo>
                  <a:lnTo>
                    <a:pt x="135539" y="23185"/>
                  </a:lnTo>
                  <a:lnTo>
                    <a:pt x="90954" y="49936"/>
                  </a:lnTo>
                  <a:lnTo>
                    <a:pt x="90954" y="23185"/>
                  </a:lnTo>
                  <a:lnTo>
                    <a:pt x="46369" y="49936"/>
                  </a:lnTo>
                  <a:lnTo>
                    <a:pt x="46369" y="1"/>
                  </a:lnTo>
                  <a:close/>
                </a:path>
              </a:pathLst>
            </a:custGeom>
            <a:solidFill>
              <a:srgbClr val="31A7DF"/>
            </a:solidFill>
            <a:ln>
              <a:noFill/>
            </a:ln>
          </p:spPr>
          <p:txBody>
            <a:bodyPr spcFirstLastPara="1" wrap="square" lIns="41470" tIns="41470" rIns="41470" bIns="41470" anchor="ctr" anchorCtr="0">
              <a:noAutofit/>
            </a:bodyPr>
            <a:lstStyle/>
            <a:p>
              <a:endParaRPr sz="1200"/>
            </a:p>
          </p:txBody>
        </p:sp>
        <p:sp>
          <p:nvSpPr>
            <p:cNvPr id="159" name="Google Shape;159;p26"/>
            <p:cNvSpPr/>
            <p:nvPr/>
          </p:nvSpPr>
          <p:spPr>
            <a:xfrm>
              <a:off x="1190625" y="1062925"/>
              <a:ext cx="1159225" cy="445900"/>
            </a:xfrm>
            <a:custGeom>
              <a:avLst/>
              <a:gdLst/>
              <a:ahLst/>
              <a:cxnLst/>
              <a:rect l="l" t="t" r="r" b="b"/>
              <a:pathLst>
                <a:path w="46369" h="17836" extrusionOk="0">
                  <a:moveTo>
                    <a:pt x="0" y="1"/>
                  </a:moveTo>
                  <a:lnTo>
                    <a:pt x="0" y="17835"/>
                  </a:lnTo>
                  <a:lnTo>
                    <a:pt x="46369" y="17835"/>
                  </a:lnTo>
                  <a:lnTo>
                    <a:pt x="46369" y="1"/>
                  </a:lnTo>
                  <a:close/>
                </a:path>
              </a:pathLst>
            </a:custGeom>
            <a:solidFill>
              <a:srgbClr val="31A7DF"/>
            </a:solidFill>
            <a:ln>
              <a:noFill/>
            </a:ln>
          </p:spPr>
          <p:txBody>
            <a:bodyPr spcFirstLastPara="1" wrap="square" lIns="41470" tIns="41470" rIns="41470" bIns="41470" anchor="ctr" anchorCtr="0">
              <a:noAutofit/>
            </a:bodyPr>
            <a:lstStyle/>
            <a:p>
              <a:endParaRPr sz="1200"/>
            </a:p>
          </p:txBody>
        </p:sp>
        <p:sp>
          <p:nvSpPr>
            <p:cNvPr id="160" name="Google Shape;160;p26"/>
            <p:cNvSpPr/>
            <p:nvPr/>
          </p:nvSpPr>
          <p:spPr>
            <a:xfrm>
              <a:off x="1190625" y="238125"/>
              <a:ext cx="1159225" cy="601900"/>
            </a:xfrm>
            <a:custGeom>
              <a:avLst/>
              <a:gdLst/>
              <a:ahLst/>
              <a:cxnLst/>
              <a:rect l="l" t="t" r="r" b="b"/>
              <a:pathLst>
                <a:path w="46369" h="24076" extrusionOk="0">
                  <a:moveTo>
                    <a:pt x="0" y="0"/>
                  </a:moveTo>
                  <a:lnTo>
                    <a:pt x="0" y="24076"/>
                  </a:lnTo>
                  <a:lnTo>
                    <a:pt x="46369" y="24076"/>
                  </a:lnTo>
                  <a:lnTo>
                    <a:pt x="46369" y="0"/>
                  </a:lnTo>
                  <a:close/>
                </a:path>
              </a:pathLst>
            </a:custGeom>
            <a:solidFill>
              <a:srgbClr val="31A7DF"/>
            </a:solidFill>
            <a:ln>
              <a:noFill/>
            </a:ln>
          </p:spPr>
          <p:txBody>
            <a:bodyPr spcFirstLastPara="1" wrap="square" lIns="41470" tIns="41470" rIns="41470" bIns="41470" anchor="ctr" anchorCtr="0">
              <a:noAutofit/>
            </a:bodyPr>
            <a:lstStyle/>
            <a:p>
              <a:endParaRPr sz="1200"/>
            </a:p>
          </p:txBody>
        </p:sp>
      </p:grpSp>
      <p:sp>
        <p:nvSpPr>
          <p:cNvPr id="161" name="Google Shape;161;p26"/>
          <p:cNvSpPr/>
          <p:nvPr/>
        </p:nvSpPr>
        <p:spPr>
          <a:xfrm>
            <a:off x="10290798" y="4976137"/>
            <a:ext cx="269468" cy="244887"/>
          </a:xfrm>
          <a:custGeom>
            <a:avLst/>
            <a:gdLst/>
            <a:ahLst/>
            <a:cxnLst/>
            <a:rect l="l" t="t" r="r" b="b"/>
            <a:pathLst>
              <a:path w="209551" h="189933" extrusionOk="0">
                <a:moveTo>
                  <a:pt x="109680" y="58852"/>
                </a:moveTo>
                <a:lnTo>
                  <a:pt x="109680" y="68661"/>
                </a:lnTo>
                <a:cubicBezTo>
                  <a:pt x="113247" y="69553"/>
                  <a:pt x="116814" y="70444"/>
                  <a:pt x="119489" y="73120"/>
                </a:cubicBezTo>
                <a:cubicBezTo>
                  <a:pt x="124839" y="75795"/>
                  <a:pt x="128406" y="80253"/>
                  <a:pt x="131081" y="85603"/>
                </a:cubicBezTo>
                <a:lnTo>
                  <a:pt x="118597" y="91845"/>
                </a:lnTo>
                <a:cubicBezTo>
                  <a:pt x="115922" y="86495"/>
                  <a:pt x="110572" y="82928"/>
                  <a:pt x="104330" y="82928"/>
                </a:cubicBezTo>
                <a:cubicBezTo>
                  <a:pt x="103613" y="82689"/>
                  <a:pt x="102896" y="82578"/>
                  <a:pt x="102180" y="82578"/>
                </a:cubicBezTo>
                <a:cubicBezTo>
                  <a:pt x="100221" y="82578"/>
                  <a:pt x="98263" y="83406"/>
                  <a:pt x="96305" y="84712"/>
                </a:cubicBezTo>
                <a:cubicBezTo>
                  <a:pt x="94521" y="85603"/>
                  <a:pt x="93630" y="88279"/>
                  <a:pt x="93630" y="90062"/>
                </a:cubicBezTo>
                <a:cubicBezTo>
                  <a:pt x="93630" y="92737"/>
                  <a:pt x="94521" y="94520"/>
                  <a:pt x="96305" y="96304"/>
                </a:cubicBezTo>
                <a:cubicBezTo>
                  <a:pt x="99871" y="98087"/>
                  <a:pt x="103438" y="99871"/>
                  <a:pt x="107897" y="100762"/>
                </a:cubicBezTo>
                <a:lnTo>
                  <a:pt x="113247" y="102546"/>
                </a:lnTo>
                <a:lnTo>
                  <a:pt x="118597" y="104329"/>
                </a:lnTo>
                <a:cubicBezTo>
                  <a:pt x="120381" y="104329"/>
                  <a:pt x="122164" y="105221"/>
                  <a:pt x="123056" y="106113"/>
                </a:cubicBezTo>
                <a:cubicBezTo>
                  <a:pt x="124839" y="107004"/>
                  <a:pt x="125731" y="107896"/>
                  <a:pt x="127514" y="109679"/>
                </a:cubicBezTo>
                <a:cubicBezTo>
                  <a:pt x="128406" y="110571"/>
                  <a:pt x="129298" y="111463"/>
                  <a:pt x="130189" y="113246"/>
                </a:cubicBezTo>
                <a:cubicBezTo>
                  <a:pt x="131081" y="115030"/>
                  <a:pt x="131973" y="115921"/>
                  <a:pt x="131973" y="117705"/>
                </a:cubicBezTo>
                <a:cubicBezTo>
                  <a:pt x="134648" y="125730"/>
                  <a:pt x="131973" y="134647"/>
                  <a:pt x="125731" y="139997"/>
                </a:cubicBezTo>
                <a:cubicBezTo>
                  <a:pt x="121272" y="143564"/>
                  <a:pt x="115030" y="145347"/>
                  <a:pt x="109680" y="146239"/>
                </a:cubicBezTo>
                <a:lnTo>
                  <a:pt x="109680" y="154264"/>
                </a:lnTo>
                <a:lnTo>
                  <a:pt x="97196" y="154264"/>
                </a:lnTo>
                <a:lnTo>
                  <a:pt x="97196" y="145347"/>
                </a:lnTo>
                <a:cubicBezTo>
                  <a:pt x="93630" y="144456"/>
                  <a:pt x="90063" y="142672"/>
                  <a:pt x="86496" y="140889"/>
                </a:cubicBezTo>
                <a:cubicBezTo>
                  <a:pt x="82037" y="137322"/>
                  <a:pt x="77579" y="132864"/>
                  <a:pt x="75796" y="127513"/>
                </a:cubicBezTo>
                <a:lnTo>
                  <a:pt x="88279" y="120380"/>
                </a:lnTo>
                <a:cubicBezTo>
                  <a:pt x="90727" y="126906"/>
                  <a:pt x="96906" y="131193"/>
                  <a:pt x="103402" y="131193"/>
                </a:cubicBezTo>
                <a:cubicBezTo>
                  <a:pt x="104007" y="131193"/>
                  <a:pt x="104614" y="131156"/>
                  <a:pt x="105222" y="131080"/>
                </a:cubicBezTo>
                <a:cubicBezTo>
                  <a:pt x="108788" y="131080"/>
                  <a:pt x="112355" y="130189"/>
                  <a:pt x="115030" y="129297"/>
                </a:cubicBezTo>
                <a:cubicBezTo>
                  <a:pt x="116814" y="128405"/>
                  <a:pt x="118597" y="125730"/>
                  <a:pt x="118597" y="123947"/>
                </a:cubicBezTo>
                <a:cubicBezTo>
                  <a:pt x="118597" y="121271"/>
                  <a:pt x="117706" y="119488"/>
                  <a:pt x="115030" y="117705"/>
                </a:cubicBezTo>
                <a:cubicBezTo>
                  <a:pt x="111464" y="115921"/>
                  <a:pt x="107005" y="114138"/>
                  <a:pt x="102547" y="113246"/>
                </a:cubicBezTo>
                <a:cubicBezTo>
                  <a:pt x="99871" y="112354"/>
                  <a:pt x="96305" y="111463"/>
                  <a:pt x="93630" y="109679"/>
                </a:cubicBezTo>
                <a:cubicBezTo>
                  <a:pt x="91846" y="108788"/>
                  <a:pt x="89171" y="107896"/>
                  <a:pt x="87388" y="106113"/>
                </a:cubicBezTo>
                <a:cubicBezTo>
                  <a:pt x="84713" y="104329"/>
                  <a:pt x="82929" y="102546"/>
                  <a:pt x="82037" y="99871"/>
                </a:cubicBezTo>
                <a:cubicBezTo>
                  <a:pt x="80254" y="97196"/>
                  <a:pt x="79362" y="93629"/>
                  <a:pt x="80254" y="90954"/>
                </a:cubicBezTo>
                <a:cubicBezTo>
                  <a:pt x="79362" y="84712"/>
                  <a:pt x="82037" y="78470"/>
                  <a:pt x="87388" y="74011"/>
                </a:cubicBezTo>
                <a:cubicBezTo>
                  <a:pt x="90063" y="72228"/>
                  <a:pt x="93630" y="70444"/>
                  <a:pt x="97196" y="69553"/>
                </a:cubicBezTo>
                <a:lnTo>
                  <a:pt x="97196" y="58852"/>
                </a:lnTo>
                <a:close/>
                <a:moveTo>
                  <a:pt x="66878" y="0"/>
                </a:moveTo>
                <a:cubicBezTo>
                  <a:pt x="59745" y="0"/>
                  <a:pt x="55286" y="8025"/>
                  <a:pt x="57961" y="14267"/>
                </a:cubicBezTo>
                <a:lnTo>
                  <a:pt x="74904" y="46369"/>
                </a:lnTo>
                <a:cubicBezTo>
                  <a:pt x="1" y="78470"/>
                  <a:pt x="23185" y="189933"/>
                  <a:pt x="104330" y="189933"/>
                </a:cubicBezTo>
                <a:cubicBezTo>
                  <a:pt x="186367" y="189933"/>
                  <a:pt x="209551" y="78470"/>
                  <a:pt x="133756" y="46369"/>
                </a:cubicBezTo>
                <a:lnTo>
                  <a:pt x="150698" y="14267"/>
                </a:lnTo>
                <a:cubicBezTo>
                  <a:pt x="154265" y="8025"/>
                  <a:pt x="149807" y="0"/>
                  <a:pt x="142673" y="0"/>
                </a:cubicBezTo>
                <a:close/>
              </a:path>
            </a:pathLst>
          </a:custGeom>
          <a:solidFill>
            <a:srgbClr val="31A7DF"/>
          </a:solidFill>
          <a:ln>
            <a:noFill/>
          </a:ln>
        </p:spPr>
        <p:txBody>
          <a:bodyPr spcFirstLastPara="1" wrap="square" lIns="41470" tIns="41470" rIns="41470" bIns="41470" anchor="ctr" anchorCtr="0">
            <a:noAutofit/>
          </a:bodyPr>
          <a:lstStyle/>
          <a:p>
            <a:endParaRPr sz="1200"/>
          </a:p>
        </p:txBody>
      </p:sp>
      <p:sp>
        <p:nvSpPr>
          <p:cNvPr id="162" name="Google Shape;162;p26"/>
          <p:cNvSpPr/>
          <p:nvPr/>
        </p:nvSpPr>
        <p:spPr>
          <a:xfrm>
            <a:off x="8504534" y="3120751"/>
            <a:ext cx="247261" cy="212329"/>
          </a:xfrm>
          <a:custGeom>
            <a:avLst/>
            <a:gdLst/>
            <a:ahLst/>
            <a:cxnLst/>
            <a:rect l="l" t="t" r="r" b="b"/>
            <a:pathLst>
              <a:path w="220696" h="188373" extrusionOk="0">
                <a:moveTo>
                  <a:pt x="63698" y="48994"/>
                </a:moveTo>
                <a:cubicBezTo>
                  <a:pt x="64378" y="48994"/>
                  <a:pt x="65067" y="49010"/>
                  <a:pt x="65763" y="49044"/>
                </a:cubicBezTo>
                <a:lnTo>
                  <a:pt x="65763" y="88056"/>
                </a:lnTo>
                <a:lnTo>
                  <a:pt x="23407" y="88056"/>
                </a:lnTo>
                <a:cubicBezTo>
                  <a:pt x="27733" y="66426"/>
                  <a:pt x="41502" y="48994"/>
                  <a:pt x="63698" y="48994"/>
                </a:cubicBezTo>
                <a:close/>
                <a:moveTo>
                  <a:pt x="72451" y="151589"/>
                </a:moveTo>
                <a:cubicBezTo>
                  <a:pt x="71336" y="159392"/>
                  <a:pt x="64648" y="166080"/>
                  <a:pt x="55731" y="166080"/>
                </a:cubicBezTo>
                <a:cubicBezTo>
                  <a:pt x="51273" y="166080"/>
                  <a:pt x="47929" y="163850"/>
                  <a:pt x="44585" y="160506"/>
                </a:cubicBezTo>
                <a:cubicBezTo>
                  <a:pt x="42356" y="158277"/>
                  <a:pt x="41241" y="154933"/>
                  <a:pt x="41241" y="151589"/>
                </a:cubicBezTo>
                <a:close/>
                <a:moveTo>
                  <a:pt x="188372" y="151589"/>
                </a:moveTo>
                <a:cubicBezTo>
                  <a:pt x="188372" y="154933"/>
                  <a:pt x="186142" y="159392"/>
                  <a:pt x="182799" y="161621"/>
                </a:cubicBezTo>
                <a:cubicBezTo>
                  <a:pt x="179455" y="164965"/>
                  <a:pt x="176111" y="166080"/>
                  <a:pt x="171652" y="166080"/>
                </a:cubicBezTo>
                <a:cubicBezTo>
                  <a:pt x="167194" y="166080"/>
                  <a:pt x="163850" y="163850"/>
                  <a:pt x="160506" y="160506"/>
                </a:cubicBezTo>
                <a:cubicBezTo>
                  <a:pt x="158277" y="158277"/>
                  <a:pt x="157162" y="154933"/>
                  <a:pt x="157162" y="151589"/>
                </a:cubicBezTo>
                <a:close/>
                <a:moveTo>
                  <a:pt x="80253" y="0"/>
                </a:moveTo>
                <a:cubicBezTo>
                  <a:pt x="74680" y="0"/>
                  <a:pt x="69107" y="4459"/>
                  <a:pt x="70221" y="10032"/>
                </a:cubicBezTo>
                <a:lnTo>
                  <a:pt x="70221" y="27866"/>
                </a:lnTo>
                <a:cubicBezTo>
                  <a:pt x="39012" y="32324"/>
                  <a:pt x="14490" y="54617"/>
                  <a:pt x="5573" y="83597"/>
                </a:cubicBezTo>
                <a:cubicBezTo>
                  <a:pt x="2229" y="85826"/>
                  <a:pt x="0" y="90285"/>
                  <a:pt x="0" y="94743"/>
                </a:cubicBezTo>
                <a:lnTo>
                  <a:pt x="0" y="137099"/>
                </a:lnTo>
                <a:cubicBezTo>
                  <a:pt x="0" y="144902"/>
                  <a:pt x="6688" y="150475"/>
                  <a:pt x="14490" y="150475"/>
                </a:cubicBezTo>
                <a:lnTo>
                  <a:pt x="17834" y="150475"/>
                </a:lnTo>
                <a:cubicBezTo>
                  <a:pt x="18949" y="170538"/>
                  <a:pt x="34553" y="186143"/>
                  <a:pt x="53502" y="188372"/>
                </a:cubicBezTo>
                <a:lnTo>
                  <a:pt x="55731" y="188372"/>
                </a:lnTo>
                <a:cubicBezTo>
                  <a:pt x="75795" y="188372"/>
                  <a:pt x="92514" y="171653"/>
                  <a:pt x="93629" y="151589"/>
                </a:cubicBezTo>
                <a:lnTo>
                  <a:pt x="93629" y="150475"/>
                </a:lnTo>
                <a:lnTo>
                  <a:pt x="133755" y="150475"/>
                </a:lnTo>
                <a:cubicBezTo>
                  <a:pt x="134870" y="170538"/>
                  <a:pt x="150474" y="187257"/>
                  <a:pt x="170538" y="188372"/>
                </a:cubicBezTo>
                <a:lnTo>
                  <a:pt x="172767" y="188372"/>
                </a:lnTo>
                <a:cubicBezTo>
                  <a:pt x="192830" y="188372"/>
                  <a:pt x="209550" y="171653"/>
                  <a:pt x="210664" y="151589"/>
                </a:cubicBezTo>
                <a:cubicBezTo>
                  <a:pt x="210664" y="151589"/>
                  <a:pt x="210664" y="151589"/>
                  <a:pt x="210664" y="150475"/>
                </a:cubicBezTo>
                <a:cubicBezTo>
                  <a:pt x="216237" y="150475"/>
                  <a:pt x="220696" y="146016"/>
                  <a:pt x="220696" y="140443"/>
                </a:cubicBezTo>
                <a:lnTo>
                  <a:pt x="220696" y="10032"/>
                </a:lnTo>
                <a:cubicBezTo>
                  <a:pt x="220696" y="4459"/>
                  <a:pt x="216237" y="0"/>
                  <a:pt x="210664" y="0"/>
                </a:cubicBezTo>
                <a:close/>
              </a:path>
            </a:pathLst>
          </a:custGeom>
          <a:solidFill>
            <a:srgbClr val="31A7DF"/>
          </a:solidFill>
          <a:ln>
            <a:noFill/>
          </a:ln>
        </p:spPr>
        <p:txBody>
          <a:bodyPr spcFirstLastPara="1" wrap="square" lIns="41470" tIns="41470" rIns="41470" bIns="41470" anchor="ctr" anchorCtr="0">
            <a:noAutofit/>
          </a:bodyPr>
          <a:lstStyle/>
          <a:p>
            <a:endParaRPr sz="1200"/>
          </a:p>
        </p:txBody>
      </p:sp>
      <p:grpSp>
        <p:nvGrpSpPr>
          <p:cNvPr id="163" name="Google Shape;163;p26"/>
          <p:cNvGrpSpPr/>
          <p:nvPr/>
        </p:nvGrpSpPr>
        <p:grpSpPr>
          <a:xfrm>
            <a:off x="10247339" y="1325893"/>
            <a:ext cx="281221" cy="228611"/>
            <a:chOff x="666750" y="238125"/>
            <a:chExt cx="5372525" cy="4375025"/>
          </a:xfrm>
        </p:grpSpPr>
        <p:sp>
          <p:nvSpPr>
            <p:cNvPr id="164" name="Google Shape;164;p26"/>
            <p:cNvSpPr/>
            <p:nvPr/>
          </p:nvSpPr>
          <p:spPr>
            <a:xfrm>
              <a:off x="1446975" y="238125"/>
              <a:ext cx="1761150" cy="2140100"/>
            </a:xfrm>
            <a:custGeom>
              <a:avLst/>
              <a:gdLst/>
              <a:ahLst/>
              <a:cxnLst/>
              <a:rect l="l" t="t" r="r" b="b"/>
              <a:pathLst>
                <a:path w="70446" h="85604" extrusionOk="0">
                  <a:moveTo>
                    <a:pt x="35669" y="0"/>
                  </a:moveTo>
                  <a:cubicBezTo>
                    <a:pt x="6242" y="0"/>
                    <a:pt x="1" y="19617"/>
                    <a:pt x="1" y="42802"/>
                  </a:cubicBezTo>
                  <a:cubicBezTo>
                    <a:pt x="1" y="66878"/>
                    <a:pt x="16051" y="85603"/>
                    <a:pt x="35669" y="85603"/>
                  </a:cubicBezTo>
                  <a:cubicBezTo>
                    <a:pt x="55286" y="85603"/>
                    <a:pt x="70445" y="66878"/>
                    <a:pt x="70445" y="42802"/>
                  </a:cubicBezTo>
                  <a:cubicBezTo>
                    <a:pt x="70445" y="18726"/>
                    <a:pt x="65095" y="0"/>
                    <a:pt x="35669" y="0"/>
                  </a:cubicBezTo>
                  <a:close/>
                </a:path>
              </a:pathLst>
            </a:custGeom>
            <a:solidFill>
              <a:srgbClr val="31A7DF"/>
            </a:solidFill>
            <a:ln>
              <a:noFill/>
            </a:ln>
          </p:spPr>
          <p:txBody>
            <a:bodyPr spcFirstLastPara="1" wrap="square" lIns="41470" tIns="41470" rIns="41470" bIns="41470" anchor="ctr" anchorCtr="0">
              <a:noAutofit/>
            </a:bodyPr>
            <a:lstStyle/>
            <a:p>
              <a:endParaRPr sz="1200"/>
            </a:p>
          </p:txBody>
        </p:sp>
        <p:sp>
          <p:nvSpPr>
            <p:cNvPr id="165" name="Google Shape;165;p26"/>
            <p:cNvSpPr/>
            <p:nvPr/>
          </p:nvSpPr>
          <p:spPr>
            <a:xfrm>
              <a:off x="666750" y="4005550"/>
              <a:ext cx="0" cy="25"/>
            </a:xfrm>
            <a:custGeom>
              <a:avLst/>
              <a:gdLst/>
              <a:ahLst/>
              <a:cxnLst/>
              <a:rect l="l" t="t" r="r" b="b"/>
              <a:pathLst>
                <a:path h="1" extrusionOk="0">
                  <a:moveTo>
                    <a:pt x="0" y="1"/>
                  </a:moveTo>
                  <a:close/>
                </a:path>
              </a:pathLst>
            </a:custGeom>
            <a:solidFill>
              <a:srgbClr val="31A7DF"/>
            </a:solidFill>
            <a:ln>
              <a:noFill/>
            </a:ln>
          </p:spPr>
          <p:txBody>
            <a:bodyPr spcFirstLastPara="1" wrap="square" lIns="41470" tIns="41470" rIns="41470" bIns="41470" anchor="ctr" anchorCtr="0">
              <a:noAutofit/>
            </a:bodyPr>
            <a:lstStyle/>
            <a:p>
              <a:endParaRPr sz="1200"/>
            </a:p>
          </p:txBody>
        </p:sp>
        <p:sp>
          <p:nvSpPr>
            <p:cNvPr id="166" name="Google Shape;166;p26"/>
            <p:cNvSpPr/>
            <p:nvPr/>
          </p:nvSpPr>
          <p:spPr>
            <a:xfrm>
              <a:off x="666750" y="2467375"/>
              <a:ext cx="3343900" cy="2145775"/>
            </a:xfrm>
            <a:custGeom>
              <a:avLst/>
              <a:gdLst/>
              <a:ahLst/>
              <a:cxnLst/>
              <a:rect l="l" t="t" r="r" b="b"/>
              <a:pathLst>
                <a:path w="133756" h="85831" extrusionOk="0">
                  <a:moveTo>
                    <a:pt x="47260" y="0"/>
                  </a:moveTo>
                  <a:cubicBezTo>
                    <a:pt x="6242" y="7134"/>
                    <a:pt x="892" y="18726"/>
                    <a:pt x="0" y="58853"/>
                  </a:cubicBezTo>
                  <a:cubicBezTo>
                    <a:pt x="0" y="59744"/>
                    <a:pt x="0" y="60636"/>
                    <a:pt x="0" y="61528"/>
                  </a:cubicBezTo>
                  <a:lnTo>
                    <a:pt x="0" y="65986"/>
                  </a:lnTo>
                  <a:cubicBezTo>
                    <a:pt x="0" y="65986"/>
                    <a:pt x="10700" y="85604"/>
                    <a:pt x="66878" y="85604"/>
                  </a:cubicBezTo>
                  <a:cubicBezTo>
                    <a:pt x="69326" y="85757"/>
                    <a:pt x="71747" y="85831"/>
                    <a:pt x="74147" y="85831"/>
                  </a:cubicBezTo>
                  <a:cubicBezTo>
                    <a:pt x="85735" y="85831"/>
                    <a:pt x="96815" y="84100"/>
                    <a:pt x="107896" y="81145"/>
                  </a:cubicBezTo>
                  <a:cubicBezTo>
                    <a:pt x="129297" y="75795"/>
                    <a:pt x="133755" y="65986"/>
                    <a:pt x="133755" y="65986"/>
                  </a:cubicBezTo>
                  <a:lnTo>
                    <a:pt x="133755" y="63311"/>
                  </a:lnTo>
                  <a:cubicBezTo>
                    <a:pt x="133755" y="62419"/>
                    <a:pt x="133755" y="61528"/>
                    <a:pt x="132864" y="60636"/>
                  </a:cubicBezTo>
                  <a:cubicBezTo>
                    <a:pt x="132864" y="34777"/>
                    <a:pt x="130189" y="19618"/>
                    <a:pt x="118596" y="11592"/>
                  </a:cubicBezTo>
                  <a:cubicBezTo>
                    <a:pt x="108788" y="5350"/>
                    <a:pt x="97196" y="892"/>
                    <a:pt x="85603" y="0"/>
                  </a:cubicBezTo>
                  <a:cubicBezTo>
                    <a:pt x="81711" y="4671"/>
                    <a:pt x="75780" y="7303"/>
                    <a:pt x="69590" y="7303"/>
                  </a:cubicBezTo>
                  <a:cubicBezTo>
                    <a:pt x="68690" y="7303"/>
                    <a:pt x="67784" y="7247"/>
                    <a:pt x="66878" y="7134"/>
                  </a:cubicBezTo>
                  <a:cubicBezTo>
                    <a:pt x="65972" y="7247"/>
                    <a:pt x="65065" y="7303"/>
                    <a:pt x="64163" y="7303"/>
                  </a:cubicBezTo>
                  <a:cubicBezTo>
                    <a:pt x="57961" y="7303"/>
                    <a:pt x="51931" y="4671"/>
                    <a:pt x="47260" y="0"/>
                  </a:cubicBezTo>
                  <a:close/>
                </a:path>
              </a:pathLst>
            </a:custGeom>
            <a:solidFill>
              <a:srgbClr val="31A7DF"/>
            </a:solidFill>
            <a:ln>
              <a:noFill/>
            </a:ln>
          </p:spPr>
          <p:txBody>
            <a:bodyPr spcFirstLastPara="1" wrap="square" lIns="41470" tIns="41470" rIns="41470" bIns="41470" anchor="ctr" anchorCtr="0">
              <a:noAutofit/>
            </a:bodyPr>
            <a:lstStyle/>
            <a:p>
              <a:endParaRPr sz="1200"/>
            </a:p>
          </p:txBody>
        </p:sp>
        <p:sp>
          <p:nvSpPr>
            <p:cNvPr id="167" name="Google Shape;167;p26"/>
            <p:cNvSpPr/>
            <p:nvPr/>
          </p:nvSpPr>
          <p:spPr>
            <a:xfrm>
              <a:off x="3720825" y="550200"/>
              <a:ext cx="1649675" cy="1894900"/>
            </a:xfrm>
            <a:custGeom>
              <a:avLst/>
              <a:gdLst/>
              <a:ahLst/>
              <a:cxnLst/>
              <a:rect l="l" t="t" r="r" b="b"/>
              <a:pathLst>
                <a:path w="65987" h="75796" extrusionOk="0">
                  <a:moveTo>
                    <a:pt x="32993" y="1"/>
                  </a:moveTo>
                  <a:cubicBezTo>
                    <a:pt x="6242" y="1"/>
                    <a:pt x="1784" y="16943"/>
                    <a:pt x="1784" y="38344"/>
                  </a:cubicBezTo>
                  <a:cubicBezTo>
                    <a:pt x="0" y="57070"/>
                    <a:pt x="14267" y="74012"/>
                    <a:pt x="32993" y="75796"/>
                  </a:cubicBezTo>
                  <a:cubicBezTo>
                    <a:pt x="52611" y="74012"/>
                    <a:pt x="65986" y="57070"/>
                    <a:pt x="64203" y="38344"/>
                  </a:cubicBezTo>
                  <a:cubicBezTo>
                    <a:pt x="64203" y="16943"/>
                    <a:pt x="59744" y="1"/>
                    <a:pt x="32993" y="1"/>
                  </a:cubicBezTo>
                  <a:close/>
                </a:path>
              </a:pathLst>
            </a:custGeom>
            <a:solidFill>
              <a:srgbClr val="31A7DF"/>
            </a:solidFill>
            <a:ln>
              <a:noFill/>
            </a:ln>
          </p:spPr>
          <p:txBody>
            <a:bodyPr spcFirstLastPara="1" wrap="square" lIns="41470" tIns="41470" rIns="41470" bIns="41470" anchor="ctr" anchorCtr="0">
              <a:noAutofit/>
            </a:bodyPr>
            <a:lstStyle/>
            <a:p>
              <a:endParaRPr sz="1200"/>
            </a:p>
          </p:txBody>
        </p:sp>
        <p:sp>
          <p:nvSpPr>
            <p:cNvPr id="168" name="Google Shape;168;p26"/>
            <p:cNvSpPr/>
            <p:nvPr/>
          </p:nvSpPr>
          <p:spPr>
            <a:xfrm>
              <a:off x="2650775" y="4072425"/>
              <a:ext cx="25" cy="25"/>
            </a:xfrm>
            <a:custGeom>
              <a:avLst/>
              <a:gdLst/>
              <a:ahLst/>
              <a:cxnLst/>
              <a:rect l="l" t="t" r="r" b="b"/>
              <a:pathLst>
                <a:path w="1" h="1" extrusionOk="0">
                  <a:moveTo>
                    <a:pt x="0" y="1"/>
                  </a:moveTo>
                  <a:close/>
                </a:path>
              </a:pathLst>
            </a:custGeom>
            <a:solidFill>
              <a:srgbClr val="31A7DF"/>
            </a:solidFill>
            <a:ln>
              <a:noFill/>
            </a:ln>
          </p:spPr>
          <p:txBody>
            <a:bodyPr spcFirstLastPara="1" wrap="square" lIns="41470" tIns="41470" rIns="41470" bIns="41470" anchor="ctr" anchorCtr="0">
              <a:noAutofit/>
            </a:bodyPr>
            <a:lstStyle/>
            <a:p>
              <a:endParaRPr sz="1200"/>
            </a:p>
          </p:txBody>
        </p:sp>
        <p:sp>
          <p:nvSpPr>
            <p:cNvPr id="169" name="Google Shape;169;p26"/>
            <p:cNvSpPr/>
            <p:nvPr/>
          </p:nvSpPr>
          <p:spPr>
            <a:xfrm>
              <a:off x="3943750" y="2511950"/>
              <a:ext cx="2095525" cy="1917175"/>
            </a:xfrm>
            <a:custGeom>
              <a:avLst/>
              <a:gdLst/>
              <a:ahLst/>
              <a:cxnLst/>
              <a:rect l="l" t="t" r="r" b="b"/>
              <a:pathLst>
                <a:path w="83821" h="76687" extrusionOk="0">
                  <a:moveTo>
                    <a:pt x="7134" y="1"/>
                  </a:moveTo>
                  <a:cubicBezTo>
                    <a:pt x="4459" y="1"/>
                    <a:pt x="1784" y="1784"/>
                    <a:pt x="0" y="1784"/>
                  </a:cubicBezTo>
                  <a:cubicBezTo>
                    <a:pt x="19618" y="24077"/>
                    <a:pt x="11592" y="70445"/>
                    <a:pt x="9809" y="75795"/>
                  </a:cubicBezTo>
                  <a:cubicBezTo>
                    <a:pt x="9809" y="75795"/>
                    <a:pt x="17834" y="76687"/>
                    <a:pt x="24076" y="76687"/>
                  </a:cubicBezTo>
                  <a:cubicBezTo>
                    <a:pt x="74903" y="76687"/>
                    <a:pt x="83820" y="59745"/>
                    <a:pt x="83820" y="59745"/>
                  </a:cubicBezTo>
                  <a:lnTo>
                    <a:pt x="83820" y="56178"/>
                  </a:lnTo>
                  <a:cubicBezTo>
                    <a:pt x="83820" y="56178"/>
                    <a:pt x="82929" y="56178"/>
                    <a:pt x="82929" y="54394"/>
                  </a:cubicBezTo>
                  <a:cubicBezTo>
                    <a:pt x="82929" y="17835"/>
                    <a:pt x="77578" y="7134"/>
                    <a:pt x="41019" y="1"/>
                  </a:cubicBezTo>
                  <a:cubicBezTo>
                    <a:pt x="36560" y="4459"/>
                    <a:pt x="30318" y="7134"/>
                    <a:pt x="24076" y="7134"/>
                  </a:cubicBezTo>
                  <a:cubicBezTo>
                    <a:pt x="17834" y="7134"/>
                    <a:pt x="11592" y="4459"/>
                    <a:pt x="7134" y="1"/>
                  </a:cubicBezTo>
                  <a:close/>
                </a:path>
              </a:pathLst>
            </a:custGeom>
            <a:solidFill>
              <a:srgbClr val="31A7DF"/>
            </a:solidFill>
            <a:ln>
              <a:noFill/>
            </a:ln>
          </p:spPr>
          <p:txBody>
            <a:bodyPr spcFirstLastPara="1" wrap="square" lIns="41470" tIns="41470" rIns="41470" bIns="41470" anchor="ctr" anchorCtr="0">
              <a:noAutofit/>
            </a:bodyPr>
            <a:lstStyle/>
            <a:p>
              <a:endParaRPr sz="1200"/>
            </a:p>
          </p:txBody>
        </p:sp>
      </p:grpSp>
      <p:sp>
        <p:nvSpPr>
          <p:cNvPr id="170" name="Google Shape;170;p26"/>
          <p:cNvSpPr/>
          <p:nvPr/>
        </p:nvSpPr>
        <p:spPr>
          <a:xfrm>
            <a:off x="8466163" y="1357559"/>
            <a:ext cx="280884" cy="226812"/>
          </a:xfrm>
          <a:custGeom>
            <a:avLst/>
            <a:gdLst/>
            <a:ahLst/>
            <a:cxnLst/>
            <a:rect l="l" t="t" r="r" b="b"/>
            <a:pathLst>
              <a:path w="184583" h="169424" extrusionOk="0">
                <a:moveTo>
                  <a:pt x="50827" y="0"/>
                </a:moveTo>
                <a:cubicBezTo>
                  <a:pt x="22293" y="0"/>
                  <a:pt x="0" y="22293"/>
                  <a:pt x="0" y="50827"/>
                </a:cubicBezTo>
                <a:cubicBezTo>
                  <a:pt x="0" y="85603"/>
                  <a:pt x="31210" y="114138"/>
                  <a:pt x="79361" y="156940"/>
                </a:cubicBezTo>
                <a:lnTo>
                  <a:pt x="91845" y="169423"/>
                </a:lnTo>
                <a:lnTo>
                  <a:pt x="105221" y="156940"/>
                </a:lnTo>
                <a:cubicBezTo>
                  <a:pt x="153373" y="114138"/>
                  <a:pt x="184582" y="85603"/>
                  <a:pt x="184582" y="50827"/>
                </a:cubicBezTo>
                <a:cubicBezTo>
                  <a:pt x="184582" y="22293"/>
                  <a:pt x="162290" y="0"/>
                  <a:pt x="133755" y="0"/>
                </a:cubicBezTo>
                <a:cubicBezTo>
                  <a:pt x="117705" y="0"/>
                  <a:pt x="102546" y="7134"/>
                  <a:pt x="91845" y="19617"/>
                </a:cubicBezTo>
                <a:cubicBezTo>
                  <a:pt x="82037" y="7134"/>
                  <a:pt x="66878" y="0"/>
                  <a:pt x="50827" y="0"/>
                </a:cubicBezTo>
                <a:close/>
              </a:path>
            </a:pathLst>
          </a:custGeom>
          <a:solidFill>
            <a:srgbClr val="31A7DF"/>
          </a:solidFill>
          <a:ln>
            <a:noFill/>
          </a:ln>
        </p:spPr>
        <p:txBody>
          <a:bodyPr spcFirstLastPara="1" wrap="square" lIns="41470" tIns="41470" rIns="41470" bIns="41470" anchor="ctr" anchorCtr="0">
            <a:noAutofit/>
          </a:bodyPr>
          <a:lstStyle/>
          <a:p>
            <a:endParaRPr sz="1200"/>
          </a:p>
        </p:txBody>
      </p:sp>
      <p:sp>
        <p:nvSpPr>
          <p:cNvPr id="171" name="Google Shape;171;p26"/>
          <p:cNvSpPr/>
          <p:nvPr/>
        </p:nvSpPr>
        <p:spPr>
          <a:xfrm>
            <a:off x="6677416" y="1481837"/>
            <a:ext cx="279205" cy="244969"/>
          </a:xfrm>
          <a:custGeom>
            <a:avLst/>
            <a:gdLst/>
            <a:ahLst/>
            <a:cxnLst/>
            <a:rect l="l" t="t" r="r" b="b"/>
            <a:pathLst>
              <a:path w="231843" h="203032" extrusionOk="0">
                <a:moveTo>
                  <a:pt x="161621" y="19118"/>
                </a:moveTo>
                <a:cubicBezTo>
                  <a:pt x="168308" y="19118"/>
                  <a:pt x="174996" y="25805"/>
                  <a:pt x="174996" y="33608"/>
                </a:cubicBezTo>
                <a:cubicBezTo>
                  <a:pt x="174996" y="36952"/>
                  <a:pt x="173882" y="41410"/>
                  <a:pt x="170538" y="43639"/>
                </a:cubicBezTo>
                <a:cubicBezTo>
                  <a:pt x="168308" y="46983"/>
                  <a:pt x="163850" y="48098"/>
                  <a:pt x="160506" y="48098"/>
                </a:cubicBezTo>
                <a:lnTo>
                  <a:pt x="131526" y="48098"/>
                </a:lnTo>
                <a:lnTo>
                  <a:pt x="150474" y="24691"/>
                </a:lnTo>
                <a:cubicBezTo>
                  <a:pt x="152704" y="21347"/>
                  <a:pt x="157162" y="19118"/>
                  <a:pt x="161621" y="19118"/>
                </a:cubicBezTo>
                <a:close/>
                <a:moveTo>
                  <a:pt x="72451" y="20232"/>
                </a:moveTo>
                <a:cubicBezTo>
                  <a:pt x="75795" y="20232"/>
                  <a:pt x="80253" y="21347"/>
                  <a:pt x="82482" y="24691"/>
                </a:cubicBezTo>
                <a:lnTo>
                  <a:pt x="101431" y="49213"/>
                </a:lnTo>
                <a:lnTo>
                  <a:pt x="71336" y="49213"/>
                </a:lnTo>
                <a:cubicBezTo>
                  <a:pt x="63534" y="48098"/>
                  <a:pt x="57961" y="42525"/>
                  <a:pt x="57961" y="34722"/>
                </a:cubicBezTo>
                <a:cubicBezTo>
                  <a:pt x="57961" y="31379"/>
                  <a:pt x="59075" y="26920"/>
                  <a:pt x="61304" y="24691"/>
                </a:cubicBezTo>
                <a:cubicBezTo>
                  <a:pt x="64648" y="21347"/>
                  <a:pt x="67992" y="20232"/>
                  <a:pt x="72451" y="20232"/>
                </a:cubicBezTo>
                <a:close/>
                <a:moveTo>
                  <a:pt x="140443" y="68161"/>
                </a:moveTo>
                <a:lnTo>
                  <a:pt x="141557" y="97142"/>
                </a:lnTo>
                <a:lnTo>
                  <a:pt x="141557" y="176280"/>
                </a:lnTo>
                <a:cubicBezTo>
                  <a:pt x="141557" y="178509"/>
                  <a:pt x="140443" y="180739"/>
                  <a:pt x="138214" y="181853"/>
                </a:cubicBezTo>
                <a:cubicBezTo>
                  <a:pt x="135984" y="184083"/>
                  <a:pt x="133755" y="184083"/>
                  <a:pt x="131526" y="184083"/>
                </a:cubicBezTo>
                <a:lnTo>
                  <a:pt x="101431" y="184083"/>
                </a:lnTo>
                <a:cubicBezTo>
                  <a:pt x="99202" y="184083"/>
                  <a:pt x="96972" y="184083"/>
                  <a:pt x="94743" y="181853"/>
                </a:cubicBezTo>
                <a:cubicBezTo>
                  <a:pt x="92514" y="180739"/>
                  <a:pt x="91399" y="178509"/>
                  <a:pt x="92514" y="176280"/>
                </a:cubicBezTo>
                <a:lnTo>
                  <a:pt x="92514" y="68161"/>
                </a:lnTo>
                <a:close/>
                <a:moveTo>
                  <a:pt x="74373" y="1"/>
                </a:moveTo>
                <a:cubicBezTo>
                  <a:pt x="73363" y="1"/>
                  <a:pt x="72349" y="56"/>
                  <a:pt x="71336" y="169"/>
                </a:cubicBezTo>
                <a:cubicBezTo>
                  <a:pt x="62419" y="169"/>
                  <a:pt x="53502" y="3513"/>
                  <a:pt x="47929" y="10201"/>
                </a:cubicBezTo>
                <a:cubicBezTo>
                  <a:pt x="41241" y="15774"/>
                  <a:pt x="37897" y="24691"/>
                  <a:pt x="37897" y="33608"/>
                </a:cubicBezTo>
                <a:cubicBezTo>
                  <a:pt x="36783" y="43639"/>
                  <a:pt x="41241" y="51442"/>
                  <a:pt x="47929" y="58130"/>
                </a:cubicBezTo>
                <a:cubicBezTo>
                  <a:pt x="53502" y="64817"/>
                  <a:pt x="62419" y="68161"/>
                  <a:pt x="71336" y="68161"/>
                </a:cubicBezTo>
                <a:lnTo>
                  <a:pt x="4459" y="68161"/>
                </a:lnTo>
                <a:cubicBezTo>
                  <a:pt x="3344" y="68161"/>
                  <a:pt x="2229" y="69276"/>
                  <a:pt x="1115" y="70391"/>
                </a:cubicBezTo>
                <a:cubicBezTo>
                  <a:pt x="0" y="70391"/>
                  <a:pt x="0" y="71505"/>
                  <a:pt x="0" y="73734"/>
                </a:cubicBezTo>
                <a:lnTo>
                  <a:pt x="0" y="121663"/>
                </a:lnTo>
                <a:cubicBezTo>
                  <a:pt x="0" y="122778"/>
                  <a:pt x="0" y="123893"/>
                  <a:pt x="1115" y="125007"/>
                </a:cubicBezTo>
                <a:cubicBezTo>
                  <a:pt x="2229" y="125007"/>
                  <a:pt x="3344" y="126122"/>
                  <a:pt x="4459" y="126122"/>
                </a:cubicBezTo>
                <a:lnTo>
                  <a:pt x="18949" y="126122"/>
                </a:lnTo>
                <a:lnTo>
                  <a:pt x="18949" y="188541"/>
                </a:lnTo>
                <a:cubicBezTo>
                  <a:pt x="18949" y="196343"/>
                  <a:pt x="24522" y="203031"/>
                  <a:pt x="32324" y="203031"/>
                </a:cubicBezTo>
                <a:lnTo>
                  <a:pt x="198403" y="203031"/>
                </a:lnTo>
                <a:cubicBezTo>
                  <a:pt x="202862" y="203031"/>
                  <a:pt x="206206" y="200802"/>
                  <a:pt x="208435" y="198573"/>
                </a:cubicBezTo>
                <a:cubicBezTo>
                  <a:pt x="211779" y="195229"/>
                  <a:pt x="212893" y="191885"/>
                  <a:pt x="212893" y="187426"/>
                </a:cubicBezTo>
                <a:lnTo>
                  <a:pt x="212893" y="126122"/>
                </a:lnTo>
                <a:lnTo>
                  <a:pt x="227384" y="126122"/>
                </a:lnTo>
                <a:cubicBezTo>
                  <a:pt x="228498" y="126122"/>
                  <a:pt x="229613" y="125007"/>
                  <a:pt x="230727" y="123893"/>
                </a:cubicBezTo>
                <a:cubicBezTo>
                  <a:pt x="231842" y="122778"/>
                  <a:pt x="231842" y="121663"/>
                  <a:pt x="231842" y="120549"/>
                </a:cubicBezTo>
                <a:lnTo>
                  <a:pt x="231842" y="72620"/>
                </a:lnTo>
                <a:cubicBezTo>
                  <a:pt x="231842" y="71505"/>
                  <a:pt x="231842" y="70391"/>
                  <a:pt x="230727" y="70391"/>
                </a:cubicBezTo>
                <a:cubicBezTo>
                  <a:pt x="230727" y="69276"/>
                  <a:pt x="228498" y="68161"/>
                  <a:pt x="227384" y="68161"/>
                </a:cubicBezTo>
                <a:lnTo>
                  <a:pt x="161621" y="68161"/>
                </a:lnTo>
                <a:cubicBezTo>
                  <a:pt x="170538" y="68161"/>
                  <a:pt x="178340" y="64817"/>
                  <a:pt x="185028" y="59244"/>
                </a:cubicBezTo>
                <a:cubicBezTo>
                  <a:pt x="191716" y="52557"/>
                  <a:pt x="195059" y="43639"/>
                  <a:pt x="195059" y="33608"/>
                </a:cubicBezTo>
                <a:cubicBezTo>
                  <a:pt x="195059" y="24691"/>
                  <a:pt x="191716" y="16888"/>
                  <a:pt x="185028" y="10201"/>
                </a:cubicBezTo>
                <a:cubicBezTo>
                  <a:pt x="178340" y="3513"/>
                  <a:pt x="170538" y="169"/>
                  <a:pt x="161621" y="169"/>
                </a:cubicBezTo>
                <a:cubicBezTo>
                  <a:pt x="151589" y="169"/>
                  <a:pt x="141557" y="4628"/>
                  <a:pt x="135984" y="12430"/>
                </a:cubicBezTo>
                <a:lnTo>
                  <a:pt x="115921" y="36952"/>
                </a:lnTo>
                <a:lnTo>
                  <a:pt x="98087" y="12430"/>
                </a:lnTo>
                <a:cubicBezTo>
                  <a:pt x="92075" y="4414"/>
                  <a:pt x="83360" y="1"/>
                  <a:pt x="74373" y="1"/>
                </a:cubicBezTo>
                <a:close/>
              </a:path>
            </a:pathLst>
          </a:custGeom>
          <a:solidFill>
            <a:srgbClr val="31A7DF"/>
          </a:solidFill>
          <a:ln>
            <a:noFill/>
          </a:ln>
        </p:spPr>
        <p:txBody>
          <a:bodyPr spcFirstLastPara="1" wrap="square" lIns="41470" tIns="41470" rIns="41470" bIns="41470" anchor="ctr" anchorCtr="0">
            <a:noAutofit/>
          </a:bodyPr>
          <a:lstStyle/>
          <a:p>
            <a:endParaRPr sz="1200"/>
          </a:p>
        </p:txBody>
      </p:sp>
    </p:spTree>
    <p:extLst>
      <p:ext uri="{BB962C8B-B14F-4D97-AF65-F5344CB8AC3E}">
        <p14:creationId xmlns:p14="http://schemas.microsoft.com/office/powerpoint/2010/main" val="183993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anim calcmode="lin" valueType="num">
                                      <p:cBhvr additive="base">
                                        <p:cTn id="7" dur="500" fill="hold"/>
                                        <p:tgtEl>
                                          <p:spTgt spid="124"/>
                                        </p:tgtEl>
                                        <p:attrNameLst>
                                          <p:attrName>ppt_x</p:attrName>
                                        </p:attrNameLst>
                                      </p:cBhvr>
                                      <p:tavLst>
                                        <p:tav tm="0">
                                          <p:val>
                                            <p:strVal val="#ppt_x"/>
                                          </p:val>
                                        </p:tav>
                                        <p:tav tm="100000">
                                          <p:val>
                                            <p:strVal val="#ppt_x"/>
                                          </p:val>
                                        </p:tav>
                                      </p:tavLst>
                                    </p:anim>
                                    <p:anim calcmode="lin" valueType="num">
                                      <p:cBhvr additive="base">
                                        <p:cTn id="8" dur="500" fill="hold"/>
                                        <p:tgtEl>
                                          <p:spTgt spid="1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5"/>
                                        </p:tgtEl>
                                        <p:attrNameLst>
                                          <p:attrName>style.visibility</p:attrName>
                                        </p:attrNameLst>
                                      </p:cBhvr>
                                      <p:to>
                                        <p:strVal val="visible"/>
                                      </p:to>
                                    </p:set>
                                    <p:anim calcmode="lin" valueType="num">
                                      <p:cBhvr additive="base">
                                        <p:cTn id="13" dur="500" fill="hold"/>
                                        <p:tgtEl>
                                          <p:spTgt spid="125"/>
                                        </p:tgtEl>
                                        <p:attrNameLst>
                                          <p:attrName>ppt_x</p:attrName>
                                        </p:attrNameLst>
                                      </p:cBhvr>
                                      <p:tavLst>
                                        <p:tav tm="0">
                                          <p:val>
                                            <p:strVal val="#ppt_x"/>
                                          </p:val>
                                        </p:tav>
                                        <p:tav tm="100000">
                                          <p:val>
                                            <p:strVal val="#ppt_x"/>
                                          </p:val>
                                        </p:tav>
                                      </p:tavLst>
                                    </p:anim>
                                    <p:anim calcmode="lin" valueType="num">
                                      <p:cBhvr additive="base">
                                        <p:cTn id="14" dur="500" fill="hold"/>
                                        <p:tgtEl>
                                          <p:spTgt spid="1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anim calcmode="lin" valueType="num">
                                      <p:cBhvr additive="base">
                                        <p:cTn id="19" dur="500" fill="hold"/>
                                        <p:tgtEl>
                                          <p:spTgt spid="136"/>
                                        </p:tgtEl>
                                        <p:attrNameLst>
                                          <p:attrName>ppt_x</p:attrName>
                                        </p:attrNameLst>
                                      </p:cBhvr>
                                      <p:tavLst>
                                        <p:tav tm="0">
                                          <p:val>
                                            <p:strVal val="#ppt_x"/>
                                          </p:val>
                                        </p:tav>
                                        <p:tav tm="100000">
                                          <p:val>
                                            <p:strVal val="#ppt_x"/>
                                          </p:val>
                                        </p:tav>
                                      </p:tavLst>
                                    </p:anim>
                                    <p:anim calcmode="lin" valueType="num">
                                      <p:cBhvr additive="base">
                                        <p:cTn id="20"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7"/>
                                        </p:tgtEl>
                                        <p:attrNameLst>
                                          <p:attrName>style.visibility</p:attrName>
                                        </p:attrNameLst>
                                      </p:cBhvr>
                                      <p:to>
                                        <p:strVal val="visible"/>
                                      </p:to>
                                    </p:set>
                                    <p:anim calcmode="lin" valueType="num">
                                      <p:cBhvr additive="base">
                                        <p:cTn id="25" dur="500" fill="hold"/>
                                        <p:tgtEl>
                                          <p:spTgt spid="127"/>
                                        </p:tgtEl>
                                        <p:attrNameLst>
                                          <p:attrName>ppt_x</p:attrName>
                                        </p:attrNameLst>
                                      </p:cBhvr>
                                      <p:tavLst>
                                        <p:tav tm="0">
                                          <p:val>
                                            <p:strVal val="#ppt_x"/>
                                          </p:val>
                                        </p:tav>
                                        <p:tav tm="100000">
                                          <p:val>
                                            <p:strVal val="#ppt_x"/>
                                          </p:val>
                                        </p:tav>
                                      </p:tavLst>
                                    </p:anim>
                                    <p:anim calcmode="lin" valueType="num">
                                      <p:cBhvr additive="base">
                                        <p:cTn id="26" dur="500" fill="hold"/>
                                        <p:tgtEl>
                                          <p:spTgt spid="1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8"/>
                                        </p:tgtEl>
                                        <p:attrNameLst>
                                          <p:attrName>style.visibility</p:attrName>
                                        </p:attrNameLst>
                                      </p:cBhvr>
                                      <p:to>
                                        <p:strVal val="visible"/>
                                      </p:to>
                                    </p:set>
                                    <p:anim calcmode="lin" valueType="num">
                                      <p:cBhvr additive="base">
                                        <p:cTn id="31" dur="500" fill="hold"/>
                                        <p:tgtEl>
                                          <p:spTgt spid="128"/>
                                        </p:tgtEl>
                                        <p:attrNameLst>
                                          <p:attrName>ppt_x</p:attrName>
                                        </p:attrNameLst>
                                      </p:cBhvr>
                                      <p:tavLst>
                                        <p:tav tm="0">
                                          <p:val>
                                            <p:strVal val="#ppt_x"/>
                                          </p:val>
                                        </p:tav>
                                        <p:tav tm="100000">
                                          <p:val>
                                            <p:strVal val="#ppt_x"/>
                                          </p:val>
                                        </p:tav>
                                      </p:tavLst>
                                    </p:anim>
                                    <p:anim calcmode="lin" valueType="num">
                                      <p:cBhvr additive="base">
                                        <p:cTn id="32"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1"/>
                                        </p:tgtEl>
                                        <p:attrNameLst>
                                          <p:attrName>style.visibility</p:attrName>
                                        </p:attrNameLst>
                                      </p:cBhvr>
                                      <p:to>
                                        <p:strVal val="visible"/>
                                      </p:to>
                                    </p:set>
                                    <p:anim calcmode="lin" valueType="num">
                                      <p:cBhvr additive="base">
                                        <p:cTn id="37" dur="500" fill="hold"/>
                                        <p:tgtEl>
                                          <p:spTgt spid="131"/>
                                        </p:tgtEl>
                                        <p:attrNameLst>
                                          <p:attrName>ppt_x</p:attrName>
                                        </p:attrNameLst>
                                      </p:cBhvr>
                                      <p:tavLst>
                                        <p:tav tm="0">
                                          <p:val>
                                            <p:strVal val="#ppt_x"/>
                                          </p:val>
                                        </p:tav>
                                        <p:tav tm="100000">
                                          <p:val>
                                            <p:strVal val="#ppt_x"/>
                                          </p:val>
                                        </p:tav>
                                      </p:tavLst>
                                    </p:anim>
                                    <p:anim calcmode="lin" valueType="num">
                                      <p:cBhvr additive="base">
                                        <p:cTn id="38" dur="500" fill="hold"/>
                                        <p:tgtEl>
                                          <p:spTgt spid="13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9"/>
                                        </p:tgtEl>
                                        <p:attrNameLst>
                                          <p:attrName>style.visibility</p:attrName>
                                        </p:attrNameLst>
                                      </p:cBhvr>
                                      <p:to>
                                        <p:strVal val="visible"/>
                                      </p:to>
                                    </p:set>
                                    <p:anim calcmode="lin" valueType="num">
                                      <p:cBhvr additive="base">
                                        <p:cTn id="43" dur="500" fill="hold"/>
                                        <p:tgtEl>
                                          <p:spTgt spid="129"/>
                                        </p:tgtEl>
                                        <p:attrNameLst>
                                          <p:attrName>ppt_x</p:attrName>
                                        </p:attrNameLst>
                                      </p:cBhvr>
                                      <p:tavLst>
                                        <p:tav tm="0">
                                          <p:val>
                                            <p:strVal val="#ppt_x"/>
                                          </p:val>
                                        </p:tav>
                                        <p:tav tm="100000">
                                          <p:val>
                                            <p:strVal val="#ppt_x"/>
                                          </p:val>
                                        </p:tav>
                                      </p:tavLst>
                                    </p:anim>
                                    <p:anim calcmode="lin" valueType="num">
                                      <p:cBhvr additive="base">
                                        <p:cTn id="44"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4"/>
                                        </p:tgtEl>
                                        <p:attrNameLst>
                                          <p:attrName>style.visibility</p:attrName>
                                        </p:attrNameLst>
                                      </p:cBhvr>
                                      <p:to>
                                        <p:strVal val="visible"/>
                                      </p:to>
                                    </p:set>
                                    <p:anim calcmode="lin" valueType="num">
                                      <p:cBhvr additive="base">
                                        <p:cTn id="49" dur="500" fill="hold"/>
                                        <p:tgtEl>
                                          <p:spTgt spid="134"/>
                                        </p:tgtEl>
                                        <p:attrNameLst>
                                          <p:attrName>ppt_x</p:attrName>
                                        </p:attrNameLst>
                                      </p:cBhvr>
                                      <p:tavLst>
                                        <p:tav tm="0">
                                          <p:val>
                                            <p:strVal val="#ppt_x"/>
                                          </p:val>
                                        </p:tav>
                                        <p:tav tm="100000">
                                          <p:val>
                                            <p:strVal val="#ppt_x"/>
                                          </p:val>
                                        </p:tav>
                                      </p:tavLst>
                                    </p:anim>
                                    <p:anim calcmode="lin" valueType="num">
                                      <p:cBhvr additive="base">
                                        <p:cTn id="50" dur="500" fill="hold"/>
                                        <p:tgtEl>
                                          <p:spTgt spid="13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3"/>
                                        </p:tgtEl>
                                        <p:attrNameLst>
                                          <p:attrName>style.visibility</p:attrName>
                                        </p:attrNameLst>
                                      </p:cBhvr>
                                      <p:to>
                                        <p:strVal val="visible"/>
                                      </p:to>
                                    </p:set>
                                    <p:anim calcmode="lin" valueType="num">
                                      <p:cBhvr additive="base">
                                        <p:cTn id="55" dur="500" fill="hold"/>
                                        <p:tgtEl>
                                          <p:spTgt spid="133"/>
                                        </p:tgtEl>
                                        <p:attrNameLst>
                                          <p:attrName>ppt_x</p:attrName>
                                        </p:attrNameLst>
                                      </p:cBhvr>
                                      <p:tavLst>
                                        <p:tav tm="0">
                                          <p:val>
                                            <p:strVal val="#ppt_x"/>
                                          </p:val>
                                        </p:tav>
                                        <p:tav tm="100000">
                                          <p:val>
                                            <p:strVal val="#ppt_x"/>
                                          </p:val>
                                        </p:tav>
                                      </p:tavLst>
                                    </p:anim>
                                    <p:anim calcmode="lin" valueType="num">
                                      <p:cBhvr additive="base">
                                        <p:cTn id="56"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5" grpId="0" animBg="1"/>
      <p:bldP spid="127" grpId="0" animBg="1"/>
      <p:bldP spid="128" grpId="0" animBg="1"/>
      <p:bldP spid="129" grpId="0" animBg="1"/>
      <p:bldP spid="131" grpId="0" animBg="1"/>
      <p:bldP spid="133" grpId="0" animBg="1"/>
      <p:bldP spid="134" grpId="0" animBg="1"/>
      <p:bldP spid="1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738908"/>
            <a:ext cx="10515600" cy="701965"/>
          </a:xfrm>
        </p:spPr>
        <p:txBody>
          <a:bodyPr>
            <a:normAutofit/>
          </a:bodyPr>
          <a:lstStyle/>
          <a:p>
            <a:pPr algn="ctr"/>
            <a:r>
              <a:rPr lang="en-GB" sz="2800" b="1" dirty="0" smtClean="0">
                <a:solidFill>
                  <a:schemeClr val="accent1"/>
                </a:solidFill>
                <a:latin typeface="Times New Roman" panose="02020603050405020304" pitchFamily="18" charset="0"/>
                <a:cs typeface="Times New Roman" panose="02020603050405020304" pitchFamily="18" charset="0"/>
              </a:rPr>
              <a:t>R</a:t>
            </a:r>
            <a:r>
              <a:rPr lang="fr-FR" sz="2800" b="1" dirty="0" smtClean="0">
                <a:solidFill>
                  <a:schemeClr val="accent1"/>
                </a:solidFill>
                <a:latin typeface="Times New Roman" panose="02020603050405020304" pitchFamily="18" charset="0"/>
                <a:cs typeface="Times New Roman" panose="02020603050405020304" pitchFamily="18" charset="0"/>
              </a:rPr>
              <a:t>ésumé </a:t>
            </a:r>
            <a:r>
              <a:rPr lang="fr-FR" sz="2800" b="1" dirty="0" smtClean="0">
                <a:solidFill>
                  <a:schemeClr val="accent1"/>
                </a:solidFill>
                <a:latin typeface="Times New Roman" panose="02020603050405020304" pitchFamily="18" charset="0"/>
                <a:cs typeface="Times New Roman" panose="02020603050405020304" pitchFamily="18" charset="0"/>
              </a:rPr>
              <a:t>du projet</a:t>
            </a:r>
            <a:endParaRPr lang="fr-FR" sz="2800" b="1" dirty="0">
              <a:solidFill>
                <a:schemeClr val="accent1"/>
              </a:solidFill>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838200" y="1607561"/>
            <a:ext cx="10515600" cy="3125066"/>
          </a:xfrm>
        </p:spPr>
        <p:txBody>
          <a:bodyPr>
            <a:noAutofit/>
          </a:bodyPr>
          <a:lstStyle/>
          <a:p>
            <a:pPr>
              <a:lnSpc>
                <a:spcPct val="100000"/>
              </a:lnSpc>
              <a:buFont typeface="Wingdings" panose="05000000000000000000" pitchFamily="2" charset="2"/>
              <a:buChar char="v"/>
            </a:pPr>
            <a:r>
              <a:rPr lang="fr-FR" sz="2200" dirty="0">
                <a:latin typeface="Times New Roman" panose="02020603050405020304" pitchFamily="18" charset="0"/>
                <a:cs typeface="Times New Roman" panose="02020603050405020304" pitchFamily="18" charset="0"/>
              </a:rPr>
              <a:t>Distributeur automatique, qui consiste en une vente sans la présence d'un vendeur humain, mais l'acheteur place l'argent dans le point de vente prévu à cet effet, puis presse le produit qu'il souhaite acheter pour qu'il le quitte immédiatement du point de </a:t>
            </a:r>
            <a:r>
              <a:rPr lang="fr-FR" sz="2200" dirty="0" smtClean="0">
                <a:latin typeface="Times New Roman" panose="02020603050405020304" pitchFamily="18" charset="0"/>
                <a:cs typeface="Times New Roman" panose="02020603050405020304" pitchFamily="18" charset="0"/>
              </a:rPr>
              <a:t>vente.</a:t>
            </a:r>
          </a:p>
          <a:p>
            <a:pPr>
              <a:lnSpc>
                <a:spcPct val="100000"/>
              </a:lnSpc>
              <a:buFont typeface="Wingdings" panose="05000000000000000000" pitchFamily="2" charset="2"/>
              <a:buChar char="v"/>
            </a:pPr>
            <a:r>
              <a:rPr lang="fr-FR" sz="2200" dirty="0" smtClean="0">
                <a:latin typeface="Times New Roman" panose="02020603050405020304" pitchFamily="18" charset="0"/>
                <a:cs typeface="Times New Roman" panose="02020603050405020304" pitchFamily="18" charset="0"/>
              </a:rPr>
              <a:t>Le </a:t>
            </a:r>
            <a:r>
              <a:rPr lang="fr-FR" sz="2200" dirty="0">
                <a:latin typeface="Times New Roman" panose="02020603050405020304" pitchFamily="18" charset="0"/>
                <a:cs typeface="Times New Roman" panose="02020603050405020304" pitchFamily="18" charset="0"/>
              </a:rPr>
              <a:t>distributeur automatique est l'une des machines les plus importantes nécessaires dans les lieux et lieux publics et en toute </a:t>
            </a:r>
            <a:r>
              <a:rPr lang="fr-FR" sz="2200" dirty="0" smtClean="0">
                <a:latin typeface="Times New Roman" panose="02020603050405020304" pitchFamily="18" charset="0"/>
                <a:cs typeface="Times New Roman" panose="02020603050405020304" pitchFamily="18" charset="0"/>
              </a:rPr>
              <a:t>sécurité et </a:t>
            </a:r>
            <a:r>
              <a:rPr lang="fr-FR" sz="2200" dirty="0">
                <a:latin typeface="Times New Roman" panose="02020603050405020304" pitchFamily="18" charset="0"/>
                <a:cs typeface="Times New Roman" panose="02020603050405020304" pitchFamily="18" charset="0"/>
              </a:rPr>
              <a:t>très populaire dans la plupart des pays du </a:t>
            </a:r>
            <a:r>
              <a:rPr lang="fr-FR" sz="2200" dirty="0" smtClean="0">
                <a:latin typeface="Times New Roman" panose="02020603050405020304" pitchFamily="18" charset="0"/>
                <a:cs typeface="Times New Roman" panose="02020603050405020304" pitchFamily="18" charset="0"/>
              </a:rPr>
              <a:t>monde .</a:t>
            </a:r>
          </a:p>
          <a:p>
            <a:pPr>
              <a:lnSpc>
                <a:spcPct val="100000"/>
              </a:lnSpc>
              <a:buFont typeface="Wingdings" panose="05000000000000000000" pitchFamily="2" charset="2"/>
              <a:buChar char="v"/>
            </a:pPr>
            <a:r>
              <a:rPr lang="fr-FR" sz="2200" dirty="0" smtClean="0">
                <a:latin typeface="Times New Roman" panose="02020603050405020304" pitchFamily="18" charset="0"/>
                <a:cs typeface="Times New Roman" panose="02020603050405020304" pitchFamily="18" charset="0"/>
              </a:rPr>
              <a:t>Nous avons remarqué à travers notre recherche d'une idée adaptée à notre société émergente que notre pays n'importait pas cette machine (</a:t>
            </a:r>
            <a:r>
              <a:rPr lang="en-GB" altLang="fr-FR" sz="2200" dirty="0">
                <a:latin typeface="Times New Roman" panose="02020603050405020304" pitchFamily="18" charset="0"/>
                <a:cs typeface="Times New Roman" panose="02020603050405020304" pitchFamily="18" charset="0"/>
              </a:rPr>
              <a:t>Vending </a:t>
            </a:r>
            <a:r>
              <a:rPr lang="en-GB" altLang="fr-FR" sz="2200" dirty="0" smtClean="0">
                <a:latin typeface="Times New Roman" panose="02020603050405020304" pitchFamily="18" charset="0"/>
                <a:cs typeface="Times New Roman" panose="02020603050405020304" pitchFamily="18" charset="0"/>
              </a:rPr>
              <a:t>Machine</a:t>
            </a:r>
            <a:r>
              <a:rPr lang="fr-FR" sz="2200" dirty="0" smtClean="0">
                <a:latin typeface="Times New Roman" panose="02020603050405020304" pitchFamily="18" charset="0"/>
                <a:cs typeface="Times New Roman" panose="02020603050405020304" pitchFamily="18" charset="0"/>
              </a:rPr>
              <a:t>) Bien </a:t>
            </a:r>
            <a:r>
              <a:rPr lang="fr-FR" sz="2200" dirty="0" smtClean="0">
                <a:latin typeface="Times New Roman" panose="02020603050405020304" pitchFamily="18" charset="0"/>
                <a:cs typeface="Times New Roman" panose="02020603050405020304" pitchFamily="18" charset="0"/>
              </a:rPr>
              <a:t>que ce soit une idée importante à deux niveaux: financier et moral </a:t>
            </a:r>
          </a:p>
          <a:p>
            <a:pPr>
              <a:lnSpc>
                <a:spcPct val="100000"/>
              </a:lnSpc>
              <a:buFont typeface="Wingdings" panose="05000000000000000000" pitchFamily="2" charset="2"/>
              <a:buChar char="v"/>
            </a:pPr>
            <a:r>
              <a:rPr lang="fr-FR" sz="2200" dirty="0" smtClean="0">
                <a:latin typeface="Times New Roman" panose="02020603050405020304" pitchFamily="18" charset="0"/>
                <a:cs typeface="Times New Roman" panose="02020603050405020304" pitchFamily="18" charset="0"/>
              </a:rPr>
              <a:t>Nous assurons </a:t>
            </a:r>
            <a:r>
              <a:rPr lang="fr-FR" sz="2200" dirty="0">
                <a:latin typeface="Times New Roman" panose="02020603050405020304" pitchFamily="18" charset="0"/>
                <a:cs typeface="Times New Roman" panose="02020603050405020304" pitchFamily="18" charset="0"/>
              </a:rPr>
              <a:t>que notre entreprise gagnera une solide réputation car elle facilite le processus de vente et améliore le mécanisme du service </a:t>
            </a:r>
            <a:r>
              <a:rPr lang="fr-FR" sz="2200" dirty="0" smtClean="0">
                <a:latin typeface="Times New Roman" panose="02020603050405020304" pitchFamily="18" charset="0"/>
                <a:cs typeface="Times New Roman" panose="02020603050405020304" pitchFamily="18" charset="0"/>
              </a:rPr>
              <a:t>client.</a:t>
            </a:r>
            <a:endParaRPr lang="fr-F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887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TM10001114[[fn=Galerie]]</Template>
  <TotalTime>1404</TotalTime>
  <Words>1210</Words>
  <Application>Microsoft Office PowerPoint</Application>
  <PresentationFormat>Grand écran</PresentationFormat>
  <Paragraphs>200</Paragraphs>
  <Slides>21</Slides>
  <Notes>4</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21</vt:i4>
      </vt:variant>
    </vt:vector>
  </HeadingPairs>
  <TitlesOfParts>
    <vt:vector size="32" baseType="lpstr">
      <vt:lpstr>Arial</vt:lpstr>
      <vt:lpstr>Calibri</vt:lpstr>
      <vt:lpstr>Calibri Light</vt:lpstr>
      <vt:lpstr>Fira Sans Extra Condensed Medium</vt:lpstr>
      <vt:lpstr>Open Sans</vt:lpstr>
      <vt:lpstr>Raleway</vt:lpstr>
      <vt:lpstr>Roboto</vt:lpstr>
      <vt:lpstr>Symbol</vt:lpstr>
      <vt:lpstr>Times New Roman</vt:lpstr>
      <vt:lpstr>Wingdings</vt:lpstr>
      <vt:lpstr>Thème Office</vt:lpstr>
      <vt:lpstr>Welcome!</vt:lpstr>
      <vt:lpstr>Présentation PowerPoint</vt:lpstr>
      <vt:lpstr>Curriculum Vitae</vt:lpstr>
      <vt:lpstr>Curriculum Vitae</vt:lpstr>
      <vt:lpstr>Curriculum Vitae</vt:lpstr>
      <vt:lpstr>Curriculum Vitae</vt:lpstr>
      <vt:lpstr>Curriculum Vitae</vt:lpstr>
      <vt:lpstr>Présentation PowerPoint</vt:lpstr>
      <vt:lpstr>Résumé du projet</vt:lpstr>
      <vt:lpstr>d`equoition entre equipe et projet</vt:lpstr>
      <vt:lpstr>SWOT  </vt:lpstr>
      <vt:lpstr>Présentation PowerPoint</vt:lpstr>
      <vt:lpstr>Présentation PowerPoint</vt:lpstr>
      <vt:lpstr>Présentation PowerPoint</vt:lpstr>
      <vt:lpstr>Présentation PowerPoint</vt:lpstr>
      <vt:lpstr>Compte de resultat</vt:lpstr>
      <vt:lpstr>Présentation PowerPoint</vt:lpstr>
      <vt:lpstr>Les coûts:</vt:lpstr>
      <vt:lpstr>Présentation PowerPoint</vt:lpstr>
      <vt:lpstr>Analyse concurrentielles PORTER</vt:lpstr>
      <vt:lpstr>Marketing-mix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dc:title>
  <dc:creator>DELL</dc:creator>
  <cp:lastModifiedBy>DELL</cp:lastModifiedBy>
  <cp:revision>85</cp:revision>
  <dcterms:created xsi:type="dcterms:W3CDTF">2021-05-16T21:38:35Z</dcterms:created>
  <dcterms:modified xsi:type="dcterms:W3CDTF">2021-05-21T11:13:41Z</dcterms:modified>
</cp:coreProperties>
</file>