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0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74692" autoAdjust="0"/>
  </p:normalViewPr>
  <p:slideViewPr>
    <p:cSldViewPr snapToGrid="0">
      <p:cViewPr varScale="1">
        <p:scale>
          <a:sx n="66" d="100"/>
          <a:sy n="66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-7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CDDD-197E-4F76-82EF-EDD60E902DF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55D94-B505-4DFA-86B3-2276E2869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3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 작용은 장고에서 </a:t>
            </a:r>
            <a:r>
              <a:rPr lang="en-US" altLang="ko-KR" dirty="0"/>
              <a:t>URL</a:t>
            </a:r>
            <a:r>
              <a:rPr lang="ko-KR" altLang="en-US" dirty="0"/>
              <a:t>을 이용해서 바인딩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1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모델에서는 두가지 </a:t>
            </a:r>
            <a:r>
              <a:rPr lang="en-US" altLang="ko-KR" dirty="0"/>
              <a:t>DB</a:t>
            </a:r>
            <a:r>
              <a:rPr lang="ko-KR" altLang="en-US" dirty="0"/>
              <a:t>에 저장형식을 지정해주는데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en-US" altLang="ko-KR" dirty="0"/>
              <a:t>clip</a:t>
            </a:r>
            <a:r>
              <a:rPr lang="ko-KR" altLang="en-US" dirty="0"/>
              <a:t>이라고 지정된 글을 저장하는 자료형식과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ko-KR" altLang="en-US" dirty="0" err="1"/>
              <a:t>해쉬태그를</a:t>
            </a:r>
            <a:r>
              <a:rPr lang="ko-KR" altLang="en-US" dirty="0"/>
              <a:t> </a:t>
            </a:r>
            <a:r>
              <a:rPr lang="en-US" altLang="ko-KR" dirty="0" err="1"/>
              <a:t>ManytoMany</a:t>
            </a:r>
            <a:r>
              <a:rPr lang="en-US" altLang="ko-KR" dirty="0"/>
              <a:t> </a:t>
            </a:r>
            <a:r>
              <a:rPr lang="ko-KR" altLang="en-US" dirty="0"/>
              <a:t>관계로 저장하는 </a:t>
            </a:r>
            <a:r>
              <a:rPr lang="en-US" altLang="ko-KR" dirty="0"/>
              <a:t>Tag </a:t>
            </a:r>
            <a:r>
              <a:rPr lang="ko-KR" altLang="en-US" dirty="0"/>
              <a:t>자료형식이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Clip</a:t>
            </a:r>
            <a:r>
              <a:rPr lang="ko-KR" altLang="en-US" dirty="0"/>
              <a:t>에는 업데이트된 날짜 순으로 정렬할 것을 지정해줬고</a:t>
            </a:r>
            <a:r>
              <a:rPr lang="en-US" altLang="ko-KR" dirty="0"/>
              <a:t>, #</a:t>
            </a:r>
            <a:r>
              <a:rPr lang="ko-KR" altLang="en-US" dirty="0"/>
              <a:t>을 이용한 </a:t>
            </a:r>
            <a:r>
              <a:rPr lang="ko-KR" altLang="en-US" dirty="0" err="1"/>
              <a:t>해쉬태그를</a:t>
            </a:r>
            <a:r>
              <a:rPr lang="ko-KR" altLang="en-US" dirty="0"/>
              <a:t> 인식하고 처리하는 함수를 같이 </a:t>
            </a:r>
            <a:endParaRPr lang="en-US" altLang="ko-KR" dirty="0"/>
          </a:p>
          <a:p>
            <a:r>
              <a:rPr lang="ko-KR" altLang="en-US" dirty="0"/>
              <a:t>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8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컨트롤러 역할을 할 </a:t>
            </a:r>
            <a:r>
              <a:rPr lang="ko-KR" altLang="en-US" dirty="0" err="1"/>
              <a:t>뷰함수에서는</a:t>
            </a:r>
            <a:r>
              <a:rPr lang="ko-KR" altLang="en-US" dirty="0"/>
              <a:t> 모델인 </a:t>
            </a:r>
            <a:r>
              <a:rPr lang="en-US" altLang="ko-KR" dirty="0"/>
              <a:t>Clip</a:t>
            </a:r>
            <a:r>
              <a:rPr lang="ko-KR" altLang="en-US" dirty="0"/>
              <a:t>과 태그 자료형을 </a:t>
            </a:r>
            <a:r>
              <a:rPr lang="ko-KR" altLang="en-US" dirty="0" err="1"/>
              <a:t>임포트</a:t>
            </a:r>
            <a:r>
              <a:rPr lang="ko-KR" altLang="en-US" dirty="0"/>
              <a:t>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자료를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있는 </a:t>
            </a:r>
            <a:r>
              <a:rPr lang="en-US" altLang="ko-KR" dirty="0" err="1"/>
              <a:t>ClipPostForm</a:t>
            </a:r>
            <a:r>
              <a:rPr lang="ko-KR" altLang="en-US" dirty="0"/>
              <a:t>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함께 주요 연산처리를 할 </a:t>
            </a:r>
            <a:r>
              <a:rPr lang="en-US" altLang="ko-KR" dirty="0" err="1"/>
              <a:t>get_summary</a:t>
            </a:r>
            <a:r>
              <a:rPr lang="en-US" altLang="ko-KR" dirty="0"/>
              <a:t> </a:t>
            </a:r>
            <a:r>
              <a:rPr lang="ko-KR" altLang="en-US" dirty="0"/>
              <a:t>함수를 함께 </a:t>
            </a:r>
            <a:r>
              <a:rPr lang="ko-KR" altLang="en-US" dirty="0" err="1"/>
              <a:t>임포트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클립 리스트라는 자료형 전체를 </a:t>
            </a:r>
            <a:r>
              <a:rPr lang="ko-KR" altLang="en-US" dirty="0" err="1"/>
              <a:t>춣력하려는</a:t>
            </a:r>
            <a:r>
              <a:rPr lang="ko-KR" altLang="en-US" dirty="0"/>
              <a:t> 함수가 </a:t>
            </a:r>
            <a:r>
              <a:rPr lang="ko-KR" altLang="en-US" dirty="0" err="1"/>
              <a:t>호출됐을때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태그가 </a:t>
            </a:r>
            <a:r>
              <a:rPr lang="en-US" altLang="ko-KR" dirty="0"/>
              <a:t>None</a:t>
            </a:r>
            <a:r>
              <a:rPr lang="ko-KR" altLang="en-US" dirty="0"/>
              <a:t>인지 아닌지 판단합니다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있다면 태그를 갖고있는 모든 클립을 탐색해서 </a:t>
            </a:r>
            <a:r>
              <a:rPr lang="ko-KR" altLang="en-US" dirty="0" err="1"/>
              <a:t>들고오고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없다면 모든 클립을 탐색해서 </a:t>
            </a:r>
            <a:r>
              <a:rPr lang="ko-KR" altLang="en-US" dirty="0" err="1"/>
              <a:t>들고옵니다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 작업은 </a:t>
            </a:r>
            <a:r>
              <a:rPr lang="ko-KR" altLang="en-US" dirty="0" err="1"/>
              <a:t>페이지네이터를</a:t>
            </a:r>
            <a:r>
              <a:rPr lang="ko-KR" altLang="en-US" dirty="0"/>
              <a:t> 이용해 </a:t>
            </a:r>
            <a:r>
              <a:rPr lang="en-US" altLang="ko-KR" dirty="0"/>
              <a:t>5</a:t>
            </a:r>
            <a:r>
              <a:rPr lang="ko-KR" altLang="en-US" dirty="0"/>
              <a:t>개씩 끊어서 서버에서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클라이언트로 보낼 수 있도록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</a:t>
            </a:r>
            <a:r>
              <a:rPr lang="ko-KR" altLang="en-US" dirty="0" err="1"/>
              <a:t>무한스크롤</a:t>
            </a:r>
            <a:r>
              <a:rPr lang="ko-KR" altLang="en-US" dirty="0"/>
              <a:t> 기능을 염두에 둔 부분이나 역량을 고려하여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클립을 생성하는 부분입니다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순서대로 설명하자면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포스트입력이 있다는 호출을 하고 정해진 폼을 이용해서 입력을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그 폼이 </a:t>
            </a:r>
            <a:r>
              <a:rPr lang="ko-KR" altLang="en-US" dirty="0" err="1"/>
              <a:t>원하는대로</a:t>
            </a:r>
            <a:r>
              <a:rPr lang="ko-KR" altLang="en-US" dirty="0"/>
              <a:t> 다 채워졌는지</a:t>
            </a:r>
            <a:r>
              <a:rPr lang="en-US" altLang="ko-KR" dirty="0"/>
              <a:t>, </a:t>
            </a:r>
            <a:r>
              <a:rPr lang="ko-KR" altLang="en-US" dirty="0" err="1"/>
              <a:t>블랭크지정을</a:t>
            </a:r>
            <a:r>
              <a:rPr lang="ko-KR" altLang="en-US" dirty="0"/>
              <a:t> 해주지 않은 자료형이 다 채워졌는지 검사합니다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클립의 폼을 먼저 저장하고</a:t>
            </a:r>
            <a:r>
              <a:rPr lang="en-US" altLang="ko-KR" dirty="0"/>
              <a:t>, </a:t>
            </a:r>
            <a:r>
              <a:rPr lang="ko-KR" altLang="en-US" dirty="0"/>
              <a:t>이 중 문장 내용을 텍스트랭크로 보냅니다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텍스트랭크 함수를 이용해 처리한 부분을 타이틀</a:t>
            </a:r>
            <a:r>
              <a:rPr lang="en-US" altLang="ko-KR" dirty="0"/>
              <a:t>, </a:t>
            </a:r>
            <a:r>
              <a:rPr lang="ko-KR" altLang="en-US" dirty="0" err="1"/>
              <a:t>서머리</a:t>
            </a:r>
            <a:r>
              <a:rPr lang="en-US" altLang="ko-KR" dirty="0"/>
              <a:t>, </a:t>
            </a:r>
            <a:r>
              <a:rPr lang="ko-KR" altLang="en-US" dirty="0"/>
              <a:t>태그필드로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절차를 다 끝내고 완전해진 클립을 글로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클립이 다 </a:t>
            </a:r>
            <a:r>
              <a:rPr lang="ko-KR" altLang="en-US" dirty="0" err="1"/>
              <a:t>입력받지</a:t>
            </a:r>
            <a:r>
              <a:rPr lang="ko-KR" altLang="en-US" dirty="0"/>
              <a:t> 못했다면 다시 이 함수를 호출합니다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8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서버단</a:t>
            </a:r>
            <a:r>
              <a:rPr lang="ko-KR" altLang="en-US" dirty="0"/>
              <a:t> 관리자페이지를 구현한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장고내부 관리자 기능을 이용하였고 </a:t>
            </a:r>
            <a:r>
              <a:rPr lang="ko-KR" altLang="en-US" dirty="0" err="1"/>
              <a:t>글내용</a:t>
            </a:r>
            <a:r>
              <a:rPr lang="en-US" altLang="ko-KR" dirty="0"/>
              <a:t>, </a:t>
            </a:r>
            <a:r>
              <a:rPr lang="ko-KR" altLang="en-US" dirty="0" err="1"/>
              <a:t>글번호</a:t>
            </a:r>
            <a:r>
              <a:rPr lang="en-US" altLang="ko-KR" dirty="0"/>
              <a:t>, </a:t>
            </a:r>
            <a:r>
              <a:rPr lang="ko-KR" altLang="en-US" dirty="0"/>
              <a:t>글제목을 이용해 관리할 수 있도록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5D94-B505-4DFA-86B3-2276E2869C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6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6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4640-FD55-4995-865E-F21C9C2E91C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9D8E7D-2890-49EA-967F-99E56403F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5117A-434D-4FB4-B29B-6588585F4C63}"/>
              </a:ext>
            </a:extLst>
          </p:cNvPr>
          <p:cNvSpPr/>
          <p:nvPr/>
        </p:nvSpPr>
        <p:spPr>
          <a:xfrm>
            <a:off x="4477657" y="609600"/>
            <a:ext cx="3236686" cy="1567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저장될 형식지정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758682-12A4-4FC4-BB67-DFAF2ECBA933}"/>
              </a:ext>
            </a:extLst>
          </p:cNvPr>
          <p:cNvSpPr/>
          <p:nvPr/>
        </p:nvSpPr>
        <p:spPr>
          <a:xfrm>
            <a:off x="8955314" y="3773714"/>
            <a:ext cx="3236686" cy="1567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뷰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저장과정의 연산처리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25BCA5-1DCD-4655-B156-1F0CC4672CE4}"/>
              </a:ext>
            </a:extLst>
          </p:cNvPr>
          <p:cNvSpPr/>
          <p:nvPr/>
        </p:nvSpPr>
        <p:spPr>
          <a:xfrm>
            <a:off x="682171" y="3773713"/>
            <a:ext cx="3236686" cy="1567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ko-KR" altLang="en-US" dirty="0"/>
              <a:t>템플릿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여기에서는 </a:t>
            </a:r>
            <a:r>
              <a:rPr lang="en-US" altLang="ko-KR" dirty="0"/>
              <a:t>API</a:t>
            </a:r>
            <a:r>
              <a:rPr lang="ko-KR" altLang="en-US" dirty="0"/>
              <a:t>로 출력을 구현할 예정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79EB72-E342-4EAE-8ABC-320BC900F9F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14343" y="1393372"/>
            <a:ext cx="3795486" cy="2452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148AF-15A1-4FC1-A156-5C4BE8EC9296}"/>
              </a:ext>
            </a:extLst>
          </p:cNvPr>
          <p:cNvCxnSpPr>
            <a:cxnSpLocks/>
          </p:cNvCxnSpPr>
          <p:nvPr/>
        </p:nvCxnSpPr>
        <p:spPr>
          <a:xfrm flipH="1" flipV="1">
            <a:off x="7714343" y="1814286"/>
            <a:ext cx="3236686" cy="2031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E0C1C9-1B7F-4E52-A44C-C7E81AF64E6A}"/>
              </a:ext>
            </a:extLst>
          </p:cNvPr>
          <p:cNvSpPr/>
          <p:nvPr/>
        </p:nvSpPr>
        <p:spPr>
          <a:xfrm>
            <a:off x="9419771" y="2046513"/>
            <a:ext cx="2431143" cy="7837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저장되는 데이터 활용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6B9B2A-6EAE-463A-B9A9-2832BE421384}"/>
              </a:ext>
            </a:extLst>
          </p:cNvPr>
          <p:cNvSpPr/>
          <p:nvPr/>
        </p:nvSpPr>
        <p:spPr>
          <a:xfrm>
            <a:off x="6466114" y="2754083"/>
            <a:ext cx="3236686" cy="10450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처리를 해서 모델에 저장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CCD558-9AA3-4890-A5B0-3023037ED3A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93371" y="1393372"/>
            <a:ext cx="3084286" cy="2452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E39B40-2D11-44A7-BE51-19025D49918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817257" y="4506682"/>
            <a:ext cx="5138057" cy="50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1168133-D8B1-46B1-9A30-3004E8BBED0D}"/>
              </a:ext>
            </a:extLst>
          </p:cNvPr>
          <p:cNvSpPr/>
          <p:nvPr/>
        </p:nvSpPr>
        <p:spPr>
          <a:xfrm>
            <a:off x="4767942" y="4742541"/>
            <a:ext cx="3236686" cy="10450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684890-2C86-4568-AA36-C1592AB28DF5}"/>
              </a:ext>
            </a:extLst>
          </p:cNvPr>
          <p:cNvSpPr/>
          <p:nvPr/>
        </p:nvSpPr>
        <p:spPr>
          <a:xfrm>
            <a:off x="341086" y="1291771"/>
            <a:ext cx="3236686" cy="10450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모델에 저장된 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25782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C4EE2-39A6-436D-B045-303E7ABB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9" y="228153"/>
            <a:ext cx="744006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C191A1-3CF6-4EDE-A541-CDB5704A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6" y="497436"/>
            <a:ext cx="731622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0B1EEB-000A-40EE-802A-19C71EF1C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3" y="2194987"/>
            <a:ext cx="858322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58D439-FD92-4E08-9793-15C0157D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7" y="1404655"/>
            <a:ext cx="757343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9FDD5-163A-434F-893C-536E84BF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2233445"/>
            <a:ext cx="575390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09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272</Words>
  <Application>Microsoft Office PowerPoint</Application>
  <PresentationFormat>와이드스크린</PresentationFormat>
  <Paragraphs>59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chan hwi</dc:creator>
  <cp:lastModifiedBy>jeong chan hwi</cp:lastModifiedBy>
  <cp:revision>5</cp:revision>
  <dcterms:created xsi:type="dcterms:W3CDTF">2020-05-15T03:49:05Z</dcterms:created>
  <dcterms:modified xsi:type="dcterms:W3CDTF">2020-05-15T04:25:00Z</dcterms:modified>
</cp:coreProperties>
</file>