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0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indent="304800" algn="r"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r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marL="0" indent="152400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marL="0" indent="15240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0" indent="152400" algn="ctr"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54000"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39700"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107950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7620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01600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ideo" Target="file:///F:\bideoak\mugimenduHorizontalak.avi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ideo" Target="file:///E:\bideoak\talkakDemoO.wmv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bideoak\pantailakDemo.av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ideo" Target="file:///F:\bideoak\mugimenduBertikalak.avi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1115616" y="3723878"/>
            <a:ext cx="8028384" cy="1419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943600" lvl="0" indent="0" algn="l" rtl="0">
              <a:buNone/>
            </a:pPr>
            <a:r>
              <a:rPr lang="eu" sz="1800" dirty="0"/>
              <a:t>AITOR </a:t>
            </a:r>
            <a:r>
              <a:rPr lang="eu" sz="1800" dirty="0" smtClean="0"/>
              <a:t>URRUTIA</a:t>
            </a:r>
          </a:p>
          <a:p>
            <a:pPr marL="5943600" lvl="0" indent="0" algn="l" rtl="0">
              <a:buNone/>
            </a:pPr>
            <a:r>
              <a:rPr lang="eu" sz="1800" dirty="0" smtClean="0"/>
              <a:t>ANE </a:t>
            </a:r>
            <a:r>
              <a:rPr lang="eu" sz="1800" dirty="0"/>
              <a:t>PEREZ DE </a:t>
            </a:r>
            <a:r>
              <a:rPr lang="eu" sz="1800" dirty="0" smtClean="0"/>
              <a:t>ARENAZA</a:t>
            </a:r>
          </a:p>
          <a:p>
            <a:pPr marL="5943600" lvl="0" indent="0" algn="l" rtl="0">
              <a:buNone/>
            </a:pPr>
            <a:r>
              <a:rPr lang="eu" sz="1800" dirty="0" smtClean="0"/>
              <a:t>GARBIÑE UGARTE</a:t>
            </a:r>
          </a:p>
          <a:p>
            <a:pPr marL="5943600" lvl="0" indent="0" algn="l" rtl="0">
              <a:buNone/>
            </a:pPr>
            <a:r>
              <a:rPr lang="eu" sz="1800" dirty="0" smtClean="0"/>
              <a:t>IRATI </a:t>
            </a:r>
            <a:r>
              <a:rPr lang="eu" sz="1800" dirty="0"/>
              <a:t>ALUSTIZA</a:t>
            </a:r>
          </a:p>
        </p:txBody>
      </p:sp>
      <p:sp>
        <p:nvSpPr>
          <p:cNvPr id="42" name="Shape 42"/>
          <p:cNvSpPr/>
          <p:nvPr/>
        </p:nvSpPr>
        <p:spPr>
          <a:xfrm>
            <a:off x="376187" y="356629"/>
            <a:ext cx="8233574" cy="1130400"/>
          </a:xfrm>
          <a:custGeom>
            <a:avLst/>
            <a:gdLst/>
            <a:ahLst/>
            <a:cxnLst/>
            <a:rect l="0" t="0" r="0" b="0"/>
            <a:pathLst>
              <a:path w="10603" h="728" extrusionOk="0">
                <a:moveTo>
                  <a:pt x="745" y="0"/>
                </a:moveTo>
                <a:lnTo>
                  <a:pt x="724" y="100"/>
                </a:lnTo>
                <a:lnTo>
                  <a:pt x="812" y="100"/>
                </a:lnTo>
                <a:lnTo>
                  <a:pt x="833" y="0"/>
                </a:lnTo>
                <a:close/>
                <a:moveTo>
                  <a:pt x="7937" y="81"/>
                </a:moveTo>
                <a:cubicBezTo>
                  <a:pt x="7981" y="81"/>
                  <a:pt x="8010" y="84"/>
                  <a:pt x="8026" y="91"/>
                </a:cubicBezTo>
                <a:cubicBezTo>
                  <a:pt x="8042" y="98"/>
                  <a:pt x="8055" y="108"/>
                  <a:pt x="8064" y="123"/>
                </a:cubicBezTo>
                <a:cubicBezTo>
                  <a:pt x="8073" y="138"/>
                  <a:pt x="8078" y="155"/>
                  <a:pt x="8078" y="175"/>
                </a:cubicBezTo>
                <a:cubicBezTo>
                  <a:pt x="8078" y="218"/>
                  <a:pt x="8063" y="250"/>
                  <a:pt x="8032" y="272"/>
                </a:cubicBezTo>
                <a:cubicBezTo>
                  <a:pt x="8002" y="294"/>
                  <a:pt x="7952" y="305"/>
                  <a:pt x="7883" y="305"/>
                </a:cubicBezTo>
                <a:lnTo>
                  <a:pt x="7738" y="305"/>
                </a:lnTo>
                <a:lnTo>
                  <a:pt x="7785" y="81"/>
                </a:lnTo>
                <a:close/>
                <a:moveTo>
                  <a:pt x="2186" y="78"/>
                </a:moveTo>
                <a:cubicBezTo>
                  <a:pt x="2222" y="78"/>
                  <a:pt x="2248" y="81"/>
                  <a:pt x="2264" y="86"/>
                </a:cubicBezTo>
                <a:cubicBezTo>
                  <a:pt x="2279" y="92"/>
                  <a:pt x="2291" y="102"/>
                  <a:pt x="2301" y="118"/>
                </a:cubicBezTo>
                <a:cubicBezTo>
                  <a:pt x="2310" y="133"/>
                  <a:pt x="2315" y="152"/>
                  <a:pt x="2315" y="172"/>
                </a:cubicBezTo>
                <a:cubicBezTo>
                  <a:pt x="2315" y="197"/>
                  <a:pt x="2309" y="220"/>
                  <a:pt x="2296" y="242"/>
                </a:cubicBezTo>
                <a:cubicBezTo>
                  <a:pt x="2283" y="263"/>
                  <a:pt x="2265" y="280"/>
                  <a:pt x="2242" y="293"/>
                </a:cubicBezTo>
                <a:cubicBezTo>
                  <a:pt x="2219" y="306"/>
                  <a:pt x="2189" y="314"/>
                  <a:pt x="2153" y="317"/>
                </a:cubicBezTo>
                <a:cubicBezTo>
                  <a:pt x="2135" y="319"/>
                  <a:pt x="2095" y="320"/>
                  <a:pt x="2034" y="320"/>
                </a:cubicBezTo>
                <a:lnTo>
                  <a:pt x="1901" y="320"/>
                </a:lnTo>
                <a:lnTo>
                  <a:pt x="1952" y="78"/>
                </a:lnTo>
                <a:close/>
                <a:moveTo>
                  <a:pt x="1450" y="254"/>
                </a:moveTo>
                <a:cubicBezTo>
                  <a:pt x="1485" y="254"/>
                  <a:pt x="1513" y="266"/>
                  <a:pt x="1536" y="289"/>
                </a:cubicBezTo>
                <a:cubicBezTo>
                  <a:pt x="1558" y="313"/>
                  <a:pt x="1569" y="347"/>
                  <a:pt x="1569" y="391"/>
                </a:cubicBezTo>
                <a:cubicBezTo>
                  <a:pt x="1569" y="395"/>
                  <a:pt x="1569" y="402"/>
                  <a:pt x="1568" y="411"/>
                </a:cubicBezTo>
                <a:lnTo>
                  <a:pt x="1277" y="411"/>
                </a:lnTo>
                <a:cubicBezTo>
                  <a:pt x="1293" y="358"/>
                  <a:pt x="1316" y="319"/>
                  <a:pt x="1347" y="293"/>
                </a:cubicBezTo>
                <a:cubicBezTo>
                  <a:pt x="1378" y="267"/>
                  <a:pt x="1412" y="254"/>
                  <a:pt x="1450" y="254"/>
                </a:cubicBezTo>
                <a:close/>
                <a:moveTo>
                  <a:pt x="7287" y="254"/>
                </a:moveTo>
                <a:cubicBezTo>
                  <a:pt x="7321" y="254"/>
                  <a:pt x="7350" y="266"/>
                  <a:pt x="7372" y="289"/>
                </a:cubicBezTo>
                <a:cubicBezTo>
                  <a:pt x="7394" y="313"/>
                  <a:pt x="7405" y="347"/>
                  <a:pt x="7405" y="391"/>
                </a:cubicBezTo>
                <a:cubicBezTo>
                  <a:pt x="7405" y="395"/>
                  <a:pt x="7405" y="402"/>
                  <a:pt x="7405" y="411"/>
                </a:cubicBezTo>
                <a:lnTo>
                  <a:pt x="7114" y="411"/>
                </a:lnTo>
                <a:cubicBezTo>
                  <a:pt x="7129" y="358"/>
                  <a:pt x="7152" y="319"/>
                  <a:pt x="7183" y="293"/>
                </a:cubicBezTo>
                <a:cubicBezTo>
                  <a:pt x="7214" y="267"/>
                  <a:pt x="7249" y="254"/>
                  <a:pt x="7287" y="254"/>
                </a:cubicBezTo>
                <a:close/>
                <a:moveTo>
                  <a:pt x="10400" y="254"/>
                </a:moveTo>
                <a:cubicBezTo>
                  <a:pt x="10435" y="254"/>
                  <a:pt x="10464" y="266"/>
                  <a:pt x="10486" y="289"/>
                </a:cubicBezTo>
                <a:cubicBezTo>
                  <a:pt x="10508" y="313"/>
                  <a:pt x="10519" y="347"/>
                  <a:pt x="10519" y="391"/>
                </a:cubicBezTo>
                <a:cubicBezTo>
                  <a:pt x="10519" y="395"/>
                  <a:pt x="10519" y="402"/>
                  <a:pt x="10519" y="411"/>
                </a:cubicBezTo>
                <a:lnTo>
                  <a:pt x="10228" y="411"/>
                </a:lnTo>
                <a:cubicBezTo>
                  <a:pt x="10243" y="358"/>
                  <a:pt x="10266" y="319"/>
                  <a:pt x="10297" y="293"/>
                </a:cubicBezTo>
                <a:cubicBezTo>
                  <a:pt x="10328" y="267"/>
                  <a:pt x="10363" y="254"/>
                  <a:pt x="10400" y="254"/>
                </a:cubicBezTo>
                <a:close/>
                <a:moveTo>
                  <a:pt x="7902" y="387"/>
                </a:moveTo>
                <a:cubicBezTo>
                  <a:pt x="7961" y="387"/>
                  <a:pt x="8001" y="395"/>
                  <a:pt x="8022" y="413"/>
                </a:cubicBezTo>
                <a:cubicBezTo>
                  <a:pt x="8043" y="430"/>
                  <a:pt x="8054" y="456"/>
                  <a:pt x="8054" y="489"/>
                </a:cubicBezTo>
                <a:cubicBezTo>
                  <a:pt x="8054" y="512"/>
                  <a:pt x="8048" y="533"/>
                  <a:pt x="8038" y="554"/>
                </a:cubicBezTo>
                <a:cubicBezTo>
                  <a:pt x="8027" y="574"/>
                  <a:pt x="8012" y="591"/>
                  <a:pt x="7993" y="603"/>
                </a:cubicBezTo>
                <a:cubicBezTo>
                  <a:pt x="7974" y="616"/>
                  <a:pt x="7950" y="625"/>
                  <a:pt x="7919" y="630"/>
                </a:cubicBezTo>
                <a:cubicBezTo>
                  <a:pt x="7904" y="633"/>
                  <a:pt x="7875" y="634"/>
                  <a:pt x="7832" y="634"/>
                </a:cubicBezTo>
                <a:lnTo>
                  <a:pt x="7669" y="634"/>
                </a:lnTo>
                <a:lnTo>
                  <a:pt x="7721" y="387"/>
                </a:lnTo>
                <a:close/>
                <a:moveTo>
                  <a:pt x="9075" y="256"/>
                </a:moveTo>
                <a:cubicBezTo>
                  <a:pt x="9106" y="256"/>
                  <a:pt x="9132" y="268"/>
                  <a:pt x="9152" y="292"/>
                </a:cubicBezTo>
                <a:cubicBezTo>
                  <a:pt x="9174" y="317"/>
                  <a:pt x="9184" y="350"/>
                  <a:pt x="9184" y="394"/>
                </a:cubicBezTo>
                <a:cubicBezTo>
                  <a:pt x="9184" y="433"/>
                  <a:pt x="9176" y="475"/>
                  <a:pt x="9159" y="521"/>
                </a:cubicBezTo>
                <a:cubicBezTo>
                  <a:pt x="9143" y="567"/>
                  <a:pt x="9121" y="601"/>
                  <a:pt x="9095" y="622"/>
                </a:cubicBezTo>
                <a:cubicBezTo>
                  <a:pt x="9070" y="644"/>
                  <a:pt x="9041" y="655"/>
                  <a:pt x="9010" y="655"/>
                </a:cubicBezTo>
                <a:cubicBezTo>
                  <a:pt x="8979" y="655"/>
                  <a:pt x="8952" y="643"/>
                  <a:pt x="8931" y="620"/>
                </a:cubicBezTo>
                <a:cubicBezTo>
                  <a:pt x="8910" y="597"/>
                  <a:pt x="8899" y="563"/>
                  <a:pt x="8899" y="519"/>
                </a:cubicBezTo>
                <a:lnTo>
                  <a:pt x="8900" y="502"/>
                </a:lnTo>
                <a:cubicBezTo>
                  <a:pt x="8900" y="477"/>
                  <a:pt x="8907" y="445"/>
                  <a:pt x="8920" y="407"/>
                </a:cubicBezTo>
                <a:cubicBezTo>
                  <a:pt x="8938" y="356"/>
                  <a:pt x="8960" y="318"/>
                  <a:pt x="8987" y="293"/>
                </a:cubicBezTo>
                <a:cubicBezTo>
                  <a:pt x="9013" y="269"/>
                  <a:pt x="9043" y="256"/>
                  <a:pt x="9075" y="256"/>
                </a:cubicBezTo>
                <a:close/>
                <a:moveTo>
                  <a:pt x="9631" y="256"/>
                </a:moveTo>
                <a:cubicBezTo>
                  <a:pt x="9662" y="256"/>
                  <a:pt x="9688" y="268"/>
                  <a:pt x="9709" y="292"/>
                </a:cubicBezTo>
                <a:cubicBezTo>
                  <a:pt x="9730" y="317"/>
                  <a:pt x="9740" y="350"/>
                  <a:pt x="9740" y="394"/>
                </a:cubicBezTo>
                <a:cubicBezTo>
                  <a:pt x="9740" y="433"/>
                  <a:pt x="9732" y="475"/>
                  <a:pt x="9715" y="521"/>
                </a:cubicBezTo>
                <a:cubicBezTo>
                  <a:pt x="9699" y="567"/>
                  <a:pt x="9677" y="601"/>
                  <a:pt x="9652" y="622"/>
                </a:cubicBezTo>
                <a:cubicBezTo>
                  <a:pt x="9626" y="644"/>
                  <a:pt x="9597" y="655"/>
                  <a:pt x="9566" y="655"/>
                </a:cubicBezTo>
                <a:cubicBezTo>
                  <a:pt x="9535" y="655"/>
                  <a:pt x="9508" y="643"/>
                  <a:pt x="9487" y="620"/>
                </a:cubicBezTo>
                <a:cubicBezTo>
                  <a:pt x="9466" y="597"/>
                  <a:pt x="9456" y="563"/>
                  <a:pt x="9456" y="519"/>
                </a:cubicBezTo>
                <a:lnTo>
                  <a:pt x="9456" y="502"/>
                </a:lnTo>
                <a:cubicBezTo>
                  <a:pt x="9456" y="477"/>
                  <a:pt x="9463" y="445"/>
                  <a:pt x="9476" y="407"/>
                </a:cubicBezTo>
                <a:cubicBezTo>
                  <a:pt x="9494" y="356"/>
                  <a:pt x="9516" y="318"/>
                  <a:pt x="9543" y="293"/>
                </a:cubicBezTo>
                <a:cubicBezTo>
                  <a:pt x="9570" y="269"/>
                  <a:pt x="9599" y="256"/>
                  <a:pt x="9631" y="256"/>
                </a:cubicBezTo>
                <a:close/>
                <a:moveTo>
                  <a:pt x="5656" y="258"/>
                </a:moveTo>
                <a:cubicBezTo>
                  <a:pt x="5688" y="258"/>
                  <a:pt x="5715" y="269"/>
                  <a:pt x="5737" y="292"/>
                </a:cubicBezTo>
                <a:cubicBezTo>
                  <a:pt x="5758" y="316"/>
                  <a:pt x="5769" y="348"/>
                  <a:pt x="5769" y="389"/>
                </a:cubicBezTo>
                <a:cubicBezTo>
                  <a:pt x="5769" y="470"/>
                  <a:pt x="5747" y="538"/>
                  <a:pt x="5704" y="594"/>
                </a:cubicBezTo>
                <a:cubicBezTo>
                  <a:pt x="5671" y="635"/>
                  <a:pt x="5635" y="656"/>
                  <a:pt x="5595" y="656"/>
                </a:cubicBezTo>
                <a:cubicBezTo>
                  <a:pt x="5571" y="656"/>
                  <a:pt x="5550" y="649"/>
                  <a:pt x="5533" y="636"/>
                </a:cubicBezTo>
                <a:cubicBezTo>
                  <a:pt x="5515" y="622"/>
                  <a:pt x="5503" y="604"/>
                  <a:pt x="5496" y="583"/>
                </a:cubicBezTo>
                <a:cubicBezTo>
                  <a:pt x="5489" y="563"/>
                  <a:pt x="5485" y="534"/>
                  <a:pt x="5485" y="498"/>
                </a:cubicBezTo>
                <a:cubicBezTo>
                  <a:pt x="5485" y="472"/>
                  <a:pt x="5491" y="441"/>
                  <a:pt x="5503" y="406"/>
                </a:cubicBezTo>
                <a:cubicBezTo>
                  <a:pt x="5515" y="371"/>
                  <a:pt x="5529" y="343"/>
                  <a:pt x="5546" y="320"/>
                </a:cubicBezTo>
                <a:cubicBezTo>
                  <a:pt x="5563" y="297"/>
                  <a:pt x="5580" y="281"/>
                  <a:pt x="5598" y="272"/>
                </a:cubicBezTo>
                <a:cubicBezTo>
                  <a:pt x="5615" y="263"/>
                  <a:pt x="5635" y="258"/>
                  <a:pt x="5656" y="258"/>
                </a:cubicBezTo>
                <a:close/>
                <a:moveTo>
                  <a:pt x="2727" y="253"/>
                </a:moveTo>
                <a:cubicBezTo>
                  <a:pt x="2762" y="253"/>
                  <a:pt x="2792" y="266"/>
                  <a:pt x="2816" y="292"/>
                </a:cubicBezTo>
                <a:cubicBezTo>
                  <a:pt x="2839" y="318"/>
                  <a:pt x="2851" y="354"/>
                  <a:pt x="2851" y="401"/>
                </a:cubicBezTo>
                <a:cubicBezTo>
                  <a:pt x="2851" y="431"/>
                  <a:pt x="2846" y="462"/>
                  <a:pt x="2836" y="494"/>
                </a:cubicBezTo>
                <a:cubicBezTo>
                  <a:pt x="2829" y="517"/>
                  <a:pt x="2820" y="539"/>
                  <a:pt x="2809" y="559"/>
                </a:cubicBezTo>
                <a:cubicBezTo>
                  <a:pt x="2798" y="579"/>
                  <a:pt x="2784" y="597"/>
                  <a:pt x="2768" y="612"/>
                </a:cubicBezTo>
                <a:cubicBezTo>
                  <a:pt x="2752" y="628"/>
                  <a:pt x="2735" y="640"/>
                  <a:pt x="2716" y="647"/>
                </a:cubicBezTo>
                <a:cubicBezTo>
                  <a:pt x="2698" y="655"/>
                  <a:pt x="2679" y="659"/>
                  <a:pt x="2660" y="659"/>
                </a:cubicBezTo>
                <a:cubicBezTo>
                  <a:pt x="2624" y="659"/>
                  <a:pt x="2594" y="646"/>
                  <a:pt x="2571" y="621"/>
                </a:cubicBezTo>
                <a:cubicBezTo>
                  <a:pt x="2547" y="596"/>
                  <a:pt x="2536" y="559"/>
                  <a:pt x="2536" y="510"/>
                </a:cubicBezTo>
                <a:cubicBezTo>
                  <a:pt x="2536" y="483"/>
                  <a:pt x="2540" y="453"/>
                  <a:pt x="2548" y="420"/>
                </a:cubicBezTo>
                <a:cubicBezTo>
                  <a:pt x="2557" y="386"/>
                  <a:pt x="2571" y="356"/>
                  <a:pt x="2589" y="331"/>
                </a:cubicBezTo>
                <a:cubicBezTo>
                  <a:pt x="2607" y="306"/>
                  <a:pt x="2628" y="286"/>
                  <a:pt x="2651" y="273"/>
                </a:cubicBezTo>
                <a:cubicBezTo>
                  <a:pt x="2674" y="260"/>
                  <a:pt x="2699" y="253"/>
                  <a:pt x="2727" y="253"/>
                </a:cubicBezTo>
                <a:close/>
                <a:moveTo>
                  <a:pt x="4648" y="453"/>
                </a:moveTo>
                <a:lnTo>
                  <a:pt x="4648" y="453"/>
                </a:lnTo>
                <a:cubicBezTo>
                  <a:pt x="4639" y="504"/>
                  <a:pt x="4627" y="543"/>
                  <a:pt x="4611" y="571"/>
                </a:cubicBezTo>
                <a:cubicBezTo>
                  <a:pt x="4596" y="598"/>
                  <a:pt x="4574" y="620"/>
                  <a:pt x="4547" y="636"/>
                </a:cubicBezTo>
                <a:cubicBezTo>
                  <a:pt x="4520" y="651"/>
                  <a:pt x="4492" y="659"/>
                  <a:pt x="4463" y="659"/>
                </a:cubicBezTo>
                <a:cubicBezTo>
                  <a:pt x="4431" y="659"/>
                  <a:pt x="4407" y="651"/>
                  <a:pt x="4390" y="635"/>
                </a:cubicBezTo>
                <a:cubicBezTo>
                  <a:pt x="4373" y="619"/>
                  <a:pt x="4364" y="598"/>
                  <a:pt x="4364" y="574"/>
                </a:cubicBezTo>
                <a:cubicBezTo>
                  <a:pt x="4364" y="555"/>
                  <a:pt x="4370" y="538"/>
                  <a:pt x="4380" y="523"/>
                </a:cubicBezTo>
                <a:cubicBezTo>
                  <a:pt x="4391" y="508"/>
                  <a:pt x="4407" y="497"/>
                  <a:pt x="4428" y="490"/>
                </a:cubicBezTo>
                <a:cubicBezTo>
                  <a:pt x="4449" y="483"/>
                  <a:pt x="4486" y="477"/>
                  <a:pt x="4537" y="472"/>
                </a:cubicBezTo>
                <a:cubicBezTo>
                  <a:pt x="4570" y="469"/>
                  <a:pt x="4594" y="466"/>
                  <a:pt x="4608" y="464"/>
                </a:cubicBezTo>
                <a:cubicBezTo>
                  <a:pt x="4622" y="461"/>
                  <a:pt x="4636" y="458"/>
                  <a:pt x="4648" y="453"/>
                </a:cubicBezTo>
                <a:close/>
                <a:moveTo>
                  <a:pt x="149" y="0"/>
                </a:moveTo>
                <a:lnTo>
                  <a:pt x="0" y="715"/>
                </a:lnTo>
                <a:lnTo>
                  <a:pt x="95" y="715"/>
                </a:lnTo>
                <a:lnTo>
                  <a:pt x="163" y="391"/>
                </a:lnTo>
                <a:lnTo>
                  <a:pt x="540" y="391"/>
                </a:lnTo>
                <a:lnTo>
                  <a:pt x="557" y="309"/>
                </a:lnTo>
                <a:lnTo>
                  <a:pt x="180" y="309"/>
                </a:lnTo>
                <a:lnTo>
                  <a:pt x="228" y="81"/>
                </a:lnTo>
                <a:lnTo>
                  <a:pt x="597" y="81"/>
                </a:lnTo>
                <a:lnTo>
                  <a:pt x="614" y="0"/>
                </a:lnTo>
                <a:close/>
                <a:moveTo>
                  <a:pt x="703" y="197"/>
                </a:moveTo>
                <a:lnTo>
                  <a:pt x="595" y="715"/>
                </a:lnTo>
                <a:lnTo>
                  <a:pt x="683" y="715"/>
                </a:lnTo>
                <a:lnTo>
                  <a:pt x="791" y="197"/>
                </a:lnTo>
                <a:close/>
                <a:moveTo>
                  <a:pt x="1142" y="185"/>
                </a:moveTo>
                <a:cubicBezTo>
                  <a:pt x="1115" y="185"/>
                  <a:pt x="1089" y="195"/>
                  <a:pt x="1063" y="214"/>
                </a:cubicBezTo>
                <a:cubicBezTo>
                  <a:pt x="1038" y="233"/>
                  <a:pt x="1012" y="263"/>
                  <a:pt x="985" y="303"/>
                </a:cubicBezTo>
                <a:lnTo>
                  <a:pt x="1007" y="197"/>
                </a:lnTo>
                <a:lnTo>
                  <a:pt x="929" y="197"/>
                </a:lnTo>
                <a:lnTo>
                  <a:pt x="820" y="715"/>
                </a:lnTo>
                <a:lnTo>
                  <a:pt x="904" y="715"/>
                </a:lnTo>
                <a:lnTo>
                  <a:pt x="948" y="507"/>
                </a:lnTo>
                <a:cubicBezTo>
                  <a:pt x="967" y="418"/>
                  <a:pt x="992" y="356"/>
                  <a:pt x="1025" y="321"/>
                </a:cubicBezTo>
                <a:cubicBezTo>
                  <a:pt x="1057" y="287"/>
                  <a:pt x="1089" y="270"/>
                  <a:pt x="1120" y="270"/>
                </a:cubicBezTo>
                <a:cubicBezTo>
                  <a:pt x="1138" y="270"/>
                  <a:pt x="1155" y="275"/>
                  <a:pt x="1170" y="286"/>
                </a:cubicBezTo>
                <a:lnTo>
                  <a:pt x="1207" y="204"/>
                </a:lnTo>
                <a:cubicBezTo>
                  <a:pt x="1181" y="191"/>
                  <a:pt x="1159" y="185"/>
                  <a:pt x="1142" y="185"/>
                </a:cubicBezTo>
                <a:close/>
                <a:moveTo>
                  <a:pt x="1873" y="0"/>
                </a:moveTo>
                <a:lnTo>
                  <a:pt x="1723" y="715"/>
                </a:lnTo>
                <a:lnTo>
                  <a:pt x="1819" y="715"/>
                </a:lnTo>
                <a:lnTo>
                  <a:pt x="1885" y="397"/>
                </a:lnTo>
                <a:lnTo>
                  <a:pt x="1997" y="397"/>
                </a:lnTo>
                <a:cubicBezTo>
                  <a:pt x="2035" y="397"/>
                  <a:pt x="2062" y="401"/>
                  <a:pt x="2079" y="409"/>
                </a:cubicBezTo>
                <a:cubicBezTo>
                  <a:pt x="2096" y="417"/>
                  <a:pt x="2113" y="433"/>
                  <a:pt x="2129" y="457"/>
                </a:cubicBezTo>
                <a:cubicBezTo>
                  <a:pt x="2153" y="492"/>
                  <a:pt x="2174" y="534"/>
                  <a:pt x="2192" y="582"/>
                </a:cubicBezTo>
                <a:lnTo>
                  <a:pt x="2244" y="715"/>
                </a:lnTo>
                <a:lnTo>
                  <a:pt x="2351" y="715"/>
                </a:lnTo>
                <a:lnTo>
                  <a:pt x="2296" y="581"/>
                </a:lnTo>
                <a:cubicBezTo>
                  <a:pt x="2278" y="536"/>
                  <a:pt x="2254" y="492"/>
                  <a:pt x="2224" y="450"/>
                </a:cubicBezTo>
                <a:cubicBezTo>
                  <a:pt x="2210" y="432"/>
                  <a:pt x="2191" y="413"/>
                  <a:pt x="2165" y="394"/>
                </a:cubicBezTo>
                <a:cubicBezTo>
                  <a:pt x="2250" y="382"/>
                  <a:pt x="2311" y="357"/>
                  <a:pt x="2349" y="319"/>
                </a:cubicBezTo>
                <a:cubicBezTo>
                  <a:pt x="2387" y="280"/>
                  <a:pt x="2406" y="232"/>
                  <a:pt x="2406" y="174"/>
                </a:cubicBezTo>
                <a:cubicBezTo>
                  <a:pt x="2406" y="132"/>
                  <a:pt x="2398" y="98"/>
                  <a:pt x="2380" y="70"/>
                </a:cubicBezTo>
                <a:cubicBezTo>
                  <a:pt x="2363" y="43"/>
                  <a:pt x="2339" y="24"/>
                  <a:pt x="2308" y="14"/>
                </a:cubicBezTo>
                <a:cubicBezTo>
                  <a:pt x="2277" y="4"/>
                  <a:pt x="2233" y="0"/>
                  <a:pt x="2173" y="0"/>
                </a:cubicBezTo>
                <a:close/>
                <a:moveTo>
                  <a:pt x="3639" y="0"/>
                </a:moveTo>
                <a:lnTo>
                  <a:pt x="3489" y="715"/>
                </a:lnTo>
                <a:lnTo>
                  <a:pt x="3577" y="715"/>
                </a:lnTo>
                <a:lnTo>
                  <a:pt x="3613" y="542"/>
                </a:lnTo>
                <a:lnTo>
                  <a:pt x="3721" y="449"/>
                </a:lnTo>
                <a:lnTo>
                  <a:pt x="3824" y="715"/>
                </a:lnTo>
                <a:lnTo>
                  <a:pt x="3921" y="715"/>
                </a:lnTo>
                <a:lnTo>
                  <a:pt x="3787" y="390"/>
                </a:lnTo>
                <a:lnTo>
                  <a:pt x="4008" y="197"/>
                </a:lnTo>
                <a:lnTo>
                  <a:pt x="3892" y="197"/>
                </a:lnTo>
                <a:lnTo>
                  <a:pt x="3634" y="443"/>
                </a:lnTo>
                <a:lnTo>
                  <a:pt x="3727" y="0"/>
                </a:lnTo>
                <a:close/>
                <a:moveTo>
                  <a:pt x="5182" y="185"/>
                </a:moveTo>
                <a:cubicBezTo>
                  <a:pt x="5150" y="185"/>
                  <a:pt x="5119" y="193"/>
                  <a:pt x="5089" y="209"/>
                </a:cubicBezTo>
                <a:cubicBezTo>
                  <a:pt x="5059" y="226"/>
                  <a:pt x="5026" y="252"/>
                  <a:pt x="4991" y="287"/>
                </a:cubicBezTo>
                <a:lnTo>
                  <a:pt x="5010" y="197"/>
                </a:lnTo>
                <a:lnTo>
                  <a:pt x="4930" y="197"/>
                </a:lnTo>
                <a:lnTo>
                  <a:pt x="4822" y="715"/>
                </a:lnTo>
                <a:lnTo>
                  <a:pt x="4910" y="715"/>
                </a:lnTo>
                <a:lnTo>
                  <a:pt x="4960" y="474"/>
                </a:lnTo>
                <a:cubicBezTo>
                  <a:pt x="4977" y="395"/>
                  <a:pt x="5003" y="339"/>
                  <a:pt x="5038" y="307"/>
                </a:cubicBezTo>
                <a:cubicBezTo>
                  <a:pt x="5074" y="274"/>
                  <a:pt x="5114" y="258"/>
                  <a:pt x="5159" y="258"/>
                </a:cubicBezTo>
                <a:cubicBezTo>
                  <a:pt x="5182" y="258"/>
                  <a:pt x="5199" y="263"/>
                  <a:pt x="5211" y="274"/>
                </a:cubicBezTo>
                <a:cubicBezTo>
                  <a:pt x="5223" y="285"/>
                  <a:pt x="5229" y="299"/>
                  <a:pt x="5229" y="316"/>
                </a:cubicBezTo>
                <a:cubicBezTo>
                  <a:pt x="5229" y="331"/>
                  <a:pt x="5225" y="355"/>
                  <a:pt x="5218" y="387"/>
                </a:cubicBezTo>
                <a:lnTo>
                  <a:pt x="5149" y="715"/>
                </a:lnTo>
                <a:lnTo>
                  <a:pt x="5238" y="715"/>
                </a:lnTo>
                <a:lnTo>
                  <a:pt x="5304" y="401"/>
                </a:lnTo>
                <a:cubicBezTo>
                  <a:pt x="5312" y="360"/>
                  <a:pt x="5316" y="330"/>
                  <a:pt x="5316" y="311"/>
                </a:cubicBezTo>
                <a:cubicBezTo>
                  <a:pt x="5316" y="272"/>
                  <a:pt x="5304" y="242"/>
                  <a:pt x="5280" y="219"/>
                </a:cubicBezTo>
                <a:cubicBezTo>
                  <a:pt x="5257" y="196"/>
                  <a:pt x="5224" y="185"/>
                  <a:pt x="5182" y="185"/>
                </a:cubicBezTo>
                <a:close/>
                <a:moveTo>
                  <a:pt x="6386" y="0"/>
                </a:moveTo>
                <a:lnTo>
                  <a:pt x="6236" y="715"/>
                </a:lnTo>
                <a:lnTo>
                  <a:pt x="6332" y="715"/>
                </a:lnTo>
                <a:lnTo>
                  <a:pt x="6481" y="0"/>
                </a:lnTo>
                <a:close/>
                <a:moveTo>
                  <a:pt x="7706" y="0"/>
                </a:moveTo>
                <a:lnTo>
                  <a:pt x="7556" y="715"/>
                </a:lnTo>
                <a:lnTo>
                  <a:pt x="7903" y="715"/>
                </a:lnTo>
                <a:cubicBezTo>
                  <a:pt x="7949" y="715"/>
                  <a:pt x="7990" y="706"/>
                  <a:pt x="8027" y="686"/>
                </a:cubicBezTo>
                <a:cubicBezTo>
                  <a:pt x="8065" y="666"/>
                  <a:pt x="8095" y="638"/>
                  <a:pt x="8117" y="602"/>
                </a:cubicBezTo>
                <a:cubicBezTo>
                  <a:pt x="8140" y="566"/>
                  <a:pt x="8151" y="528"/>
                  <a:pt x="8151" y="489"/>
                </a:cubicBezTo>
                <a:cubicBezTo>
                  <a:pt x="8151" y="455"/>
                  <a:pt x="8142" y="425"/>
                  <a:pt x="8123" y="399"/>
                </a:cubicBezTo>
                <a:cubicBezTo>
                  <a:pt x="8103" y="374"/>
                  <a:pt x="8074" y="354"/>
                  <a:pt x="8036" y="342"/>
                </a:cubicBezTo>
                <a:cubicBezTo>
                  <a:pt x="8080" y="326"/>
                  <a:pt x="8113" y="303"/>
                  <a:pt x="8135" y="273"/>
                </a:cubicBezTo>
                <a:cubicBezTo>
                  <a:pt x="8157" y="243"/>
                  <a:pt x="8167" y="209"/>
                  <a:pt x="8167" y="169"/>
                </a:cubicBezTo>
                <a:cubicBezTo>
                  <a:pt x="8167" y="140"/>
                  <a:pt x="8161" y="114"/>
                  <a:pt x="8149" y="90"/>
                </a:cubicBezTo>
                <a:cubicBezTo>
                  <a:pt x="8137" y="66"/>
                  <a:pt x="8120" y="47"/>
                  <a:pt x="8098" y="34"/>
                </a:cubicBezTo>
                <a:cubicBezTo>
                  <a:pt x="8076" y="20"/>
                  <a:pt x="8049" y="10"/>
                  <a:pt x="8018" y="4"/>
                </a:cubicBezTo>
                <a:cubicBezTo>
                  <a:pt x="7998" y="1"/>
                  <a:pt x="7968" y="0"/>
                  <a:pt x="7928" y="0"/>
                </a:cubicBezTo>
                <a:close/>
                <a:moveTo>
                  <a:pt x="10024" y="0"/>
                </a:moveTo>
                <a:lnTo>
                  <a:pt x="9875" y="715"/>
                </a:lnTo>
                <a:lnTo>
                  <a:pt x="9963" y="715"/>
                </a:lnTo>
                <a:lnTo>
                  <a:pt x="10112" y="0"/>
                </a:lnTo>
                <a:close/>
                <a:moveTo>
                  <a:pt x="1448" y="185"/>
                </a:moveTo>
                <a:cubicBezTo>
                  <a:pt x="1400" y="185"/>
                  <a:pt x="1355" y="198"/>
                  <a:pt x="1313" y="224"/>
                </a:cubicBezTo>
                <a:cubicBezTo>
                  <a:pt x="1271" y="250"/>
                  <a:pt x="1237" y="289"/>
                  <a:pt x="1211" y="343"/>
                </a:cubicBezTo>
                <a:cubicBezTo>
                  <a:pt x="1185" y="396"/>
                  <a:pt x="1172" y="451"/>
                  <a:pt x="1172" y="507"/>
                </a:cubicBezTo>
                <a:cubicBezTo>
                  <a:pt x="1172" y="551"/>
                  <a:pt x="1180" y="589"/>
                  <a:pt x="1197" y="623"/>
                </a:cubicBezTo>
                <a:cubicBezTo>
                  <a:pt x="1214" y="657"/>
                  <a:pt x="1238" y="683"/>
                  <a:pt x="1270" y="701"/>
                </a:cubicBezTo>
                <a:cubicBezTo>
                  <a:pt x="1302" y="718"/>
                  <a:pt x="1338" y="727"/>
                  <a:pt x="1376" y="727"/>
                </a:cubicBezTo>
                <a:cubicBezTo>
                  <a:pt x="1437" y="727"/>
                  <a:pt x="1490" y="708"/>
                  <a:pt x="1535" y="669"/>
                </a:cubicBezTo>
                <a:cubicBezTo>
                  <a:pt x="1579" y="631"/>
                  <a:pt x="1608" y="590"/>
                  <a:pt x="1620" y="548"/>
                </a:cubicBezTo>
                <a:lnTo>
                  <a:pt x="1534" y="539"/>
                </a:lnTo>
                <a:cubicBezTo>
                  <a:pt x="1518" y="576"/>
                  <a:pt x="1495" y="605"/>
                  <a:pt x="1466" y="625"/>
                </a:cubicBezTo>
                <a:cubicBezTo>
                  <a:pt x="1437" y="645"/>
                  <a:pt x="1407" y="655"/>
                  <a:pt x="1376" y="655"/>
                </a:cubicBezTo>
                <a:cubicBezTo>
                  <a:pt x="1344" y="655"/>
                  <a:pt x="1317" y="642"/>
                  <a:pt x="1295" y="617"/>
                </a:cubicBezTo>
                <a:cubicBezTo>
                  <a:pt x="1272" y="591"/>
                  <a:pt x="1261" y="554"/>
                  <a:pt x="1261" y="505"/>
                </a:cubicBezTo>
                <a:cubicBezTo>
                  <a:pt x="1261" y="497"/>
                  <a:pt x="1262" y="488"/>
                  <a:pt x="1263" y="478"/>
                </a:cubicBezTo>
                <a:lnTo>
                  <a:pt x="1645" y="478"/>
                </a:lnTo>
                <a:cubicBezTo>
                  <a:pt x="1650" y="451"/>
                  <a:pt x="1652" y="425"/>
                  <a:pt x="1652" y="400"/>
                </a:cubicBezTo>
                <a:cubicBezTo>
                  <a:pt x="1652" y="333"/>
                  <a:pt x="1633" y="281"/>
                  <a:pt x="1596" y="243"/>
                </a:cubicBezTo>
                <a:cubicBezTo>
                  <a:pt x="1559" y="204"/>
                  <a:pt x="1510" y="185"/>
                  <a:pt x="1448" y="185"/>
                </a:cubicBezTo>
                <a:close/>
                <a:moveTo>
                  <a:pt x="2730" y="185"/>
                </a:moveTo>
                <a:cubicBezTo>
                  <a:pt x="2650" y="185"/>
                  <a:pt x="2586" y="212"/>
                  <a:pt x="2537" y="267"/>
                </a:cubicBezTo>
                <a:cubicBezTo>
                  <a:pt x="2477" y="333"/>
                  <a:pt x="2447" y="417"/>
                  <a:pt x="2447" y="519"/>
                </a:cubicBezTo>
                <a:cubicBezTo>
                  <a:pt x="2447" y="560"/>
                  <a:pt x="2456" y="596"/>
                  <a:pt x="2473" y="628"/>
                </a:cubicBezTo>
                <a:cubicBezTo>
                  <a:pt x="2491" y="659"/>
                  <a:pt x="2516" y="684"/>
                  <a:pt x="2549" y="701"/>
                </a:cubicBezTo>
                <a:cubicBezTo>
                  <a:pt x="2582" y="718"/>
                  <a:pt x="2619" y="727"/>
                  <a:pt x="2659" y="727"/>
                </a:cubicBezTo>
                <a:cubicBezTo>
                  <a:pt x="2708" y="727"/>
                  <a:pt x="2755" y="713"/>
                  <a:pt x="2799" y="686"/>
                </a:cubicBezTo>
                <a:cubicBezTo>
                  <a:pt x="2844" y="659"/>
                  <a:pt x="2878" y="619"/>
                  <a:pt x="2902" y="568"/>
                </a:cubicBezTo>
                <a:cubicBezTo>
                  <a:pt x="2926" y="517"/>
                  <a:pt x="2938" y="461"/>
                  <a:pt x="2938" y="402"/>
                </a:cubicBezTo>
                <a:cubicBezTo>
                  <a:pt x="2938" y="335"/>
                  <a:pt x="2919" y="283"/>
                  <a:pt x="2881" y="244"/>
                </a:cubicBezTo>
                <a:cubicBezTo>
                  <a:pt x="2843" y="205"/>
                  <a:pt x="2792" y="185"/>
                  <a:pt x="2730" y="185"/>
                </a:cubicBezTo>
                <a:close/>
                <a:moveTo>
                  <a:pt x="3284" y="185"/>
                </a:moveTo>
                <a:cubicBezTo>
                  <a:pt x="3230" y="185"/>
                  <a:pt x="3183" y="199"/>
                  <a:pt x="3141" y="228"/>
                </a:cubicBezTo>
                <a:cubicBezTo>
                  <a:pt x="3099" y="256"/>
                  <a:pt x="3067" y="298"/>
                  <a:pt x="3044" y="353"/>
                </a:cubicBezTo>
                <a:cubicBezTo>
                  <a:pt x="3022" y="407"/>
                  <a:pt x="3011" y="463"/>
                  <a:pt x="3011" y="520"/>
                </a:cubicBezTo>
                <a:cubicBezTo>
                  <a:pt x="3011" y="585"/>
                  <a:pt x="3028" y="636"/>
                  <a:pt x="3063" y="672"/>
                </a:cubicBezTo>
                <a:cubicBezTo>
                  <a:pt x="3098" y="709"/>
                  <a:pt x="3144" y="727"/>
                  <a:pt x="3200" y="727"/>
                </a:cubicBezTo>
                <a:cubicBezTo>
                  <a:pt x="3252" y="727"/>
                  <a:pt x="3299" y="711"/>
                  <a:pt x="3340" y="680"/>
                </a:cubicBezTo>
                <a:cubicBezTo>
                  <a:pt x="3380" y="649"/>
                  <a:pt x="3412" y="600"/>
                  <a:pt x="3434" y="536"/>
                </a:cubicBezTo>
                <a:lnTo>
                  <a:pt x="3346" y="526"/>
                </a:lnTo>
                <a:cubicBezTo>
                  <a:pt x="3331" y="571"/>
                  <a:pt x="3310" y="604"/>
                  <a:pt x="3284" y="626"/>
                </a:cubicBezTo>
                <a:cubicBezTo>
                  <a:pt x="3258" y="648"/>
                  <a:pt x="3230" y="659"/>
                  <a:pt x="3202" y="659"/>
                </a:cubicBezTo>
                <a:cubicBezTo>
                  <a:pt x="3173" y="659"/>
                  <a:pt x="3149" y="648"/>
                  <a:pt x="3129" y="625"/>
                </a:cubicBezTo>
                <a:cubicBezTo>
                  <a:pt x="3110" y="603"/>
                  <a:pt x="3100" y="570"/>
                  <a:pt x="3100" y="526"/>
                </a:cubicBezTo>
                <a:cubicBezTo>
                  <a:pt x="3100" y="484"/>
                  <a:pt x="3107" y="440"/>
                  <a:pt x="3122" y="394"/>
                </a:cubicBezTo>
                <a:cubicBezTo>
                  <a:pt x="3137" y="348"/>
                  <a:pt x="3158" y="314"/>
                  <a:pt x="3184" y="291"/>
                </a:cubicBezTo>
                <a:cubicBezTo>
                  <a:pt x="3210" y="269"/>
                  <a:pt x="3240" y="258"/>
                  <a:pt x="3276" y="258"/>
                </a:cubicBezTo>
                <a:cubicBezTo>
                  <a:pt x="3306" y="258"/>
                  <a:pt x="3331" y="267"/>
                  <a:pt x="3350" y="286"/>
                </a:cubicBezTo>
                <a:cubicBezTo>
                  <a:pt x="3369" y="304"/>
                  <a:pt x="3378" y="330"/>
                  <a:pt x="3378" y="363"/>
                </a:cubicBezTo>
                <a:lnTo>
                  <a:pt x="3465" y="357"/>
                </a:lnTo>
                <a:cubicBezTo>
                  <a:pt x="3465" y="305"/>
                  <a:pt x="3449" y="264"/>
                  <a:pt x="3416" y="232"/>
                </a:cubicBezTo>
                <a:cubicBezTo>
                  <a:pt x="3384" y="201"/>
                  <a:pt x="3340" y="185"/>
                  <a:pt x="3284" y="185"/>
                </a:cubicBezTo>
                <a:close/>
                <a:moveTo>
                  <a:pt x="4563" y="185"/>
                </a:moveTo>
                <a:cubicBezTo>
                  <a:pt x="4503" y="185"/>
                  <a:pt x="4453" y="199"/>
                  <a:pt x="4414" y="226"/>
                </a:cubicBezTo>
                <a:cubicBezTo>
                  <a:pt x="4374" y="253"/>
                  <a:pt x="4345" y="293"/>
                  <a:pt x="4327" y="344"/>
                </a:cubicBezTo>
                <a:lnTo>
                  <a:pt x="4416" y="352"/>
                </a:lnTo>
                <a:cubicBezTo>
                  <a:pt x="4427" y="322"/>
                  <a:pt x="4444" y="298"/>
                  <a:pt x="4468" y="282"/>
                </a:cubicBezTo>
                <a:cubicBezTo>
                  <a:pt x="4492" y="266"/>
                  <a:pt x="4522" y="257"/>
                  <a:pt x="4559" y="257"/>
                </a:cubicBezTo>
                <a:cubicBezTo>
                  <a:pt x="4598" y="257"/>
                  <a:pt x="4628" y="265"/>
                  <a:pt x="4649" y="282"/>
                </a:cubicBezTo>
                <a:cubicBezTo>
                  <a:pt x="4664" y="293"/>
                  <a:pt x="4671" y="310"/>
                  <a:pt x="4671" y="330"/>
                </a:cubicBezTo>
                <a:cubicBezTo>
                  <a:pt x="4671" y="346"/>
                  <a:pt x="4668" y="366"/>
                  <a:pt x="4661" y="390"/>
                </a:cubicBezTo>
                <a:cubicBezTo>
                  <a:pt x="4637" y="400"/>
                  <a:pt x="4597" y="405"/>
                  <a:pt x="4542" y="408"/>
                </a:cubicBezTo>
                <a:cubicBezTo>
                  <a:pt x="4486" y="410"/>
                  <a:pt x="4449" y="413"/>
                  <a:pt x="4429" y="417"/>
                </a:cubicBezTo>
                <a:cubicBezTo>
                  <a:pt x="4397" y="423"/>
                  <a:pt x="4370" y="433"/>
                  <a:pt x="4349" y="446"/>
                </a:cubicBezTo>
                <a:cubicBezTo>
                  <a:pt x="4327" y="460"/>
                  <a:pt x="4309" y="477"/>
                  <a:pt x="4296" y="500"/>
                </a:cubicBezTo>
                <a:cubicBezTo>
                  <a:pt x="4283" y="522"/>
                  <a:pt x="4276" y="548"/>
                  <a:pt x="4276" y="577"/>
                </a:cubicBezTo>
                <a:cubicBezTo>
                  <a:pt x="4276" y="621"/>
                  <a:pt x="4291" y="657"/>
                  <a:pt x="4320" y="685"/>
                </a:cubicBezTo>
                <a:cubicBezTo>
                  <a:pt x="4350" y="713"/>
                  <a:pt x="4388" y="727"/>
                  <a:pt x="4436" y="727"/>
                </a:cubicBezTo>
                <a:cubicBezTo>
                  <a:pt x="4468" y="727"/>
                  <a:pt x="4499" y="721"/>
                  <a:pt x="4527" y="709"/>
                </a:cubicBezTo>
                <a:cubicBezTo>
                  <a:pt x="4555" y="697"/>
                  <a:pt x="4585" y="677"/>
                  <a:pt x="4615" y="651"/>
                </a:cubicBezTo>
                <a:cubicBezTo>
                  <a:pt x="4617" y="677"/>
                  <a:pt x="4621" y="698"/>
                  <a:pt x="4625" y="715"/>
                </a:cubicBezTo>
                <a:lnTo>
                  <a:pt x="4715" y="715"/>
                </a:lnTo>
                <a:cubicBezTo>
                  <a:pt x="4708" y="685"/>
                  <a:pt x="4704" y="661"/>
                  <a:pt x="4704" y="645"/>
                </a:cubicBezTo>
                <a:cubicBezTo>
                  <a:pt x="4704" y="619"/>
                  <a:pt x="4709" y="586"/>
                  <a:pt x="4718" y="545"/>
                </a:cubicBezTo>
                <a:lnTo>
                  <a:pt x="4747" y="416"/>
                </a:lnTo>
                <a:cubicBezTo>
                  <a:pt x="4755" y="380"/>
                  <a:pt x="4759" y="347"/>
                  <a:pt x="4759" y="320"/>
                </a:cubicBezTo>
                <a:cubicBezTo>
                  <a:pt x="4759" y="283"/>
                  <a:pt x="4744" y="254"/>
                  <a:pt x="4716" y="231"/>
                </a:cubicBezTo>
                <a:cubicBezTo>
                  <a:pt x="4678" y="200"/>
                  <a:pt x="4628" y="185"/>
                  <a:pt x="4563" y="185"/>
                </a:cubicBezTo>
                <a:close/>
                <a:moveTo>
                  <a:pt x="5855" y="0"/>
                </a:moveTo>
                <a:lnTo>
                  <a:pt x="5796" y="278"/>
                </a:lnTo>
                <a:cubicBezTo>
                  <a:pt x="5763" y="216"/>
                  <a:pt x="5715" y="185"/>
                  <a:pt x="5650" y="185"/>
                </a:cubicBezTo>
                <a:cubicBezTo>
                  <a:pt x="5611" y="185"/>
                  <a:pt x="5572" y="198"/>
                  <a:pt x="5533" y="224"/>
                </a:cubicBezTo>
                <a:cubicBezTo>
                  <a:pt x="5495" y="250"/>
                  <a:pt x="5462" y="289"/>
                  <a:pt x="5436" y="342"/>
                </a:cubicBezTo>
                <a:cubicBezTo>
                  <a:pt x="5410" y="394"/>
                  <a:pt x="5397" y="451"/>
                  <a:pt x="5397" y="515"/>
                </a:cubicBezTo>
                <a:cubicBezTo>
                  <a:pt x="5397" y="584"/>
                  <a:pt x="5414" y="636"/>
                  <a:pt x="5446" y="673"/>
                </a:cubicBezTo>
                <a:cubicBezTo>
                  <a:pt x="5479" y="709"/>
                  <a:pt x="5520" y="727"/>
                  <a:pt x="5569" y="727"/>
                </a:cubicBezTo>
                <a:cubicBezTo>
                  <a:pt x="5624" y="727"/>
                  <a:pt x="5677" y="698"/>
                  <a:pt x="5728" y="640"/>
                </a:cubicBezTo>
                <a:lnTo>
                  <a:pt x="5728" y="640"/>
                </a:lnTo>
                <a:lnTo>
                  <a:pt x="5712" y="715"/>
                </a:lnTo>
                <a:lnTo>
                  <a:pt x="5793" y="715"/>
                </a:lnTo>
                <a:lnTo>
                  <a:pt x="5943" y="0"/>
                </a:lnTo>
                <a:close/>
                <a:moveTo>
                  <a:pt x="6786" y="185"/>
                </a:moveTo>
                <a:cubicBezTo>
                  <a:pt x="6732" y="185"/>
                  <a:pt x="6685" y="199"/>
                  <a:pt x="6643" y="228"/>
                </a:cubicBezTo>
                <a:cubicBezTo>
                  <a:pt x="6601" y="256"/>
                  <a:pt x="6569" y="298"/>
                  <a:pt x="6546" y="353"/>
                </a:cubicBezTo>
                <a:cubicBezTo>
                  <a:pt x="6524" y="407"/>
                  <a:pt x="6513" y="463"/>
                  <a:pt x="6513" y="520"/>
                </a:cubicBezTo>
                <a:cubicBezTo>
                  <a:pt x="6513" y="585"/>
                  <a:pt x="6530" y="636"/>
                  <a:pt x="6565" y="672"/>
                </a:cubicBezTo>
                <a:cubicBezTo>
                  <a:pt x="6600" y="709"/>
                  <a:pt x="6646" y="727"/>
                  <a:pt x="6702" y="727"/>
                </a:cubicBezTo>
                <a:cubicBezTo>
                  <a:pt x="6754" y="727"/>
                  <a:pt x="6801" y="711"/>
                  <a:pt x="6841" y="680"/>
                </a:cubicBezTo>
                <a:cubicBezTo>
                  <a:pt x="6882" y="649"/>
                  <a:pt x="6914" y="600"/>
                  <a:pt x="6936" y="536"/>
                </a:cubicBezTo>
                <a:lnTo>
                  <a:pt x="6848" y="526"/>
                </a:lnTo>
                <a:cubicBezTo>
                  <a:pt x="6833" y="571"/>
                  <a:pt x="6812" y="604"/>
                  <a:pt x="6786" y="626"/>
                </a:cubicBezTo>
                <a:cubicBezTo>
                  <a:pt x="6760" y="648"/>
                  <a:pt x="6732" y="659"/>
                  <a:pt x="6704" y="659"/>
                </a:cubicBezTo>
                <a:cubicBezTo>
                  <a:pt x="6675" y="659"/>
                  <a:pt x="6651" y="648"/>
                  <a:pt x="6631" y="625"/>
                </a:cubicBezTo>
                <a:cubicBezTo>
                  <a:pt x="6612" y="603"/>
                  <a:pt x="6602" y="570"/>
                  <a:pt x="6602" y="526"/>
                </a:cubicBezTo>
                <a:cubicBezTo>
                  <a:pt x="6602" y="484"/>
                  <a:pt x="6609" y="440"/>
                  <a:pt x="6624" y="394"/>
                </a:cubicBezTo>
                <a:cubicBezTo>
                  <a:pt x="6639" y="348"/>
                  <a:pt x="6659" y="314"/>
                  <a:pt x="6686" y="291"/>
                </a:cubicBezTo>
                <a:cubicBezTo>
                  <a:pt x="6712" y="269"/>
                  <a:pt x="6742" y="258"/>
                  <a:pt x="6778" y="258"/>
                </a:cubicBezTo>
                <a:cubicBezTo>
                  <a:pt x="6808" y="258"/>
                  <a:pt x="6833" y="267"/>
                  <a:pt x="6852" y="286"/>
                </a:cubicBezTo>
                <a:cubicBezTo>
                  <a:pt x="6870" y="304"/>
                  <a:pt x="6880" y="330"/>
                  <a:pt x="6880" y="363"/>
                </a:cubicBezTo>
                <a:lnTo>
                  <a:pt x="6967" y="357"/>
                </a:lnTo>
                <a:cubicBezTo>
                  <a:pt x="6967" y="305"/>
                  <a:pt x="6951" y="264"/>
                  <a:pt x="6918" y="232"/>
                </a:cubicBezTo>
                <a:cubicBezTo>
                  <a:pt x="6886" y="201"/>
                  <a:pt x="6842" y="185"/>
                  <a:pt x="6786" y="185"/>
                </a:cubicBezTo>
                <a:close/>
                <a:moveTo>
                  <a:pt x="7285" y="185"/>
                </a:moveTo>
                <a:cubicBezTo>
                  <a:pt x="7236" y="185"/>
                  <a:pt x="7191" y="198"/>
                  <a:pt x="7149" y="224"/>
                </a:cubicBezTo>
                <a:cubicBezTo>
                  <a:pt x="7108" y="250"/>
                  <a:pt x="7074" y="289"/>
                  <a:pt x="7048" y="343"/>
                </a:cubicBezTo>
                <a:cubicBezTo>
                  <a:pt x="7021" y="396"/>
                  <a:pt x="7008" y="451"/>
                  <a:pt x="7008" y="507"/>
                </a:cubicBezTo>
                <a:cubicBezTo>
                  <a:pt x="7008" y="551"/>
                  <a:pt x="7017" y="589"/>
                  <a:pt x="7033" y="623"/>
                </a:cubicBezTo>
                <a:cubicBezTo>
                  <a:pt x="7050" y="657"/>
                  <a:pt x="7075" y="683"/>
                  <a:pt x="7107" y="701"/>
                </a:cubicBezTo>
                <a:cubicBezTo>
                  <a:pt x="7139" y="718"/>
                  <a:pt x="7174" y="727"/>
                  <a:pt x="7212" y="727"/>
                </a:cubicBezTo>
                <a:cubicBezTo>
                  <a:pt x="7274" y="727"/>
                  <a:pt x="7327" y="708"/>
                  <a:pt x="7371" y="669"/>
                </a:cubicBezTo>
                <a:cubicBezTo>
                  <a:pt x="7416" y="631"/>
                  <a:pt x="7444" y="590"/>
                  <a:pt x="7457" y="548"/>
                </a:cubicBezTo>
                <a:lnTo>
                  <a:pt x="7371" y="539"/>
                </a:lnTo>
                <a:cubicBezTo>
                  <a:pt x="7354" y="576"/>
                  <a:pt x="7332" y="605"/>
                  <a:pt x="7302" y="625"/>
                </a:cubicBezTo>
                <a:cubicBezTo>
                  <a:pt x="7273" y="645"/>
                  <a:pt x="7243" y="655"/>
                  <a:pt x="7213" y="655"/>
                </a:cubicBezTo>
                <a:cubicBezTo>
                  <a:pt x="7181" y="655"/>
                  <a:pt x="7153" y="642"/>
                  <a:pt x="7131" y="617"/>
                </a:cubicBezTo>
                <a:cubicBezTo>
                  <a:pt x="7109" y="591"/>
                  <a:pt x="7098" y="554"/>
                  <a:pt x="7098" y="505"/>
                </a:cubicBezTo>
                <a:cubicBezTo>
                  <a:pt x="7098" y="497"/>
                  <a:pt x="7098" y="488"/>
                  <a:pt x="7100" y="478"/>
                </a:cubicBezTo>
                <a:lnTo>
                  <a:pt x="7481" y="478"/>
                </a:lnTo>
                <a:cubicBezTo>
                  <a:pt x="7486" y="451"/>
                  <a:pt x="7488" y="425"/>
                  <a:pt x="7488" y="400"/>
                </a:cubicBezTo>
                <a:cubicBezTo>
                  <a:pt x="7488" y="333"/>
                  <a:pt x="7470" y="281"/>
                  <a:pt x="7433" y="243"/>
                </a:cubicBezTo>
                <a:cubicBezTo>
                  <a:pt x="7396" y="204"/>
                  <a:pt x="7347" y="185"/>
                  <a:pt x="7285" y="185"/>
                </a:cubicBezTo>
                <a:close/>
                <a:moveTo>
                  <a:pt x="8321" y="197"/>
                </a:moveTo>
                <a:lnTo>
                  <a:pt x="8259" y="496"/>
                </a:lnTo>
                <a:cubicBezTo>
                  <a:pt x="8248" y="549"/>
                  <a:pt x="8242" y="587"/>
                  <a:pt x="8242" y="608"/>
                </a:cubicBezTo>
                <a:cubicBezTo>
                  <a:pt x="8242" y="642"/>
                  <a:pt x="8254" y="670"/>
                  <a:pt x="8279" y="693"/>
                </a:cubicBezTo>
                <a:cubicBezTo>
                  <a:pt x="8304" y="716"/>
                  <a:pt x="8336" y="727"/>
                  <a:pt x="8376" y="727"/>
                </a:cubicBezTo>
                <a:cubicBezTo>
                  <a:pt x="8441" y="727"/>
                  <a:pt x="8505" y="692"/>
                  <a:pt x="8567" y="622"/>
                </a:cubicBezTo>
                <a:lnTo>
                  <a:pt x="8567" y="622"/>
                </a:lnTo>
                <a:lnTo>
                  <a:pt x="8547" y="715"/>
                </a:lnTo>
                <a:lnTo>
                  <a:pt x="8629" y="715"/>
                </a:lnTo>
                <a:lnTo>
                  <a:pt x="8737" y="197"/>
                </a:lnTo>
                <a:lnTo>
                  <a:pt x="8649" y="197"/>
                </a:lnTo>
                <a:lnTo>
                  <a:pt x="8602" y="421"/>
                </a:lnTo>
                <a:cubicBezTo>
                  <a:pt x="8593" y="466"/>
                  <a:pt x="8584" y="497"/>
                  <a:pt x="8577" y="515"/>
                </a:cubicBezTo>
                <a:cubicBezTo>
                  <a:pt x="8566" y="543"/>
                  <a:pt x="8552" y="567"/>
                  <a:pt x="8535" y="588"/>
                </a:cubicBezTo>
                <a:cubicBezTo>
                  <a:pt x="8518" y="608"/>
                  <a:pt x="8498" y="625"/>
                  <a:pt x="8474" y="637"/>
                </a:cubicBezTo>
                <a:cubicBezTo>
                  <a:pt x="8451" y="649"/>
                  <a:pt x="8427" y="655"/>
                  <a:pt x="8402" y="655"/>
                </a:cubicBezTo>
                <a:cubicBezTo>
                  <a:pt x="8379" y="655"/>
                  <a:pt x="8361" y="649"/>
                  <a:pt x="8349" y="638"/>
                </a:cubicBezTo>
                <a:cubicBezTo>
                  <a:pt x="8337" y="628"/>
                  <a:pt x="8332" y="612"/>
                  <a:pt x="8332" y="593"/>
                </a:cubicBezTo>
                <a:cubicBezTo>
                  <a:pt x="8332" y="577"/>
                  <a:pt x="8334" y="556"/>
                  <a:pt x="8340" y="528"/>
                </a:cubicBezTo>
                <a:lnTo>
                  <a:pt x="8410" y="197"/>
                </a:lnTo>
                <a:close/>
                <a:moveTo>
                  <a:pt x="8918" y="0"/>
                </a:moveTo>
                <a:lnTo>
                  <a:pt x="8769" y="715"/>
                </a:lnTo>
                <a:lnTo>
                  <a:pt x="8847" y="715"/>
                </a:lnTo>
                <a:lnTo>
                  <a:pt x="8867" y="617"/>
                </a:lnTo>
                <a:cubicBezTo>
                  <a:pt x="8882" y="654"/>
                  <a:pt x="8902" y="682"/>
                  <a:pt x="8928" y="700"/>
                </a:cubicBezTo>
                <a:cubicBezTo>
                  <a:pt x="8954" y="718"/>
                  <a:pt x="8984" y="727"/>
                  <a:pt x="9019" y="727"/>
                </a:cubicBezTo>
                <a:cubicBezTo>
                  <a:pt x="9038" y="727"/>
                  <a:pt x="9059" y="723"/>
                  <a:pt x="9081" y="715"/>
                </a:cubicBezTo>
                <a:cubicBezTo>
                  <a:pt x="9102" y="708"/>
                  <a:pt x="9123" y="696"/>
                  <a:pt x="9144" y="681"/>
                </a:cubicBezTo>
                <a:cubicBezTo>
                  <a:pt x="9164" y="665"/>
                  <a:pt x="9184" y="645"/>
                  <a:pt x="9203" y="619"/>
                </a:cubicBezTo>
                <a:cubicBezTo>
                  <a:pt x="9222" y="593"/>
                  <a:pt x="9238" y="561"/>
                  <a:pt x="9251" y="523"/>
                </a:cubicBezTo>
                <a:cubicBezTo>
                  <a:pt x="9264" y="485"/>
                  <a:pt x="9271" y="443"/>
                  <a:pt x="9271" y="397"/>
                </a:cubicBezTo>
                <a:cubicBezTo>
                  <a:pt x="9271" y="328"/>
                  <a:pt x="9255" y="275"/>
                  <a:pt x="9222" y="239"/>
                </a:cubicBezTo>
                <a:cubicBezTo>
                  <a:pt x="9190" y="203"/>
                  <a:pt x="9150" y="185"/>
                  <a:pt x="9101" y="185"/>
                </a:cubicBezTo>
                <a:cubicBezTo>
                  <a:pt x="9076" y="185"/>
                  <a:pt x="9053" y="190"/>
                  <a:pt x="9030" y="201"/>
                </a:cubicBezTo>
                <a:cubicBezTo>
                  <a:pt x="9007" y="212"/>
                  <a:pt x="8982" y="230"/>
                  <a:pt x="8954" y="255"/>
                </a:cubicBezTo>
                <a:lnTo>
                  <a:pt x="9007" y="0"/>
                </a:lnTo>
                <a:close/>
                <a:moveTo>
                  <a:pt x="9475" y="0"/>
                </a:moveTo>
                <a:lnTo>
                  <a:pt x="9325" y="715"/>
                </a:lnTo>
                <a:lnTo>
                  <a:pt x="9403" y="715"/>
                </a:lnTo>
                <a:lnTo>
                  <a:pt x="9423" y="617"/>
                </a:lnTo>
                <a:cubicBezTo>
                  <a:pt x="9438" y="654"/>
                  <a:pt x="9458" y="682"/>
                  <a:pt x="9484" y="700"/>
                </a:cubicBezTo>
                <a:cubicBezTo>
                  <a:pt x="9510" y="718"/>
                  <a:pt x="9541" y="727"/>
                  <a:pt x="9575" y="727"/>
                </a:cubicBezTo>
                <a:cubicBezTo>
                  <a:pt x="9595" y="727"/>
                  <a:pt x="9615" y="723"/>
                  <a:pt x="9637" y="715"/>
                </a:cubicBezTo>
                <a:cubicBezTo>
                  <a:pt x="9658" y="708"/>
                  <a:pt x="9679" y="696"/>
                  <a:pt x="9700" y="681"/>
                </a:cubicBezTo>
                <a:cubicBezTo>
                  <a:pt x="9720" y="665"/>
                  <a:pt x="9740" y="645"/>
                  <a:pt x="9759" y="619"/>
                </a:cubicBezTo>
                <a:cubicBezTo>
                  <a:pt x="9778" y="593"/>
                  <a:pt x="9795" y="561"/>
                  <a:pt x="9808" y="523"/>
                </a:cubicBezTo>
                <a:cubicBezTo>
                  <a:pt x="9821" y="485"/>
                  <a:pt x="9827" y="443"/>
                  <a:pt x="9827" y="397"/>
                </a:cubicBezTo>
                <a:cubicBezTo>
                  <a:pt x="9827" y="328"/>
                  <a:pt x="9811" y="275"/>
                  <a:pt x="9778" y="239"/>
                </a:cubicBezTo>
                <a:cubicBezTo>
                  <a:pt x="9746" y="203"/>
                  <a:pt x="9706" y="185"/>
                  <a:pt x="9657" y="185"/>
                </a:cubicBezTo>
                <a:cubicBezTo>
                  <a:pt x="9632" y="185"/>
                  <a:pt x="9609" y="190"/>
                  <a:pt x="9586" y="201"/>
                </a:cubicBezTo>
                <a:cubicBezTo>
                  <a:pt x="9563" y="212"/>
                  <a:pt x="9538" y="230"/>
                  <a:pt x="9510" y="255"/>
                </a:cubicBezTo>
                <a:lnTo>
                  <a:pt x="9563" y="0"/>
                </a:lnTo>
                <a:close/>
                <a:moveTo>
                  <a:pt x="10398" y="185"/>
                </a:moveTo>
                <a:cubicBezTo>
                  <a:pt x="10350" y="185"/>
                  <a:pt x="10305" y="198"/>
                  <a:pt x="10263" y="224"/>
                </a:cubicBezTo>
                <a:cubicBezTo>
                  <a:pt x="10222" y="250"/>
                  <a:pt x="10188" y="289"/>
                  <a:pt x="10161" y="343"/>
                </a:cubicBezTo>
                <a:cubicBezTo>
                  <a:pt x="10135" y="396"/>
                  <a:pt x="10122" y="451"/>
                  <a:pt x="10122" y="507"/>
                </a:cubicBezTo>
                <a:cubicBezTo>
                  <a:pt x="10122" y="551"/>
                  <a:pt x="10130" y="589"/>
                  <a:pt x="10147" y="623"/>
                </a:cubicBezTo>
                <a:cubicBezTo>
                  <a:pt x="10164" y="657"/>
                  <a:pt x="10188" y="683"/>
                  <a:pt x="10220" y="701"/>
                </a:cubicBezTo>
                <a:cubicBezTo>
                  <a:pt x="10252" y="718"/>
                  <a:pt x="10288" y="727"/>
                  <a:pt x="10326" y="727"/>
                </a:cubicBezTo>
                <a:cubicBezTo>
                  <a:pt x="10388" y="727"/>
                  <a:pt x="10441" y="708"/>
                  <a:pt x="10485" y="669"/>
                </a:cubicBezTo>
                <a:cubicBezTo>
                  <a:pt x="10530" y="631"/>
                  <a:pt x="10558" y="590"/>
                  <a:pt x="10570" y="548"/>
                </a:cubicBezTo>
                <a:lnTo>
                  <a:pt x="10484" y="539"/>
                </a:lnTo>
                <a:cubicBezTo>
                  <a:pt x="10468" y="576"/>
                  <a:pt x="10445" y="605"/>
                  <a:pt x="10416" y="625"/>
                </a:cubicBezTo>
                <a:cubicBezTo>
                  <a:pt x="10387" y="645"/>
                  <a:pt x="10357" y="655"/>
                  <a:pt x="10327" y="655"/>
                </a:cubicBezTo>
                <a:cubicBezTo>
                  <a:pt x="10294" y="655"/>
                  <a:pt x="10267" y="642"/>
                  <a:pt x="10245" y="617"/>
                </a:cubicBezTo>
                <a:cubicBezTo>
                  <a:pt x="10223" y="591"/>
                  <a:pt x="10211" y="554"/>
                  <a:pt x="10211" y="505"/>
                </a:cubicBezTo>
                <a:cubicBezTo>
                  <a:pt x="10211" y="497"/>
                  <a:pt x="10212" y="488"/>
                  <a:pt x="10213" y="478"/>
                </a:cubicBezTo>
                <a:lnTo>
                  <a:pt x="10595" y="478"/>
                </a:lnTo>
                <a:cubicBezTo>
                  <a:pt x="10600" y="451"/>
                  <a:pt x="10602" y="425"/>
                  <a:pt x="10602" y="400"/>
                </a:cubicBezTo>
                <a:cubicBezTo>
                  <a:pt x="10602" y="333"/>
                  <a:pt x="10584" y="281"/>
                  <a:pt x="10547" y="243"/>
                </a:cubicBezTo>
                <a:cubicBezTo>
                  <a:pt x="10510" y="204"/>
                  <a:pt x="10460" y="185"/>
                  <a:pt x="10398" y="185"/>
                </a:cubicBezTo>
                <a:close/>
              </a:path>
            </a:pathLst>
          </a:cu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5425" y="2336628"/>
            <a:ext cx="2253250" cy="17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795150" y="1862725"/>
            <a:ext cx="2136785" cy="16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445362" y="2727367"/>
            <a:ext cx="2253250" cy="152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873750" y="1862736"/>
            <a:ext cx="2136775" cy="169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6732240" y="2211710"/>
            <a:ext cx="2136775" cy="15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86725" y="1244250"/>
            <a:ext cx="37287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u" sz="2400" b="1" dirty="0">
                <a:solidFill>
                  <a:srgbClr val="00387E"/>
                </a:solidFill>
              </a:rPr>
              <a:t>
Tekla sakatzean</a:t>
            </a:r>
          </a:p>
          <a:p>
            <a:endParaRPr dirty="0"/>
          </a:p>
          <a:p>
            <a:pPr lvl="0" rtl="0">
              <a:buNone/>
            </a:pPr>
            <a:r>
              <a:rPr lang="eu" sz="2000" dirty="0">
                <a:solidFill>
                  <a:srgbClr val="00387E"/>
                </a:solidFill>
              </a:rPr>
              <a:t>konprobatu oztoporik dauden</a:t>
            </a:r>
          </a:p>
          <a:p>
            <a:endParaRPr dirty="0"/>
          </a:p>
          <a:p>
            <a:endParaRPr dirty="0"/>
          </a:p>
          <a:p>
            <a:pPr>
              <a:buNone/>
            </a:pPr>
            <a:r>
              <a:rPr lang="eu" sz="2000" dirty="0">
                <a:solidFill>
                  <a:srgbClr val="00387E"/>
                </a:solidFill>
              </a:rPr>
              <a:t>jokalariak nahi duen aldera mugitu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u"/>
              <a:t>4.2 Mugimendu horizontalak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725775" y="4726450"/>
            <a:ext cx="246000" cy="26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u">
                <a:solidFill>
                  <a:srgbClr val="FFFFFF"/>
                </a:solidFill>
              </a:rPr>
              <a:t>9</a:t>
            </a:r>
          </a:p>
        </p:txBody>
      </p:sp>
      <p:pic>
        <p:nvPicPr>
          <p:cNvPr id="6" name="mugimenduHorizontalak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139952" y="1203598"/>
            <a:ext cx="4344144" cy="325810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11560" y="771550"/>
            <a:ext cx="34533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lang="eu" sz="1800" dirty="0">
                <a:solidFill>
                  <a:srgbClr val="00387E"/>
                </a:solidFill>
              </a:rPr>
              <a:t>Mugimenduaren amaieran</a:t>
            </a:r>
            <a:r>
              <a:rPr lang="eu" sz="1800" b="1" dirty="0">
                <a:solidFill>
                  <a:srgbClr val="00387E"/>
                </a:solidFill>
              </a:rPr>
              <a:t> talka frogapen</a:t>
            </a:r>
            <a:r>
              <a:rPr lang="eu" sz="1800" dirty="0">
                <a:solidFill>
                  <a:srgbClr val="00387E"/>
                </a:solidFill>
              </a:rPr>
              <a:t> bat: </a:t>
            </a:r>
          </a:p>
          <a:p>
            <a:pPr lvl="0" rtl="0">
              <a:lnSpc>
                <a:spcPct val="115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lang="eu" sz="1800" dirty="0">
                <a:solidFill>
                  <a:srgbClr val="00387E"/>
                </a:solidFill>
              </a:rPr>
              <a:t> 	-bolaren punturen batek objekturen batekin bat egiten duen. </a:t>
            </a:r>
          </a:p>
          <a:p>
            <a:endParaRPr dirty="0"/>
          </a:p>
          <a:p>
            <a:pPr lvl="0" rtl="0">
              <a:lnSpc>
                <a:spcPct val="115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lang="eu" sz="1800" dirty="0">
                <a:solidFill>
                  <a:srgbClr val="00387E"/>
                </a:solidFill>
              </a:rPr>
              <a:t>Ukitzen badu mugimendu konkretua </a:t>
            </a:r>
          </a:p>
          <a:p>
            <a:pPr lvl="0" rtl="0">
              <a:lnSpc>
                <a:spcPct val="115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lang="eu" sz="1800" dirty="0">
                <a:solidFill>
                  <a:srgbClr val="00387E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lang="eu" sz="1800" dirty="0">
                <a:solidFill>
                  <a:srgbClr val="00387E"/>
                </a:solidFill>
              </a:rPr>
              <a:t>Prozesu berdina talka ez egin arte</a:t>
            </a:r>
          </a:p>
          <a:p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15616" y="0"/>
            <a:ext cx="2991299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u" dirty="0"/>
              <a:t>5.Talkak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364088" y="267494"/>
            <a:ext cx="2006829" cy="188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8650925" y="4737150"/>
            <a:ext cx="438600" cy="29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u">
                <a:solidFill>
                  <a:srgbClr val="FFFFFF"/>
                </a:solidFill>
              </a:rPr>
              <a:t>10</a:t>
            </a:r>
          </a:p>
        </p:txBody>
      </p:sp>
      <p:pic>
        <p:nvPicPr>
          <p:cNvPr id="6" name="talkakDemoO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427984" y="2463738"/>
            <a:ext cx="3192016" cy="239401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44250"/>
            <a:ext cx="3748800" cy="376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u" sz="2400"/>
              <a:t>-Zergatik </a:t>
            </a:r>
            <a:r>
              <a:rPr lang="eu" sz="2400" b="1"/>
              <a:t>pertsonaiak borobilak</a:t>
            </a:r>
            <a:r>
              <a:rPr lang="eu" sz="2400"/>
              <a:t> izatea?</a:t>
            </a:r>
          </a:p>
          <a:p>
            <a:pPr marL="0" lvl="0" indent="0" rtl="0">
              <a:buNone/>
            </a:pPr>
            <a:r>
              <a:rPr lang="eu" sz="2400"/>
              <a:t>Mugimenduak errealagoak </a:t>
            </a:r>
          </a:p>
          <a:p>
            <a:endParaRPr/>
          </a:p>
          <a:p>
            <a:pPr lvl="0" rtl="0">
              <a:buNone/>
            </a:pPr>
            <a:r>
              <a:rPr lang="eu" sz="2400"/>
              <a:t>-</a:t>
            </a:r>
            <a:r>
              <a:rPr lang="eu" sz="2400" b="1"/>
              <a:t>Nola marraztu</a:t>
            </a:r>
            <a:r>
              <a:rPr lang="eu" sz="2400"/>
              <a:t> ditugu?</a:t>
            </a:r>
          </a:p>
          <a:p>
            <a:pPr marL="0" lvl="0" indent="0" rtl="0">
              <a:buNone/>
            </a:pPr>
            <a:r>
              <a:rPr lang="eu" sz="2400"/>
              <a:t>zirkulu desberdinak marrazten</a:t>
            </a:r>
          </a:p>
          <a:p>
            <a:pPr lvl="0" rtl="0">
              <a:buNone/>
            </a:pPr>
            <a:r>
              <a:rPr lang="eu" sz="2400"/>
              <a:t>		x</a:t>
            </a:r>
            <a:r>
              <a:rPr lang="eu" sz="2400" baseline="30000"/>
              <a:t>2 </a:t>
            </a:r>
            <a:r>
              <a:rPr lang="eu" sz="2400"/>
              <a:t>+ y</a:t>
            </a:r>
            <a:r>
              <a:rPr lang="eu" sz="2400" baseline="30000"/>
              <a:t>2</a:t>
            </a:r>
            <a:r>
              <a:rPr lang="eu" sz="2400"/>
              <a:t>= erradioa</a:t>
            </a:r>
            <a:r>
              <a:rPr lang="eu" sz="2400" baseline="30000"/>
              <a:t>2</a:t>
            </a:r>
          </a:p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09125" y="16592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u"/>
              <a:t>6.Pertsonaien irudikapena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22323" y="1219585"/>
            <a:ext cx="2704325" cy="27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8586775" y="4662275"/>
            <a:ext cx="395699" cy="22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u">
                <a:solidFill>
                  <a:srgbClr val="FFFFFF"/>
                </a:solidFill>
              </a:rPr>
              <a:t>11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534000" y="1066575"/>
            <a:ext cx="8075999" cy="371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u" sz="2400" b="1"/>
              <a:t>Helburua:</a:t>
            </a:r>
            <a:r>
              <a:rPr lang="eu" sz="2400"/>
              <a:t> pilota bere atera heltzea</a:t>
            </a:r>
          </a:p>
          <a:p>
            <a:pPr lvl="0" rtl="0">
              <a:buNone/>
            </a:pPr>
            <a:r>
              <a:rPr lang="eu" sz="2400" b="1"/>
              <a:t>Nola galtzen da?</a:t>
            </a:r>
          </a:p>
          <a:p>
            <a:pPr marL="914400" lvl="0" indent="0" rtl="0">
              <a:buNone/>
            </a:pPr>
            <a:r>
              <a:rPr lang="eu" sz="2400"/>
              <a:t>-kolore desberdineko putzuetan </a:t>
            </a:r>
          </a:p>
          <a:p>
            <a:pPr marL="914400" lvl="0" indent="0" rtl="0">
              <a:buNone/>
            </a:pPr>
            <a:r>
              <a:rPr lang="eu" sz="2400"/>
              <a:t> erortzen</a:t>
            </a:r>
          </a:p>
          <a:p>
            <a:endParaRPr/>
          </a:p>
          <a:p>
            <a:pPr marL="0" lvl="0" indent="0" rtl="0">
              <a:buNone/>
            </a:pPr>
            <a:r>
              <a:rPr lang="eu" sz="2400" b="1"/>
              <a:t>Puntuazioa:</a:t>
            </a:r>
          </a:p>
          <a:p>
            <a:pPr marL="0" lvl="0" indent="0" rtl="0">
              <a:buNone/>
            </a:pPr>
            <a:r>
              <a:rPr lang="eu" sz="2400"/>
              <a:t>		-pantaila pasatzean:+50</a:t>
            </a:r>
          </a:p>
          <a:p>
            <a:pPr marL="0" lvl="0" indent="0" rtl="0">
              <a:buNone/>
            </a:pPr>
            <a:r>
              <a:rPr lang="eu" sz="2400"/>
              <a:t>		-diamantea hartzea:+30</a:t>
            </a:r>
          </a:p>
          <a:p>
            <a:pPr marL="0" lvl="0" indent="0" rtl="0">
              <a:buNone/>
            </a:pPr>
            <a:r>
              <a:rPr lang="eu" sz="2400"/>
              <a:t>		-hiltzea:-20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723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u"/>
              <a:t>7. Jokoaren logika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60950" y="1599821"/>
            <a:ext cx="3054149" cy="24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8522600" y="4672975"/>
            <a:ext cx="427499" cy="24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u">
                <a:solidFill>
                  <a:srgbClr val="FFFFFF"/>
                </a:solidFill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282125"/>
            <a:ext cx="43334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u" sz="2400" b="1" dirty="0"/>
              <a:t>Menu txikia</a:t>
            </a:r>
            <a:r>
              <a:rPr lang="eu" sz="2400" dirty="0"/>
              <a:t>(Intro botoia)</a:t>
            </a:r>
          </a:p>
          <a:p>
            <a:pPr lvl="0" indent="457200" rtl="0">
              <a:buNone/>
            </a:pPr>
            <a:r>
              <a:rPr lang="eu" sz="2000" dirty="0"/>
              <a:t>berrabiarazi</a:t>
            </a:r>
          </a:p>
          <a:p>
            <a:pPr lvl="0" indent="457200" rtl="0">
              <a:buNone/>
            </a:pPr>
            <a:r>
              <a:rPr lang="eu" sz="2000" dirty="0"/>
              <a:t>jarraitu</a:t>
            </a:r>
          </a:p>
          <a:p>
            <a:pPr lvl="0" indent="457200" rtl="0">
              <a:buNone/>
            </a:pPr>
            <a:r>
              <a:rPr lang="eu" sz="2000" dirty="0"/>
              <a:t>menu nagusia</a:t>
            </a:r>
          </a:p>
          <a:p>
            <a:endParaRPr dirty="0"/>
          </a:p>
          <a:p>
            <a:pPr marL="0" lvl="0" indent="0" rtl="0">
              <a:buNone/>
            </a:pPr>
            <a:r>
              <a:rPr lang="eu" sz="2400" dirty="0"/>
              <a:t>Progresiboki :pantaila guztiak pasatu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58225" y="155703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u"/>
              <a:t>8. Jokagarritasuna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90700" y="1282125"/>
            <a:ext cx="3765049" cy="28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8555750" y="4715775"/>
            <a:ext cx="416099" cy="2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u">
                <a:solidFill>
                  <a:srgbClr val="FFFFFF"/>
                </a:solidFill>
              </a:rPr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25900" y="9835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u" sz="2400"/>
              <a:t>
- </a:t>
            </a:r>
            <a:r>
              <a:rPr lang="eu" sz="2400" b="1"/>
              <a:t>Norentzat</a:t>
            </a:r>
            <a:r>
              <a:rPr lang="eu" sz="2400"/>
              <a:t> bideratua?</a:t>
            </a:r>
          </a:p>
          <a:p>
            <a:pPr marL="0" lvl="0" indent="0" rtl="0">
              <a:buNone/>
            </a:pPr>
            <a:r>
              <a:rPr lang="eu" sz="2400"/>
              <a:t>		</a:t>
            </a:r>
          </a:p>
          <a:p>
            <a:pPr lvl="0" rtl="0">
              <a:buNone/>
            </a:pPr>
            <a:r>
              <a:rPr lang="eu" sz="2400"/>
              <a:t>		</a:t>
            </a:r>
          </a:p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u"/>
              <a:t>9.Salmenta aukerak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66849" y="2300778"/>
            <a:ext cx="2783849" cy="2055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Shape 163"/>
          <p:cNvCxnSpPr/>
          <p:nvPr/>
        </p:nvCxnSpPr>
        <p:spPr>
          <a:xfrm>
            <a:off x="814000" y="2256200"/>
            <a:ext cx="2936700" cy="22554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4" name="Shape 164"/>
          <p:cNvCxnSpPr/>
          <p:nvPr/>
        </p:nvCxnSpPr>
        <p:spPr>
          <a:xfrm rot="10800000" flipH="1">
            <a:off x="781750" y="2256124"/>
            <a:ext cx="2854199" cy="21534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5" name="Shape 1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34825" y="2353322"/>
            <a:ext cx="2936700" cy="19501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Shape 166"/>
          <p:cNvCxnSpPr/>
          <p:nvPr/>
        </p:nvCxnSpPr>
        <p:spPr>
          <a:xfrm>
            <a:off x="5598400" y="3199000"/>
            <a:ext cx="713700" cy="573300"/>
          </a:xfrm>
          <a:prstGeom prst="straightConnector1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7" name="Shape 167"/>
          <p:cNvCxnSpPr/>
          <p:nvPr/>
        </p:nvCxnSpPr>
        <p:spPr>
          <a:xfrm rot="10800000">
            <a:off x="3674274" y="4422350"/>
            <a:ext cx="51000" cy="114599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8" name="Shape 168"/>
          <p:cNvCxnSpPr/>
          <p:nvPr/>
        </p:nvCxnSpPr>
        <p:spPr>
          <a:xfrm rot="10800000" flipH="1">
            <a:off x="6311975" y="2064799"/>
            <a:ext cx="1529100" cy="1733100"/>
          </a:xfrm>
          <a:prstGeom prst="straightConnector1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9" name="Shape 169"/>
          <p:cNvSpPr/>
          <p:nvPr/>
        </p:nvSpPr>
        <p:spPr>
          <a:xfrm>
            <a:off x="2667625" y="1886275"/>
            <a:ext cx="1414500" cy="994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u"/>
              <a:t>Zergatik?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8576075" y="4715775"/>
            <a:ext cx="438299" cy="3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u">
                <a:solidFill>
                  <a:srgbClr val="FFFFFF"/>
                </a:solidFill>
              </a:rPr>
              <a:t>14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u" sz="2400" dirty="0"/>
              <a:t>Gure jokoaren </a:t>
            </a:r>
            <a:r>
              <a:rPr lang="eu" sz="2400" b="1" dirty="0"/>
              <a:t>bereizgarritasuna</a:t>
            </a:r>
            <a:r>
              <a:rPr lang="eu" sz="2400" dirty="0"/>
              <a:t>:</a:t>
            </a:r>
          </a:p>
          <a:p>
            <a:pPr lvl="0" rtl="0">
              <a:buNone/>
            </a:pPr>
            <a:r>
              <a:rPr lang="eu" sz="2400" dirty="0"/>
              <a:t>			-</a:t>
            </a:r>
            <a:r>
              <a:rPr lang="eu" sz="2400" b="1" dirty="0"/>
              <a:t>Oztopoak:</a:t>
            </a:r>
          </a:p>
          <a:p>
            <a:pPr lvl="0" rtl="0">
              <a:buNone/>
            </a:pPr>
            <a:r>
              <a:rPr lang="eu" sz="2400" dirty="0"/>
              <a:t>				-mugikorrak</a:t>
            </a:r>
          </a:p>
          <a:p>
            <a:pPr lvl="0" rtl="0">
              <a:buNone/>
            </a:pPr>
            <a:r>
              <a:rPr lang="eu" sz="2400" dirty="0"/>
              <a:t>				-estatikoak</a:t>
            </a:r>
          </a:p>
          <a:p>
            <a:pPr lvl="0" rtl="0">
              <a:buNone/>
            </a:pPr>
            <a:r>
              <a:rPr lang="eu" dirty="0"/>
              <a:t>	</a:t>
            </a:r>
            <a:r>
              <a:rPr lang="eu" dirty="0" smtClean="0"/>
              <a:t>		</a:t>
            </a:r>
            <a:r>
              <a:rPr lang="eu" sz="2400" b="1" dirty="0" smtClean="0"/>
              <a:t>-Puntuazioa</a:t>
            </a:r>
            <a:endParaRPr dirty="0"/>
          </a:p>
          <a:p>
            <a:pPr lvl="0" rtl="0">
              <a:buNone/>
            </a:pPr>
            <a:r>
              <a:rPr lang="eu" sz="2400" b="1" dirty="0"/>
              <a:t>			-Bi </a:t>
            </a:r>
            <a:r>
              <a:rPr lang="eu" sz="2400" b="1" dirty="0" smtClean="0"/>
              <a:t>pertsonaia</a:t>
            </a:r>
            <a:endParaRPr dirty="0"/>
          </a:p>
          <a:p>
            <a:pPr lvl="0" rtl="0">
              <a:buNone/>
            </a:pPr>
            <a:r>
              <a:rPr lang="eu" sz="2400" b="1" dirty="0"/>
              <a:t>			-</a:t>
            </a:r>
            <a:r>
              <a:rPr lang="eu" sz="2400" dirty="0"/>
              <a:t>Aurrera joan ahala</a:t>
            </a:r>
            <a:r>
              <a:rPr lang="eu" sz="2400" b="1" dirty="0"/>
              <a:t> zailagoa</a:t>
            </a:r>
          </a:p>
          <a:p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u"/>
              <a:t>10.Ondorioak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8543975" y="4662300"/>
            <a:ext cx="406199" cy="288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u">
                <a:solidFill>
                  <a:srgbClr val="FFFFFF"/>
                </a:solidFill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370726"/>
            <a:ext cx="8229600" cy="450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u" b="1" dirty="0"/>
              <a:t>
</a:t>
            </a:r>
          </a:p>
          <a:p>
            <a:endParaRPr dirty="0"/>
          </a:p>
          <a:p>
            <a:pPr lvl="0" algn="ctr" rtl="0">
              <a:buNone/>
            </a:pPr>
            <a:r>
              <a:rPr lang="eu" b="1" dirty="0">
                <a:solidFill>
                  <a:srgbClr val="0000FF"/>
                </a:solidFill>
              </a:rPr>
              <a:t> ERRONKAK GUSTUKO BADITUZU</a:t>
            </a:r>
          </a:p>
          <a:p>
            <a:pPr lvl="0" algn="ctr" rtl="0">
              <a:buNone/>
            </a:pPr>
            <a:r>
              <a:rPr lang="eu" b="1" dirty="0">
                <a:solidFill>
                  <a:srgbClr val="0000FF"/>
                </a:solidFill>
              </a:rPr>
              <a:t>JOKATU GURE JOKORA</a:t>
            </a:r>
          </a:p>
          <a:p>
            <a:endParaRPr dirty="0"/>
          </a:p>
          <a:p>
            <a:pPr algn="ctr">
              <a:buNone/>
            </a:pPr>
            <a:r>
              <a:rPr lang="eu" b="1" smtClean="0">
                <a:solidFill>
                  <a:srgbClr val="0000FF"/>
                </a:solidFill>
              </a:rPr>
              <a:t>ANIMATU </a:t>
            </a:r>
            <a:r>
              <a:rPr lang="eu" b="1">
                <a:solidFill>
                  <a:srgbClr val="0000FF"/>
                </a:solidFill>
              </a:rPr>
              <a:t>ZAITEZ!!!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u"/>
              <a:t>Aurkibidea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68600" y="756600"/>
            <a:ext cx="6342299" cy="4223099"/>
          </a:xfrm>
          <a:prstGeom prst="rect">
            <a:avLst/>
          </a:prstGeom>
          <a:noFill/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u" sz="2100" dirty="0" smtClean="0"/>
              <a:t>1.Jokoa</a:t>
            </a:r>
            <a:endParaRPr lang="eu" sz="2100" dirty="0"/>
          </a:p>
          <a:p>
            <a:pPr lvl="0" rtl="0">
              <a:buNone/>
            </a:pPr>
            <a:r>
              <a:rPr lang="eu" sz="2100" dirty="0" smtClean="0"/>
              <a:t>2.Jokoaren </a:t>
            </a:r>
            <a:r>
              <a:rPr lang="eu" sz="2100" dirty="0"/>
              <a:t>oinarriak</a:t>
            </a:r>
          </a:p>
          <a:p>
            <a:pPr lvl="0" rtl="0">
              <a:buNone/>
            </a:pPr>
            <a:r>
              <a:rPr lang="eu" sz="2100" dirty="0"/>
              <a:t>3.Pantailen diseinua</a:t>
            </a:r>
          </a:p>
          <a:p>
            <a:pPr lvl="0" rtl="0">
              <a:buNone/>
            </a:pPr>
            <a:r>
              <a:rPr lang="eu" sz="2100" dirty="0"/>
              <a:t>4.Mugimenduak</a:t>
            </a:r>
          </a:p>
          <a:p>
            <a:pPr lvl="0" rtl="0">
              <a:buNone/>
            </a:pPr>
            <a:r>
              <a:rPr lang="eu" sz="2100" dirty="0"/>
              <a:t>	4.1 Mugimendu bertikalak</a:t>
            </a:r>
          </a:p>
          <a:p>
            <a:pPr lvl="0" rtl="0">
              <a:buNone/>
            </a:pPr>
            <a:r>
              <a:rPr lang="eu" sz="2100" dirty="0"/>
              <a:t>	4.2 Mugimendu horizontalak</a:t>
            </a:r>
          </a:p>
          <a:p>
            <a:pPr lvl="0" rtl="0">
              <a:buNone/>
            </a:pPr>
            <a:r>
              <a:rPr lang="eu" sz="2100" dirty="0"/>
              <a:t>5.Talkak</a:t>
            </a:r>
          </a:p>
          <a:p>
            <a:pPr lvl="0" rtl="0">
              <a:buNone/>
            </a:pPr>
            <a:r>
              <a:rPr lang="eu" sz="2100" dirty="0"/>
              <a:t>6.Pertsonaien irudikapena</a:t>
            </a:r>
          </a:p>
          <a:p>
            <a:pPr lvl="0" rtl="0">
              <a:buNone/>
            </a:pPr>
            <a:r>
              <a:rPr lang="eu" sz="2100" dirty="0"/>
              <a:t>7.Jokoaren logika</a:t>
            </a:r>
          </a:p>
          <a:p>
            <a:pPr lvl="0" rtl="0">
              <a:buNone/>
            </a:pPr>
            <a:r>
              <a:rPr lang="eu" sz="2100" dirty="0"/>
              <a:t>8.Jokagarritasuna</a:t>
            </a:r>
          </a:p>
          <a:p>
            <a:pPr lvl="0" rtl="0">
              <a:buNone/>
            </a:pPr>
            <a:r>
              <a:rPr lang="eu" sz="2100" dirty="0"/>
              <a:t>9.Salmenta aukerak</a:t>
            </a:r>
          </a:p>
          <a:p>
            <a:pPr lvl="0" rtl="0">
              <a:buNone/>
            </a:pPr>
            <a:r>
              <a:rPr lang="eu" sz="2100" dirty="0"/>
              <a:t>10.Ondorioak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8650925" y="4737150"/>
            <a:ext cx="299399" cy="24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u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9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u" sz="2400"/>
              <a:t>- Bi pilota mugitu</a:t>
            </a:r>
          </a:p>
          <a:p>
            <a:endParaRPr/>
          </a:p>
          <a:p>
            <a:pPr lvl="0" rtl="0">
              <a:buNone/>
            </a:pPr>
            <a:r>
              <a:rPr lang="eu" sz="2400"/>
              <a:t>- Plataformez osatua </a:t>
            </a:r>
          </a:p>
          <a:p>
            <a:endParaRPr/>
          </a:p>
          <a:p>
            <a:pPr lvl="0" rtl="0">
              <a:buNone/>
            </a:pPr>
            <a:r>
              <a:rPr lang="eu" sz="2400"/>
              <a:t>-Oztopoak: putzuak …</a:t>
            </a:r>
          </a:p>
          <a:p>
            <a:endParaRPr/>
          </a:p>
          <a:p>
            <a:pPr lvl="0" rtl="0">
              <a:buNone/>
            </a:pPr>
            <a:r>
              <a:rPr lang="eu" sz="2400"/>
              <a:t>-Jokoa intuitiboa</a:t>
            </a:r>
          </a:p>
          <a:p>
            <a:endParaRPr/>
          </a:p>
          <a:p>
            <a:pPr lvl="0" rtl="0">
              <a:buNone/>
            </a:pPr>
            <a:r>
              <a:rPr lang="eu" sz="2400"/>
              <a:t>- Pentsatu beharra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u"/>
              <a:t>2.</a:t>
            </a:r>
            <a:r>
              <a:rPr lang="eu">
                <a:solidFill>
                  <a:schemeClr val="dk2"/>
                </a:solidFill>
              </a:rPr>
              <a:t>Jokoaren oinarriak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30625" y="1743225"/>
            <a:ext cx="3812475" cy="28666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8686800" y="4737150"/>
            <a:ext cx="213899" cy="26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u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250625" y="1117300"/>
            <a:ext cx="4716000" cy="383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u" sz="2200" b="1"/>
              <a:t>FIREROCK AND ICE BUBBLE</a:t>
            </a:r>
          </a:p>
          <a:p>
            <a:endParaRPr/>
          </a:p>
          <a:p>
            <a:pPr lvl="0" rtl="0">
              <a:buNone/>
            </a:pPr>
            <a:r>
              <a:rPr lang="eu" sz="2200" b="1"/>
              <a:t>Jokoa</a:t>
            </a:r>
          </a:p>
          <a:p>
            <a:endParaRPr/>
          </a:p>
          <a:p>
            <a:pPr lvl="0" rtl="0">
              <a:buNone/>
            </a:pPr>
            <a:r>
              <a:rPr lang="eu" sz="2200" b="1"/>
              <a:t>Jokoaren azalpena</a:t>
            </a:r>
            <a:r>
              <a:rPr lang="eu" sz="2200"/>
              <a:t>(mugimenduak)</a:t>
            </a:r>
          </a:p>
          <a:p>
            <a:endParaRPr/>
          </a:p>
          <a:p>
            <a:pPr lvl="0" rtl="0">
              <a:buNone/>
            </a:pPr>
            <a:r>
              <a:rPr lang="eu" sz="2200" b="1"/>
              <a:t>Ranking</a:t>
            </a:r>
            <a:r>
              <a:rPr lang="eu" sz="2200"/>
              <a:t> (izena eta puntuazioa)</a:t>
            </a:r>
          </a:p>
          <a:p>
            <a:endParaRPr/>
          </a:p>
          <a:p>
            <a:pPr lvl="0" rtl="0">
              <a:buNone/>
            </a:pPr>
            <a:r>
              <a:rPr lang="eu" sz="2200" b="1"/>
              <a:t>kredituak</a:t>
            </a:r>
          </a:p>
          <a:p>
            <a:endParaRPr/>
          </a:p>
          <a:p>
            <a:pPr lvl="0" rtl="0">
              <a:buNone/>
            </a:pPr>
            <a:r>
              <a:rPr lang="eu" sz="2200" b="1"/>
              <a:t>Irten</a:t>
            </a:r>
          </a:p>
          <a:p>
            <a:endParaRPr/>
          </a:p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00199"/>
            <a:ext cx="8229600" cy="895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u" dirty="0" smtClean="0"/>
              <a:t>3.Jokoaren </a:t>
            </a:r>
            <a:r>
              <a:rPr lang="eu" dirty="0"/>
              <a:t>Menua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07350" y="1506298"/>
            <a:ext cx="3441049" cy="27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8686800" y="4739600"/>
            <a:ext cx="352800" cy="3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u">
                <a:solidFill>
                  <a:srgbClr val="FFFFFF"/>
                </a:solidFill>
              </a:rPr>
              <a:t>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026667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u" sz="2400" b="1" dirty="0"/>
              <a:t>Pantailak margotzerakoan</a:t>
            </a:r>
            <a:r>
              <a:rPr lang="eu" sz="2400" dirty="0"/>
              <a:t>		</a:t>
            </a:r>
          </a:p>
          <a:p>
            <a:pPr marL="0" lvl="0" indent="0" rtl="0">
              <a:buNone/>
            </a:pPr>
            <a:r>
              <a:rPr lang="eu" sz="2400" b="1" dirty="0"/>
              <a:t>-elementu mugikorrak:</a:t>
            </a:r>
            <a:r>
              <a:rPr lang="eu" sz="2400" dirty="0"/>
              <a:t> harriak,plataforma mugikorrak </a:t>
            </a:r>
          </a:p>
          <a:p>
            <a:endParaRPr dirty="0"/>
          </a:p>
          <a:p>
            <a:pPr marL="0" lvl="0" indent="0" rtl="0">
              <a:buNone/>
            </a:pPr>
            <a:r>
              <a:rPr lang="eu" sz="2400" b="1" dirty="0"/>
              <a:t>-elementu estatikoa: </a:t>
            </a:r>
            <a:r>
              <a:rPr lang="eu" sz="2400" dirty="0"/>
              <a:t>plataformak, putzuak, </a:t>
            </a:r>
            <a:r>
              <a:rPr lang="eu" sz="2400" dirty="0" smtClean="0"/>
              <a:t>ateak,botoia</a:t>
            </a:r>
            <a:endParaRPr lang="eu" sz="2400" dirty="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208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u" dirty="0" smtClean="0"/>
              <a:t>3.1 Pantailen </a:t>
            </a:r>
            <a:r>
              <a:rPr lang="eu" dirty="0"/>
              <a:t>diseinua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48201" y="1461826"/>
            <a:ext cx="4038600" cy="31951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hape 70"/>
          <p:cNvCxnSpPr/>
          <p:nvPr/>
        </p:nvCxnSpPr>
        <p:spPr>
          <a:xfrm rot="10800000" flipH="1">
            <a:off x="4923125" y="1765450"/>
            <a:ext cx="598799" cy="38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71"/>
          <p:cNvSpPr/>
          <p:nvPr/>
        </p:nvSpPr>
        <p:spPr>
          <a:xfrm>
            <a:off x="5521925" y="1786925"/>
            <a:ext cx="866400" cy="318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u"/>
              <a:t>atea</a:t>
            </a:r>
          </a:p>
        </p:txBody>
      </p:sp>
      <p:cxnSp>
        <p:nvCxnSpPr>
          <p:cNvPr id="72" name="Shape 72"/>
          <p:cNvCxnSpPr>
            <a:stCxn id="73" idx="1"/>
            <a:endCxn id="73" idx="0"/>
          </p:cNvCxnSpPr>
          <p:nvPr/>
        </p:nvCxnSpPr>
        <p:spPr>
          <a:xfrm rot="10800000" flipH="1">
            <a:off x="7439675" y="3551400"/>
            <a:ext cx="433200" cy="159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73"/>
          <p:cNvSpPr/>
          <p:nvPr/>
        </p:nvSpPr>
        <p:spPr>
          <a:xfrm>
            <a:off x="7439675" y="3551400"/>
            <a:ext cx="866400" cy="318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u"/>
              <a:t>harria</a:t>
            </a:r>
          </a:p>
        </p:txBody>
      </p:sp>
      <p:sp>
        <p:nvSpPr>
          <p:cNvPr id="74" name="Shape 74"/>
          <p:cNvSpPr/>
          <p:nvPr/>
        </p:nvSpPr>
        <p:spPr>
          <a:xfrm>
            <a:off x="6407375" y="3116212"/>
            <a:ext cx="1898699" cy="318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u"/>
              <a:t>plataforma estatikoa</a:t>
            </a:r>
          </a:p>
        </p:txBody>
      </p:sp>
      <p:sp>
        <p:nvSpPr>
          <p:cNvPr id="75" name="Shape 75"/>
          <p:cNvSpPr/>
          <p:nvPr/>
        </p:nvSpPr>
        <p:spPr>
          <a:xfrm>
            <a:off x="7104050" y="1653275"/>
            <a:ext cx="1202100" cy="585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u"/>
              <a:t>plataforma mugikorrak</a:t>
            </a:r>
          </a:p>
        </p:txBody>
      </p:sp>
      <p:cxnSp>
        <p:nvCxnSpPr>
          <p:cNvPr id="76" name="Shape 76"/>
          <p:cNvCxnSpPr>
            <a:endCxn id="75" idx="1"/>
          </p:cNvCxnSpPr>
          <p:nvPr/>
        </p:nvCxnSpPr>
        <p:spPr>
          <a:xfrm rot="10800000" flipH="1">
            <a:off x="6703250" y="1946224"/>
            <a:ext cx="400799" cy="722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77"/>
          <p:cNvSpPr/>
          <p:nvPr/>
        </p:nvSpPr>
        <p:spPr>
          <a:xfrm>
            <a:off x="4779450" y="2548375"/>
            <a:ext cx="1202100" cy="318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u"/>
              <a:t>putzuak</a:t>
            </a:r>
          </a:p>
        </p:txBody>
      </p:sp>
      <p:sp>
        <p:nvSpPr>
          <p:cNvPr id="78" name="Shape 78"/>
          <p:cNvSpPr/>
          <p:nvPr/>
        </p:nvSpPr>
        <p:spPr>
          <a:xfrm>
            <a:off x="6569650" y="4311850"/>
            <a:ext cx="1068899" cy="318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u"/>
              <a:t>botoiak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789925" y="4656975"/>
            <a:ext cx="213899" cy="23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u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2551250"/>
            <a:ext cx="3138825" cy="25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213450" y="33975"/>
            <a:ext cx="3042275" cy="248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187100" y="2551250"/>
            <a:ext cx="3042275" cy="260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6330348" y="33975"/>
            <a:ext cx="2865499" cy="248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6277650" y="2551249"/>
            <a:ext cx="2865499" cy="25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0" y="33973"/>
            <a:ext cx="3138825" cy="248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ntailakDemo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47650" y="110703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u" sz="2000"/>
              <a:t>-</a:t>
            </a:r>
            <a:r>
              <a:rPr lang="eu" sz="2000" b="1"/>
              <a:t>Tekla ezberdinak</a:t>
            </a:r>
            <a:r>
              <a:rPr lang="eu" sz="2000"/>
              <a:t> erabili</a:t>
            </a:r>
          </a:p>
          <a:p>
            <a:pPr>
              <a:buNone/>
            </a:pPr>
            <a:r>
              <a:rPr lang="eu" sz="2000"/>
              <a:t>-</a:t>
            </a:r>
            <a:r>
              <a:rPr lang="eu" sz="2000" b="1"/>
              <a:t>Mugimenduak errealagoak</a:t>
            </a:r>
            <a:r>
              <a:rPr lang="eu" sz="2000"/>
              <a:t> :</a:t>
            </a:r>
            <a:r>
              <a:rPr lang="eu" sz="2000" b="1"/>
              <a:t>inertzia</a:t>
            </a:r>
            <a:r>
              <a:rPr lang="eu" sz="2000"/>
              <a:t> aldagaia → tiro parabolikoa zuzenen bidez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04200" y="3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u"/>
              <a:t>4.Mugimenduak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5100" y="2135450"/>
            <a:ext cx="2314575" cy="274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414700" y="2103837"/>
            <a:ext cx="2314575" cy="28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681282" y="2135450"/>
            <a:ext cx="2035567" cy="28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8833800" y="4737325"/>
            <a:ext cx="256800" cy="25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u">
                <a:solidFill>
                  <a:srgbClr val="FFFFFF"/>
                </a:solidFill>
              </a:rPr>
              <a:t>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44251"/>
            <a:ext cx="3754760" cy="34877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u" sz="2000" dirty="0"/>
              <a:t>
-SALTOA ETA GRABITATEA</a:t>
            </a:r>
          </a:p>
          <a:p>
            <a:endParaRPr dirty="0"/>
          </a:p>
          <a:p>
            <a:pPr lvl="0" rtl="0">
              <a:buNone/>
            </a:pPr>
            <a:r>
              <a:rPr lang="eu" sz="2000" dirty="0"/>
              <a:t>-</a:t>
            </a:r>
            <a:r>
              <a:rPr lang="eu" sz="2000" b="1" dirty="0"/>
              <a:t>Grabitatea:</a:t>
            </a:r>
          </a:p>
          <a:p>
            <a:pPr marL="457200" lvl="0" indent="457200" rtl="0">
              <a:buNone/>
            </a:pPr>
            <a:r>
              <a:rPr lang="eu" sz="2000" dirty="0"/>
              <a:t>talka detekzioa</a:t>
            </a:r>
          </a:p>
          <a:p>
            <a:endParaRPr dirty="0"/>
          </a:p>
          <a:p>
            <a:pPr lvl="0" rtl="0">
              <a:buNone/>
            </a:pPr>
            <a:r>
              <a:rPr lang="eu" sz="2000" dirty="0"/>
              <a:t>-</a:t>
            </a:r>
            <a:r>
              <a:rPr lang="eu" sz="2000" b="1" dirty="0"/>
              <a:t>Saltoa:</a:t>
            </a:r>
          </a:p>
          <a:p>
            <a:pPr marL="914400" lvl="0" indent="0" rtl="0">
              <a:buNone/>
            </a:pPr>
            <a:r>
              <a:rPr lang="eu" sz="2000" dirty="0"/>
              <a:t>tekla sakaturik eta bolaren azpian elementu bat badago</a:t>
            </a:r>
          </a:p>
          <a:p>
            <a:pPr>
              <a:buNone/>
            </a:pPr>
            <a:r>
              <a:rPr lang="eu" sz="2000" dirty="0"/>
              <a:t> 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u"/>
              <a:t>4.1 Mugimendu bertikalak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8747175" y="4673000"/>
            <a:ext cx="267300" cy="25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u">
                <a:solidFill>
                  <a:srgbClr val="FFFFFF"/>
                </a:solidFill>
              </a:rPr>
              <a:t>8</a:t>
            </a:r>
          </a:p>
        </p:txBody>
      </p:sp>
      <p:pic>
        <p:nvPicPr>
          <p:cNvPr id="6" name="mugimenduBertikalak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427984" y="1329612"/>
            <a:ext cx="4392149" cy="329411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176</Words>
  <Application>Microsoft Office PowerPoint</Application>
  <PresentationFormat>Presentación en pantalla (16:9)</PresentationFormat>
  <Paragraphs>132</Paragraphs>
  <Slides>17</Slides>
  <Notes>16</Notes>
  <HiddenSlides>0</HiddenSlides>
  <MMClips>4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wave</vt:lpstr>
      <vt:lpstr>Diapositiva 1</vt:lpstr>
      <vt:lpstr>Aurkibidea</vt:lpstr>
      <vt:lpstr>2.Jokoaren oinarriak</vt:lpstr>
      <vt:lpstr>3.Jokoaren Menua</vt:lpstr>
      <vt:lpstr>3.1 Pantailen diseinua</vt:lpstr>
      <vt:lpstr>Diapositiva 6</vt:lpstr>
      <vt:lpstr>Diapositiva 7</vt:lpstr>
      <vt:lpstr>4.Mugimenduak</vt:lpstr>
      <vt:lpstr>4.1 Mugimendu bertikalak</vt:lpstr>
      <vt:lpstr>4.2 Mugimendu horizontalak</vt:lpstr>
      <vt:lpstr>5.Talkak</vt:lpstr>
      <vt:lpstr>6.Pertsonaien irudikapena</vt:lpstr>
      <vt:lpstr>7. Jokoaren logika</vt:lpstr>
      <vt:lpstr>8. Jokagarritasuna</vt:lpstr>
      <vt:lpstr>9.Salmenta aukerak</vt:lpstr>
      <vt:lpstr>10.Ondorioak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Ane</cp:lastModifiedBy>
  <cp:revision>6</cp:revision>
  <dcterms:modified xsi:type="dcterms:W3CDTF">2014-01-23T13:40:24Z</dcterms:modified>
</cp:coreProperties>
</file>