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8229600" cx="14630400"/>
  <p:notesSz cx="8229600" cy="14630400"/>
  <p:embeddedFontLst>
    <p:embeddedFont>
      <p:font typeface="Nunito SemiBold"/>
      <p:regular r:id="rId11"/>
      <p:bold r:id="rId12"/>
      <p:italic r:id="rId13"/>
      <p:boldItalic r:id="rId14"/>
    </p:embeddedFont>
    <p:embeddedFont>
      <p:font typeface="Lexend SemiBold"/>
      <p:regular r:id="rId15"/>
      <p:bold r:id="rId16"/>
    </p:embeddedFont>
    <p:embeddedFont>
      <p:font typeface="Lexend Medium"/>
      <p:regular r:id="rId17"/>
      <p:bold r:id="rId18"/>
    </p:embeddedFont>
    <p:embeddedFont>
      <p:font typeface="Roboto SemiBold"/>
      <p:regular r:id="rId19"/>
      <p:bold r:id="rId20"/>
      <p:italic r:id="rId21"/>
      <p:boldItalic r:id="rId22"/>
    </p:embeddedFont>
    <p:embeddedFont>
      <p:font typeface="P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emiBold-bold.fntdata"/><Relationship Id="rId22" Type="http://schemas.openxmlformats.org/officeDocument/2006/relationships/font" Target="fonts/RobotoSemiBold-boldItalic.fntdata"/><Relationship Id="rId21" Type="http://schemas.openxmlformats.org/officeDocument/2006/relationships/font" Target="fonts/RobotoSemiBold-italic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font" Target="fonts/NunitoSemiBold-regular.fntdata"/><Relationship Id="rId10" Type="http://schemas.openxmlformats.org/officeDocument/2006/relationships/slide" Target="slides/slide6.xml"/><Relationship Id="rId13" Type="http://schemas.openxmlformats.org/officeDocument/2006/relationships/font" Target="fonts/NunitoSemiBold-italic.fntdata"/><Relationship Id="rId12" Type="http://schemas.openxmlformats.org/officeDocument/2006/relationships/font" Target="fonts/NunitoSemiBold-bold.fntdata"/><Relationship Id="rId15" Type="http://schemas.openxmlformats.org/officeDocument/2006/relationships/font" Target="fonts/LexendSemiBold-regular.fntdata"/><Relationship Id="rId14" Type="http://schemas.openxmlformats.org/officeDocument/2006/relationships/font" Target="fonts/NunitoSemiBold-boldItalic.fntdata"/><Relationship Id="rId17" Type="http://schemas.openxmlformats.org/officeDocument/2006/relationships/font" Target="fonts/LexendMedium-regular.fntdata"/><Relationship Id="rId16" Type="http://schemas.openxmlformats.org/officeDocument/2006/relationships/font" Target="fonts/LexendSemiBold-bold.fntdata"/><Relationship Id="rId19" Type="http://schemas.openxmlformats.org/officeDocument/2006/relationships/font" Target="fonts/RobotoSemiBold-regular.fntdata"/><Relationship Id="rId18" Type="http://schemas.openxmlformats.org/officeDocument/2006/relationships/font" Target="fonts/LexendMedium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" name="Google Shape;4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3516b58057c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" name="Google Shape;50;g3516b58057c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g3516b58057c_0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16b58057c_0_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8" name="Google Shape;68;g3516b58057c_0_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g3516b58057c_0_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b58057c_0_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g3516b58057c_0_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3516b58057c_0_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516b58057c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516b58057c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516b58057c_0_5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hyperlink" Target="https://gamma.app/?utm_source=made-with-gamma" TargetMode="External"/><Relationship Id="rId4" Type="http://schemas.openxmlformats.org/officeDocument/2006/relationships/image" Target="../media/image9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" name="Google Shape;15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3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" name="Google Shape;19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4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5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7" name="Google Shape;27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6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1" name="Google Shape;31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7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" name="Google Shape;3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4630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2E">
              <a:alpha val="7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8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1.jpg"/><Relationship Id="rId4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Relationship Id="rId4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1.jpg"/><Relationship Id="rId4" Type="http://schemas.openxmlformats.org/officeDocument/2006/relationships/image" Target="../media/image2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1.jpg"/><Relationship Id="rId4" Type="http://schemas.openxmlformats.org/officeDocument/2006/relationships/image" Target="../media/image1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" name="Google Shape;44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10"/>
          <p:cNvSpPr/>
          <p:nvPr/>
        </p:nvSpPr>
        <p:spPr>
          <a:xfrm>
            <a:off x="703500" y="2814522"/>
            <a:ext cx="8736900" cy="18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Nunito SemiBold"/>
              <a:buNone/>
            </a:pPr>
            <a:r>
              <a:rPr lang="en-US" sz="6400">
                <a:solidFill>
                  <a:srgbClr val="FFFFFF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Echo Player</a:t>
            </a:r>
            <a:endParaRPr i="0" sz="6400" u="none" cap="none" strike="noStrike"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46" name="Google Shape;46;p10"/>
          <p:cNvSpPr/>
          <p:nvPr/>
        </p:nvSpPr>
        <p:spPr>
          <a:xfrm>
            <a:off x="609524" y="4115042"/>
            <a:ext cx="74685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1850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Let’s Feel the , Music , Allow your soul to Jump out of that jail. </a:t>
            </a:r>
            <a:endParaRPr b="0" i="0" sz="1850" u="none" cap="none" strike="noStrike"/>
          </a:p>
        </p:txBody>
      </p:sp>
      <p:pic>
        <p:nvPicPr>
          <p:cNvPr id="47" name="Google Shape;4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404200" y="1625574"/>
            <a:ext cx="4966000" cy="497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837724" y="2485787"/>
            <a:ext cx="1124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Nunito SemiBold"/>
              <a:buNone/>
            </a:pPr>
            <a:r>
              <a:rPr b="1" lang="en-US" sz="44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 Music platform</a:t>
            </a:r>
            <a:endParaRPr b="0" i="0" sz="4400" u="none" cap="none" strike="noStrike"/>
          </a:p>
        </p:txBody>
      </p:sp>
      <p:sp>
        <p:nvSpPr>
          <p:cNvPr id="54" name="Google Shape;54;p11"/>
          <p:cNvSpPr/>
          <p:nvPr/>
        </p:nvSpPr>
        <p:spPr>
          <a:xfrm>
            <a:off x="837724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55" name="Google Shape;55;p11"/>
          <p:cNvSpPr/>
          <p:nvPr/>
        </p:nvSpPr>
        <p:spPr>
          <a:xfrm>
            <a:off x="837724" y="4379357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56" name="Google Shape;56;p11"/>
          <p:cNvSpPr/>
          <p:nvPr/>
        </p:nvSpPr>
        <p:spPr>
          <a:xfrm>
            <a:off x="7614761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57" name="Google Shape;57;p11"/>
          <p:cNvSpPr/>
          <p:nvPr/>
        </p:nvSpPr>
        <p:spPr>
          <a:xfrm>
            <a:off x="957261" y="3620832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22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Our Mission</a:t>
            </a:r>
            <a:endParaRPr sz="2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17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create a Clone of music platform &amp; cover all the operation which are included in Django Project , ( C R U D ) operations.</a:t>
            </a:r>
            <a:endParaRPr sz="17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45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58" name="Google Shape;58;p11" title="photo-1557682250-33bd709cbe85.jpeg"/>
          <p:cNvPicPr preferRelativeResize="0"/>
          <p:nvPr/>
        </p:nvPicPr>
        <p:blipFill rotWithShape="1">
          <a:blip r:embed="rId3">
            <a:alphaModFix/>
          </a:blip>
          <a:srcRect b="9832" l="0" r="0" t="9832"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1"/>
          <p:cNvSpPr txBox="1"/>
          <p:nvPr/>
        </p:nvSpPr>
        <p:spPr>
          <a:xfrm>
            <a:off x="823250" y="2210225"/>
            <a:ext cx="65502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Media Player</a:t>
            </a:r>
            <a:endParaRPr sz="55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0" name="Google Shape;60;p11"/>
          <p:cNvSpPr txBox="1"/>
          <p:nvPr/>
        </p:nvSpPr>
        <p:spPr>
          <a:xfrm>
            <a:off x="1064850" y="3659825"/>
            <a:ext cx="7086900" cy="19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Our Goal is to CReate a clone of media player , and need to cover all the operation on database ( C R U D ).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Based on that we Follow the structure .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pic>
        <p:nvPicPr>
          <p:cNvPr id="61" name="Google Shape;61;p11" title="WhatsApp Image 2025-04-28 at 21.16.20_d9129201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4750" y="4738224"/>
            <a:ext cx="6366600" cy="29181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62" name="Google Shape;62;p11"/>
          <p:cNvSpPr txBox="1"/>
          <p:nvPr/>
        </p:nvSpPr>
        <p:spPr>
          <a:xfrm>
            <a:off x="12366500" y="5820825"/>
            <a:ext cx="899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4A86E8"/>
                </a:solidFill>
              </a:rPr>
              <a:t>Songs</a:t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63" name="Google Shape;63;p11"/>
          <p:cNvSpPr txBox="1"/>
          <p:nvPr/>
        </p:nvSpPr>
        <p:spPr>
          <a:xfrm>
            <a:off x="12393325" y="7122800"/>
            <a:ext cx="1932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Upload Song</a:t>
            </a:r>
            <a:endParaRPr sz="1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4A86E8"/>
                </a:solidFill>
              </a:rPr>
              <a:t>Home</a:t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64" name="Google Shape;64;p11"/>
          <p:cNvSpPr txBox="1"/>
          <p:nvPr/>
        </p:nvSpPr>
        <p:spPr>
          <a:xfrm>
            <a:off x="11077950" y="5726875"/>
            <a:ext cx="10062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Update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delete 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Create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/>
              <a:t>retrieve</a:t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65" name="Google Shape;65;p11"/>
          <p:cNvSpPr txBox="1"/>
          <p:nvPr/>
        </p:nvSpPr>
        <p:spPr>
          <a:xfrm>
            <a:off x="10836350" y="2424975"/>
            <a:ext cx="38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2"/>
          <p:cNvSpPr/>
          <p:nvPr/>
        </p:nvSpPr>
        <p:spPr>
          <a:xfrm>
            <a:off x="837724" y="2485787"/>
            <a:ext cx="1124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Nunito SemiBold"/>
              <a:buNone/>
            </a:pPr>
            <a:r>
              <a:rPr b="1" lang="en-US" sz="44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 Music platform</a:t>
            </a:r>
            <a:endParaRPr b="0" i="0" sz="4400" u="none" cap="none" strike="noStrike"/>
          </a:p>
        </p:txBody>
      </p:sp>
      <p:sp>
        <p:nvSpPr>
          <p:cNvPr id="72" name="Google Shape;72;p12"/>
          <p:cNvSpPr/>
          <p:nvPr/>
        </p:nvSpPr>
        <p:spPr>
          <a:xfrm>
            <a:off x="837724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73" name="Google Shape;73;p12"/>
          <p:cNvSpPr/>
          <p:nvPr/>
        </p:nvSpPr>
        <p:spPr>
          <a:xfrm>
            <a:off x="837724" y="4379357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74" name="Google Shape;74;p12"/>
          <p:cNvSpPr/>
          <p:nvPr/>
        </p:nvSpPr>
        <p:spPr>
          <a:xfrm>
            <a:off x="7614761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75" name="Google Shape;75;p12"/>
          <p:cNvSpPr/>
          <p:nvPr/>
        </p:nvSpPr>
        <p:spPr>
          <a:xfrm>
            <a:off x="957261" y="3620832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22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Our Mission</a:t>
            </a:r>
            <a:endParaRPr sz="2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17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create a Clone of music platform &amp; cover all the operation which are included in Django Project , ( C R U D ) operations.</a:t>
            </a:r>
            <a:endParaRPr sz="17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45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76" name="Google Shape;76;p12" title="photo-1557682250-33bd709cbe85.jpeg"/>
          <p:cNvPicPr preferRelativeResize="0"/>
          <p:nvPr/>
        </p:nvPicPr>
        <p:blipFill rotWithShape="1">
          <a:blip r:embed="rId3">
            <a:alphaModFix/>
          </a:blip>
          <a:srcRect b="9832" l="0" r="0" t="9832"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2"/>
          <p:cNvSpPr txBox="1"/>
          <p:nvPr/>
        </p:nvSpPr>
        <p:spPr>
          <a:xfrm>
            <a:off x="527950" y="720350"/>
            <a:ext cx="65502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Home Page</a:t>
            </a:r>
            <a:endParaRPr sz="55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78" name="Google Shape;78;p12"/>
          <p:cNvSpPr txBox="1"/>
          <p:nvPr/>
        </p:nvSpPr>
        <p:spPr>
          <a:xfrm>
            <a:off x="400400" y="2424975"/>
            <a:ext cx="6436200" cy="4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 the home page , we retrieve all the songs from </a:t>
            </a: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the</a:t>
            </a: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database , and displaying them with good user interface.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and there are some </a:t>
            </a: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logos which can allow to interact with the database and .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DustBin : TO delete Songs.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Post : That Post Symbol , to upload the song.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By Clicking on the details , we can also edit them.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Playing and pausing symbols , to interact with the data , ( play songs and traversing to other songs ).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9" name="Google Shape;79;p12"/>
          <p:cNvSpPr txBox="1"/>
          <p:nvPr/>
        </p:nvSpPr>
        <p:spPr>
          <a:xfrm>
            <a:off x="12366500" y="5820825"/>
            <a:ext cx="899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80" name="Google Shape;80;p12"/>
          <p:cNvSpPr txBox="1"/>
          <p:nvPr/>
        </p:nvSpPr>
        <p:spPr>
          <a:xfrm>
            <a:off x="12393325" y="7122800"/>
            <a:ext cx="1932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81" name="Google Shape;81;p12"/>
          <p:cNvSpPr txBox="1"/>
          <p:nvPr/>
        </p:nvSpPr>
        <p:spPr>
          <a:xfrm>
            <a:off x="11077950" y="5726875"/>
            <a:ext cx="10062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82" name="Google Shape;82;p12"/>
          <p:cNvSpPr txBox="1"/>
          <p:nvPr/>
        </p:nvSpPr>
        <p:spPr>
          <a:xfrm>
            <a:off x="10836350" y="2424975"/>
            <a:ext cx="38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3125" y="1981025"/>
            <a:ext cx="6832800" cy="4554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837724" y="2485787"/>
            <a:ext cx="1124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Nunito SemiBold"/>
              <a:buNone/>
            </a:pPr>
            <a:r>
              <a:rPr b="1" lang="en-US" sz="44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 Music platform</a:t>
            </a:r>
            <a:endParaRPr b="0" i="0" sz="4400" u="none" cap="none" strike="noStrike"/>
          </a:p>
        </p:txBody>
      </p:sp>
      <p:sp>
        <p:nvSpPr>
          <p:cNvPr id="90" name="Google Shape;90;p13"/>
          <p:cNvSpPr/>
          <p:nvPr/>
        </p:nvSpPr>
        <p:spPr>
          <a:xfrm>
            <a:off x="837724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91" name="Google Shape;91;p13"/>
          <p:cNvSpPr/>
          <p:nvPr/>
        </p:nvSpPr>
        <p:spPr>
          <a:xfrm>
            <a:off x="837724" y="4379357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92" name="Google Shape;92;p13"/>
          <p:cNvSpPr/>
          <p:nvPr/>
        </p:nvSpPr>
        <p:spPr>
          <a:xfrm>
            <a:off x="7614761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93" name="Google Shape;93;p13"/>
          <p:cNvSpPr/>
          <p:nvPr/>
        </p:nvSpPr>
        <p:spPr>
          <a:xfrm>
            <a:off x="957261" y="3620832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22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Our Mission</a:t>
            </a:r>
            <a:endParaRPr sz="2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17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create a Clone of music platform &amp; cover all the operation which are included in Django Project , ( C R U D ) operations.</a:t>
            </a:r>
            <a:endParaRPr sz="17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45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94" name="Google Shape;94;p13" title="photo-1557682250-33bd709cbe85.jpeg"/>
          <p:cNvPicPr preferRelativeResize="0"/>
          <p:nvPr/>
        </p:nvPicPr>
        <p:blipFill rotWithShape="1">
          <a:blip r:embed="rId3">
            <a:alphaModFix/>
          </a:blip>
          <a:srcRect b="9832" l="0" r="0" t="9832"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/>
        </p:nvSpPr>
        <p:spPr>
          <a:xfrm>
            <a:off x="527950" y="720350"/>
            <a:ext cx="65502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Uploading</a:t>
            </a:r>
            <a:endParaRPr sz="55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400400" y="2424975"/>
            <a:ext cx="6436200" cy="46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In this page we can upload songs to the database ,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it contains :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Title of the song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Artist of the song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Audio File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Cover Image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Here we are performing the CREATE operation.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366500" y="5820825"/>
            <a:ext cx="899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393325" y="7122800"/>
            <a:ext cx="1932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99" name="Google Shape;99;p13"/>
          <p:cNvSpPr txBox="1"/>
          <p:nvPr/>
        </p:nvSpPr>
        <p:spPr>
          <a:xfrm>
            <a:off x="11077950" y="5726875"/>
            <a:ext cx="10062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100" name="Google Shape;100;p13"/>
          <p:cNvSpPr txBox="1"/>
          <p:nvPr/>
        </p:nvSpPr>
        <p:spPr>
          <a:xfrm>
            <a:off x="10836350" y="2424975"/>
            <a:ext cx="38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06750" y="1548937"/>
            <a:ext cx="6436200" cy="5292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4"/>
          <p:cNvSpPr/>
          <p:nvPr/>
        </p:nvSpPr>
        <p:spPr>
          <a:xfrm>
            <a:off x="837724" y="2485787"/>
            <a:ext cx="1124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Nunito SemiBold"/>
              <a:buNone/>
            </a:pPr>
            <a:r>
              <a:rPr b="1" lang="en-US" sz="44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 Music platform</a:t>
            </a:r>
            <a:endParaRPr b="0" i="0" sz="4400" u="none" cap="none" strike="noStrike"/>
          </a:p>
        </p:txBody>
      </p:sp>
      <p:sp>
        <p:nvSpPr>
          <p:cNvPr id="108" name="Google Shape;108;p14"/>
          <p:cNvSpPr/>
          <p:nvPr/>
        </p:nvSpPr>
        <p:spPr>
          <a:xfrm>
            <a:off x="837724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109" name="Google Shape;109;p14"/>
          <p:cNvSpPr/>
          <p:nvPr/>
        </p:nvSpPr>
        <p:spPr>
          <a:xfrm>
            <a:off x="837724" y="4379357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b="0" i="0" sz="1850" u="none" cap="none" strike="noStrike"/>
          </a:p>
        </p:txBody>
      </p:sp>
      <p:sp>
        <p:nvSpPr>
          <p:cNvPr id="110" name="Google Shape;110;p14"/>
          <p:cNvSpPr/>
          <p:nvPr/>
        </p:nvSpPr>
        <p:spPr>
          <a:xfrm>
            <a:off x="7614761" y="3788093"/>
            <a:ext cx="2816100" cy="351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00"/>
              <a:buFont typeface="Nunito SemiBold"/>
              <a:buNone/>
            </a:pPr>
            <a:r>
              <a:t/>
            </a:r>
            <a:endParaRPr b="0" i="0" sz="2200" u="none" cap="none" strike="noStrike"/>
          </a:p>
        </p:txBody>
      </p:sp>
      <p:sp>
        <p:nvSpPr>
          <p:cNvPr id="111" name="Google Shape;111;p14"/>
          <p:cNvSpPr/>
          <p:nvPr/>
        </p:nvSpPr>
        <p:spPr>
          <a:xfrm>
            <a:off x="957261" y="3620832"/>
            <a:ext cx="6185400" cy="11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22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Our Mission</a:t>
            </a:r>
            <a:endParaRPr sz="2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lang="en-US" sz="1750">
                <a:solidFill>
                  <a:srgbClr val="FFFFFF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create a Clone of music platform &amp; cover all the operation which are included in Django Project , ( C R U D ) operations.</a:t>
            </a:r>
            <a:endParaRPr sz="17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250">
              <a:solidFill>
                <a:srgbClr val="FFFFFF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t/>
            </a:r>
            <a:endParaRPr sz="1450">
              <a:solidFill>
                <a:srgbClr val="FFFFFF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pic>
        <p:nvPicPr>
          <p:cNvPr id="112" name="Google Shape;112;p14" title="photo-1557682250-33bd709cbe85.jpeg"/>
          <p:cNvPicPr preferRelativeResize="0"/>
          <p:nvPr/>
        </p:nvPicPr>
        <p:blipFill rotWithShape="1">
          <a:blip r:embed="rId3">
            <a:alphaModFix/>
          </a:blip>
          <a:srcRect b="9832" l="0" r="0" t="9832"/>
          <a:stretch/>
        </p:blipFill>
        <p:spPr>
          <a:xfrm>
            <a:off x="0" y="0"/>
            <a:ext cx="14630400" cy="822960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4"/>
          <p:cNvSpPr txBox="1"/>
          <p:nvPr/>
        </p:nvSpPr>
        <p:spPr>
          <a:xfrm>
            <a:off x="527950" y="720350"/>
            <a:ext cx="6550200" cy="14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500">
                <a:solidFill>
                  <a:schemeClr val="lt1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Project Structure</a:t>
            </a:r>
            <a:endParaRPr sz="5500">
              <a:solidFill>
                <a:schemeClr val="lt1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14" name="Google Shape;114;p14"/>
          <p:cNvSpPr txBox="1"/>
          <p:nvPr/>
        </p:nvSpPr>
        <p:spPr>
          <a:xfrm>
            <a:off x="1164125" y="3620825"/>
            <a:ext cx="5859000" cy="15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This is the </a:t>
            </a: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structure</a:t>
            </a: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we followed to implement the media player </a:t>
            </a: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practically</a:t>
            </a:r>
            <a:r>
              <a:rPr lang="en-US" sz="19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 . </a:t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15" name="Google Shape;115;p14"/>
          <p:cNvSpPr txBox="1"/>
          <p:nvPr/>
        </p:nvSpPr>
        <p:spPr>
          <a:xfrm>
            <a:off x="12366500" y="5820825"/>
            <a:ext cx="899400" cy="22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4A86E8"/>
              </a:solidFill>
            </a:endParaRPr>
          </a:p>
        </p:txBody>
      </p:sp>
      <p:sp>
        <p:nvSpPr>
          <p:cNvPr id="116" name="Google Shape;116;p14"/>
          <p:cNvSpPr txBox="1"/>
          <p:nvPr/>
        </p:nvSpPr>
        <p:spPr>
          <a:xfrm>
            <a:off x="12393325" y="7122800"/>
            <a:ext cx="19329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4A86E8"/>
              </a:solidFill>
            </a:endParaRPr>
          </a:p>
        </p:txBody>
      </p:sp>
      <p:sp>
        <p:nvSpPr>
          <p:cNvPr id="117" name="Google Shape;117;p14"/>
          <p:cNvSpPr txBox="1"/>
          <p:nvPr/>
        </p:nvSpPr>
        <p:spPr>
          <a:xfrm>
            <a:off x="11077950" y="5726875"/>
            <a:ext cx="1006200" cy="61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4A86E8"/>
              </a:solidFill>
            </a:endParaRPr>
          </a:p>
        </p:txBody>
      </p:sp>
      <p:sp>
        <p:nvSpPr>
          <p:cNvPr id="118" name="Google Shape;118;p14"/>
          <p:cNvSpPr txBox="1"/>
          <p:nvPr/>
        </p:nvSpPr>
        <p:spPr>
          <a:xfrm>
            <a:off x="10836350" y="2424975"/>
            <a:ext cx="3807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89788" y="1014400"/>
            <a:ext cx="2943300" cy="64962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/>
          <p:nvPr/>
        </p:nvSpPr>
        <p:spPr>
          <a:xfrm>
            <a:off x="837724" y="3039785"/>
            <a:ext cx="11265000" cy="14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858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8850"/>
              <a:buFont typeface="Nunito SemiBold"/>
              <a:buNone/>
            </a:pPr>
            <a:r>
              <a:rPr b="1" i="0" lang="en-US" sz="8850" u="none" cap="none" strike="noStrike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           THANK YOU</a:t>
            </a:r>
            <a:endParaRPr b="0" i="0" sz="8850" u="none" cap="none" strike="noStrike"/>
          </a:p>
        </p:txBody>
      </p:sp>
      <p:sp>
        <p:nvSpPr>
          <p:cNvPr id="126" name="Google Shape;126;p15"/>
          <p:cNvSpPr/>
          <p:nvPr/>
        </p:nvSpPr>
        <p:spPr>
          <a:xfrm>
            <a:off x="837724" y="4806791"/>
            <a:ext cx="129549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16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50"/>
              <a:buFont typeface="PT Sans"/>
              <a:buNone/>
            </a:pPr>
            <a:r>
              <a:rPr b="0" i="0" lang="en-US" sz="1850" u="none" cap="none" strike="noStrike">
                <a:solidFill>
                  <a:srgbClr val="FFFFFF"/>
                </a:solidFill>
                <a:latin typeface="PT Sans"/>
                <a:ea typeface="PT Sans"/>
                <a:cs typeface="PT Sans"/>
                <a:sym typeface="PT Sans"/>
              </a:rPr>
              <a:t>                                </a:t>
            </a:r>
            <a:endParaRPr b="0" i="0" sz="1850" u="none" cap="none" strike="noStrik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