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we'll explore how our focus on 3 core stories is transforming our cryptographic capabilities from a cost center into a strategic asset, driving innovation and building unbreakable operational excellence.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ea1781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ea1781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Full ownership of cryptographic keys and operations within our own infrastructure.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ea1781d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ea1781d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Full ownership and autonomy of our own solutions.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ea1781d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ea1781d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User-Centric Design: Onboarding flows that educate and empower users about security, rather than just overwhelming them.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ea1781d5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ea1781d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User-Centric Design: Onboarding flows that educate and empower users about security, rather than just overwhelming them.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ea1781d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ea1781d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feat would be a test of our Operational Excellence.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Presents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Strategic Pillars of Our Cryptographic Evolution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Sovereign &amp; Secure Foundation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On-Premise Cryptographic Service Provider (CSP)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Vision: A cloud-based, private cryptographic service provider.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Foundation for Innovation: This platform is the bedrock upon which we are building all future security and CSP user experience initiatives.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Reduced Operational Costs as we migrate away from vendors’ lock 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Sovereign &amp; Secure Foundation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On-Premise Cryptographic Service Provider (CSP)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Tailored </a:t>
            </a:r>
            <a:r>
              <a:rPr lang="en"/>
              <a:t>Countermeasures That Money Can't Buy: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Cache Defense: Proprietary techniques to protect against side-channel attacks, a unique competitive advantage.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Permit-Based Cipher Service: Fine-grained, policy-driven file encryption ensuring only authorized processes and users can decrypt data (currently also getting into file ciphering).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Going beyond solutions not available in the industry (The side effect - </a:t>
            </a:r>
            <a:r>
              <a:rPr lang="en"/>
              <a:t>8 patents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Result: Not just cheaper, but fundamentally more secure and resilient.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the User Experience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Reimagining the Developer &amp; Customer Onboarding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Vision: </a:t>
            </a:r>
            <a:r>
              <a:rPr lang="en"/>
              <a:t>Make security seamless, intuitive, and a facilitator of growth.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User-Centric Design: Onboarding flows that educate and empower users about security, rather than just overwhelming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Achieving Operational Excellence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Reimagining the Developer &amp; Customer Onboarding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Vision: </a:t>
            </a:r>
            <a:r>
              <a:rPr lang="en"/>
              <a:t>A Proactive Stance on Security &amp; Compliance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Beyond Checklists: Operational excellence is our proactive, ingrained practice.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are providing </a:t>
            </a:r>
            <a:r>
              <a:rPr lang="en"/>
              <a:t>facilities</a:t>
            </a:r>
            <a:r>
              <a:rPr lang="en"/>
              <a:t> and tools to enable PCI compliance.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started the first key ceremony SOP and </a:t>
            </a:r>
            <a:r>
              <a:rPr lang="en"/>
              <a:t>committee, and we covered PII and PCI key ceremonies. 1 of which is semi-automated (reviewed and guarded by Cyber Team).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Achieving Operational Excellence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Orchestrating the Post-Quantum Transition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Vision: Crypto-Agility to achieve seamless and </a:t>
            </a:r>
            <a:r>
              <a:rPr lang="en"/>
              <a:t>resilient</a:t>
            </a:r>
            <a:r>
              <a:rPr lang="en"/>
              <a:t> migration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feat would be a test of our Operational Excellence.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Critical Enabler: Our "Crypto Guild" culture ensures every team moves in sync during this complex, multi-year transition.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PQC Plan is an Operations Plan: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Phase 1: Inventory &amp; Assessment (Cataloging all crypto assets).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Phase 2: Testing &amp; Integration (Lab testing of PQC algorithms).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Phase 3: Hybrid Deployment (Running classical and PQC in parallel).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Phase 4: Full Migration &amp; Sunset.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