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0305"/>
    <a:srgbClr val="AEEAFA"/>
    <a:srgbClr val="299CFF"/>
    <a:srgbClr val="FF0000"/>
    <a:srgbClr val="220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56074" y="1234907"/>
            <a:ext cx="7948246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rgbClr val="DD0305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56074" y="3714582"/>
            <a:ext cx="7948246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9611"/>
            <a:ext cx="10515600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D030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ezentr.com/templates/formula-1-powerpoint-template/#google_vignette" TargetMode="External"/><Relationship Id="rId2" Type="http://schemas.openxmlformats.org/officeDocument/2006/relationships/hyperlink" Target="https://www.formula1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Statistika</a:t>
            </a:r>
            <a:r>
              <a:rPr lang="en-US" dirty="0"/>
              <a:t> </a:t>
            </a:r>
            <a:r>
              <a:rPr lang="en-US" dirty="0" err="1"/>
              <a:t>Formule</a:t>
            </a:r>
            <a:r>
              <a:rPr lang="en-US" dirty="0"/>
              <a:t>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/>
              <a:t>Urša</a:t>
            </a:r>
            <a:r>
              <a:rPr lang="en-US" b="1" dirty="0"/>
              <a:t> </a:t>
            </a:r>
            <a:r>
              <a:rPr lang="en-US" b="1" dirty="0" err="1"/>
              <a:t>Kumelj</a:t>
            </a:r>
            <a:r>
              <a:rPr lang="en-US" b="1" dirty="0"/>
              <a:t> in Miha </a:t>
            </a:r>
            <a:r>
              <a:rPr lang="en-US" b="1" dirty="0" err="1"/>
              <a:t>Rakovec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Podatkovne</a:t>
            </a:r>
            <a:r>
              <a:rPr lang="en-US" dirty="0"/>
              <a:t> </a:t>
            </a:r>
            <a:r>
              <a:rPr lang="en-US" dirty="0" err="1"/>
              <a:t>tabele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57AB71-66F3-D042-A9C4-5258D5726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546413"/>
              </p:ext>
            </p:extLst>
          </p:nvPr>
        </p:nvGraphicFramePr>
        <p:xfrm>
          <a:off x="838200" y="1789113"/>
          <a:ext cx="2026024" cy="2763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6024">
                  <a:extLst>
                    <a:ext uri="{9D8B030D-6E8A-4147-A177-3AD203B41FA5}">
                      <a16:colId xmlns:a16="http://schemas.microsoft.com/office/drawing/2014/main" val="2587980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EKIPA (TEAM)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27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ID_team</a:t>
                      </a:r>
                      <a:endParaRPr lang="en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6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12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</a:t>
                      </a:r>
                      <a:r>
                        <a:rPr lang="en-SI" dirty="0"/>
                        <a:t>raj porekla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53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S</a:t>
                      </a:r>
                      <a:r>
                        <a:rPr lang="en-GB" dirty="0"/>
                        <a:t>k</a:t>
                      </a:r>
                      <a:r>
                        <a:rPr lang="en-SI" dirty="0"/>
                        <a:t>upno število naslovov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50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</a:t>
                      </a:r>
                      <a:r>
                        <a:rPr lang="en-SI" dirty="0"/>
                        <a:t>kupno število točk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278272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5AE4A5E-F57B-9B49-BC17-7EAC6A688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92674"/>
              </p:ext>
            </p:extLst>
          </p:nvPr>
        </p:nvGraphicFramePr>
        <p:xfrm>
          <a:off x="3874247" y="1789113"/>
          <a:ext cx="2123141" cy="323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3141">
                  <a:extLst>
                    <a:ext uri="{9D8B030D-6E8A-4147-A177-3AD203B41FA5}">
                      <a16:colId xmlns:a16="http://schemas.microsoft.com/office/drawing/2014/main" val="115443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VOZNIK (DRIVER)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366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ID_driver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48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priimek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50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  <a:r>
                        <a:rPr lang="en-SI" dirty="0"/>
                        <a:t>atum rojstva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8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država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1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Š</a:t>
                      </a:r>
                      <a:r>
                        <a:rPr lang="en-SI" dirty="0"/>
                        <a:t>tevilo točk voznika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47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ID_team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39077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4BD00F-15BB-F346-93EF-7E5D16365733}"/>
              </a:ext>
            </a:extLst>
          </p:cNvPr>
          <p:cNvCxnSpPr/>
          <p:nvPr/>
        </p:nvCxnSpPr>
        <p:spPr>
          <a:xfrm>
            <a:off x="2864224" y="2030506"/>
            <a:ext cx="5109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F4312C-74F9-0541-8AA4-E7AD00B220B9}"/>
              </a:ext>
            </a:extLst>
          </p:cNvPr>
          <p:cNvCxnSpPr/>
          <p:nvPr/>
        </p:nvCxnSpPr>
        <p:spPr>
          <a:xfrm>
            <a:off x="3375212" y="2015322"/>
            <a:ext cx="0" cy="278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6715AD-FA75-024F-A5E3-9D604739566F}"/>
              </a:ext>
            </a:extLst>
          </p:cNvPr>
          <p:cNvCxnSpPr/>
          <p:nvPr/>
        </p:nvCxnSpPr>
        <p:spPr>
          <a:xfrm>
            <a:off x="3375212" y="4798863"/>
            <a:ext cx="4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4EE5E995-7650-AC41-A393-BF33AE545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47531"/>
              </p:ext>
            </p:extLst>
          </p:nvPr>
        </p:nvGraphicFramePr>
        <p:xfrm>
          <a:off x="6551704" y="1822980"/>
          <a:ext cx="2026017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6017">
                  <a:extLst>
                    <a:ext uri="{9D8B030D-6E8A-4147-A177-3AD203B41FA5}">
                      <a16:colId xmlns:a16="http://schemas.microsoft.com/office/drawing/2014/main" val="4089270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TEKMA (RACE)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46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ID_race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ID_track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ID_driver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77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datum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40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Š</a:t>
                      </a:r>
                      <a:r>
                        <a:rPr lang="en-SI" dirty="0"/>
                        <a:t>tevilo krogov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1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čas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454907"/>
                  </a:ext>
                </a:extLst>
              </a:tr>
            </a:tbl>
          </a:graphicData>
        </a:graphic>
      </p:graphicFrame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44AB5C-B245-5D49-8015-C2E65F3F0C60}"/>
              </a:ext>
            </a:extLst>
          </p:cNvPr>
          <p:cNvCxnSpPr/>
          <p:nvPr/>
        </p:nvCxnSpPr>
        <p:spPr>
          <a:xfrm>
            <a:off x="5997388" y="2353235"/>
            <a:ext cx="2554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E7FF34-6A32-2542-ADCE-770D04A0251A}"/>
              </a:ext>
            </a:extLst>
          </p:cNvPr>
          <p:cNvCxnSpPr/>
          <p:nvPr/>
        </p:nvCxnSpPr>
        <p:spPr>
          <a:xfrm>
            <a:off x="6252882" y="2353235"/>
            <a:ext cx="0" cy="767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A0DB58-2C7D-F04D-B5C0-240FD73051E0}"/>
              </a:ext>
            </a:extLst>
          </p:cNvPr>
          <p:cNvCxnSpPr>
            <a:endCxn id="20" idx="1"/>
          </p:cNvCxnSpPr>
          <p:nvPr/>
        </p:nvCxnSpPr>
        <p:spPr>
          <a:xfrm>
            <a:off x="6252882" y="3120920"/>
            <a:ext cx="298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B1C03159-2F9A-9841-927E-A8F012F25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26612"/>
              </p:ext>
            </p:extLst>
          </p:nvPr>
        </p:nvGraphicFramePr>
        <p:xfrm>
          <a:off x="9121577" y="1822980"/>
          <a:ext cx="2026021" cy="2494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6021">
                  <a:extLst>
                    <a:ext uri="{9D8B030D-6E8A-4147-A177-3AD203B41FA5}">
                      <a16:colId xmlns:a16="http://schemas.microsoft.com/office/drawing/2014/main" val="4139584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PROGA (TRACK)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046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ID_track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1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i</a:t>
                      </a:r>
                      <a:r>
                        <a:rPr lang="en-SI" dirty="0"/>
                        <a:t>me proge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06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država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6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Š</a:t>
                      </a:r>
                      <a:r>
                        <a:rPr lang="en-SI" dirty="0"/>
                        <a:t>tevilo zavojev (ovinkov)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0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I" dirty="0"/>
                        <a:t>dolžina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49097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6EEF6D-2926-0D4A-BD97-D8DB7C692137}"/>
              </a:ext>
            </a:extLst>
          </p:cNvPr>
          <p:cNvCxnSpPr/>
          <p:nvPr/>
        </p:nvCxnSpPr>
        <p:spPr>
          <a:xfrm>
            <a:off x="8577721" y="2737077"/>
            <a:ext cx="176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159375-9A29-2245-B7D8-2F5AA5121C15}"/>
              </a:ext>
            </a:extLst>
          </p:cNvPr>
          <p:cNvCxnSpPr/>
          <p:nvPr/>
        </p:nvCxnSpPr>
        <p:spPr>
          <a:xfrm flipV="1">
            <a:off x="8767482" y="2353235"/>
            <a:ext cx="0" cy="383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AB9A6D-0CA0-EF45-918E-AFBF6D63C39B}"/>
              </a:ext>
            </a:extLst>
          </p:cNvPr>
          <p:cNvCxnSpPr/>
          <p:nvPr/>
        </p:nvCxnSpPr>
        <p:spPr>
          <a:xfrm>
            <a:off x="8754035" y="2353235"/>
            <a:ext cx="36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F81B-883A-F142-BF9D-2CEAA93C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Za uporabnika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2DBB7-49CE-E640-BC3C-EB827EAC8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I"/>
              <a:t>Namen spletne strani </a:t>
            </a:r>
            <a:r>
              <a:rPr lang="en-SI" dirty="0"/>
              <a:t>bi bil pregled določenih vrst statistik, ki bi si jih uporabnik sam izbral. Primeri: </a:t>
            </a:r>
          </a:p>
          <a:p>
            <a:pPr marL="514350" indent="-514350">
              <a:buAutoNum type="arabicPeriod"/>
            </a:pPr>
            <a:r>
              <a:rPr lang="en-GB" dirty="0"/>
              <a:t>u</a:t>
            </a:r>
            <a:r>
              <a:rPr lang="en-SI" dirty="0"/>
              <a:t>spešnost posameznega voznika za izbrana leta (imel bi na izbiro ”drsnik”, kjer bi bili vsi vozniki in pa potem “drsnik” še za leta),</a:t>
            </a:r>
          </a:p>
          <a:p>
            <a:pPr marL="514350" indent="-514350">
              <a:buAutoNum type="arabicPeriod"/>
            </a:pPr>
            <a:r>
              <a:rPr lang="en-SI" dirty="0"/>
              <a:t>uspešnost posamezne ekipe za izbrana leta,</a:t>
            </a:r>
          </a:p>
          <a:p>
            <a:pPr marL="514350" indent="-514350">
              <a:buAutoNum type="arabicPeriod"/>
            </a:pPr>
            <a:r>
              <a:rPr lang="en-SI" dirty="0"/>
              <a:t>zmagovalec za posamezno progo, …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17557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D446-7A13-2842-A972-3B831CED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Za administratorja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2EE08-FFBD-EA4C-8073-8763260E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I" dirty="0"/>
              <a:t>Podatke bi pridobivala iz </a:t>
            </a:r>
            <a:r>
              <a:rPr lang="en-SI" dirty="0">
                <a:hlinkClick r:id="rId2"/>
              </a:rPr>
              <a:t>uradne spletne strani F1</a:t>
            </a:r>
            <a:r>
              <a:rPr lang="en-SI" dirty="0"/>
              <a:t> s pomočjo regularnih izrazov ali pa modula good soup v Pythonu.</a:t>
            </a:r>
          </a:p>
          <a:p>
            <a:r>
              <a:rPr lang="en-SI" dirty="0"/>
              <a:t>Administrator bi spletno stran posodobil z novimi podatki (po končani vsaki tekmi) ali pa bi to kar avtomatiziral s sprotnim uvozom z uradne spletne strani, stran bi po potrebi vizualno uredil.</a:t>
            </a:r>
          </a:p>
          <a:p>
            <a:endParaRPr lang="en-SI" dirty="0"/>
          </a:p>
          <a:p>
            <a:endParaRPr lang="en-SI" dirty="0"/>
          </a:p>
          <a:p>
            <a:pPr marL="0" indent="0">
              <a:buNone/>
            </a:pPr>
            <a:endParaRPr lang="en-SI" dirty="0"/>
          </a:p>
          <a:p>
            <a:pPr marL="0" indent="0">
              <a:buNone/>
            </a:pPr>
            <a:r>
              <a:rPr lang="en-SI" sz="1600" dirty="0"/>
              <a:t>Template povzet iz spletne strani -&gt; </a:t>
            </a:r>
            <a:r>
              <a:rPr lang="en-SI" sz="1600" dirty="0">
                <a:hlinkClick r:id="rId3"/>
              </a:rPr>
              <a:t>link</a:t>
            </a:r>
            <a:r>
              <a:rPr lang="en-SI" sz="1600" dirty="0"/>
              <a:t> </a:t>
            </a: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4492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balization PowerPoint Template" id="{FFF885ED-297E-5E4F-B19A-7A64C6FBA3A3}" vid="{ECC2892D-9A08-3B4F-AD08-1052A0A1FB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215</Words>
  <Application>Microsoft Macintosh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Office Theme</vt:lpstr>
      <vt:lpstr>Statistika Formule 1</vt:lpstr>
      <vt:lpstr>Podatkovne tabele</vt:lpstr>
      <vt:lpstr>Za uporabnika</vt:lpstr>
      <vt:lpstr>Za administratorja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Statistika Formule 1</dc:title>
  <dc:creator>Kumelj, Špela</dc:creator>
  <cp:lastModifiedBy>Kumelj, Špela</cp:lastModifiedBy>
  <cp:revision>3</cp:revision>
  <dcterms:created xsi:type="dcterms:W3CDTF">2023-11-04T15:24:31Z</dcterms:created>
  <dcterms:modified xsi:type="dcterms:W3CDTF">2023-11-04T15:59:30Z</dcterms:modified>
</cp:coreProperties>
</file>