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4"/>
  </p:normalViewPr>
  <p:slideViewPr>
    <p:cSldViewPr snapToGrid="0" snapToObjects="1">
      <p:cViewPr varScale="1">
        <p:scale>
          <a:sx n="76" d="100"/>
          <a:sy n="76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5:53:03.9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3413 668 24575,'-64'-74'0,"1"0"0,15 15 0,3 6 0,-18-2 0,30 29 0,0-6 0,0 14 0,-1-6 0,9 8 0,-6-1 0,5 1 0,1 0 0,-6 7 0,13-5 0,-5 5 0,8-6 0,-9 6 0,7-4 0,-7 4 0,9 0 0,0 3 0,-1-1 0,1-2 0,-1 1 0,1-6 0,-1 5 0,1 1 0,-8-7 0,5 14 0,-5-14 0,7 14 0,1-6 0,-1 7 0,1 0 0,-8 0 0,5 0 0,-5 0 0,0 0 0,5 0 0,-13 0 0,13 0 0,-13 0 0,14 0 0,-14 0 0,5 0 0,-22 0 0,19 0 0,-17 0 0,21 0 0,-1 0 0,3 0 0,8 0 0,-1 0 0,1 0 0,-1 0 0,1 0 0,-1 0 0,1 0 0,0 0 0,-1 6 0,1 3 0,-1-1 0,1 6 0,-1-6 0,1 8 0,0-8 0,-1 6 0,7-6 0,-4 7 0,4-6 0,-6 4 0,-1-4 0,1 6 0,-1 0 0,1 1 0,6-1 0,-4 0 0,4-6 0,-6 4 0,6-4 0,-5-1 0,13 6 0,-6-6 0,7 7 0,0 1 0,-7-8 0,5 6 0,-11-13 0,4 13 0,-6-6 0,-9 8 0,6 8 0,-13 1 0,5 8 0,-7 0 0,-1 0 0,1 1 0,0-9 0,7 7 0,-5-7 0,12 8 0,-5-8 0,1 7 0,5-7 0,-6 8 0,-1 0 0,7 0 0,-14 0 0,14 0 0,-15 9 0,7-6 0,-8 6 0,-1 0 0,9-7 0,-8 17 0,7-8 0,-8 1 0,8 6 0,-5-15 0,6 6 0,-1 0 0,3-7 0,7 8 0,0-10 0,-7 0 0,5 0 0,-4-8 0,14 6 0,-6-6 0,7 0 0,-8-1 0,0-1 0,0-6 0,7 14 0,-5-14 0,5 14 0,-7-6 0,-1 9 0,1-1 0,-2 9 0,1-7 0,0 17 0,-1-8 0,0 10 0,-8 23 0,7-26 0,-7 24 0,8-31 0,0 10 0,1-9 0,-1 6 0,1-7 0,7 1 0,-6-3 0,7-9 0,-8 0 0,0 10 0,7-8 0,-5 7 0,6-9 0,-8 0 0,8 0 0,1 0 0,1-7 0,6 3 0,-6-12 0,7 5 0,0-6 0,0-1 0,0 0 0,0 0 0,0 18 0,0-6 0,0 25 0,0-17 0,-8 16 0,6-6 0,-6-1 0,8-1 0,0-18 0,0 6 0,0-14 0,0 6 0,0-8 0,0 1 0,0-1 0,0 0 0,0 0 0,0 1 0,0-1 0,0 0 0,0 0 0,0 1 0,0-1 0,0 0 0,7-6 0,1 4 0,7-11 0,1 5 0,-1-7 0,0 0 0,-6 6 0,-3 3 0,-6 6 0,0 0 0,0 1 0,0-1 0,0 8 0,0-6 0,0 7 0,0-1 0,0-6 0,0 6 0,0-8 0,0 1 0,7-8 0,2-1 0,6-7 0,0 0 0,0 0 0,1 0 0,-1 7 0,-7 1 0,6 1 0,-6-3 0,8-6 0,-1 7 0,0-5 0,0 11 0,-6-4 0,-2 14 0,-7 2 0,0 8 0,0-8 0,0 16 0,0-22 0,0 13 0,0-16 0,0-1 0,0 0 0,6-6 0,3-3 0,6-6 0,0 0 0,1 0 0,-1 0 0,0 0 0,0 7 0,1-5 0,7 12 0,-6-12 0,6 12 0,-8-12 0,1 11 0,-1-11 0,0 12 0,0-13 0,1 6 0,-1-7 0,0 0 0,0 0 0,1 0 0,7 0 0,2 7 0,8-5 0,0 6 0,0-8 0,-8 6 0,6-4 0,-13 5 0,5 0 0,-8-6 0,0 6 0,-6 0 0,4-5 0,-4 11 0,6-11 0,0 5 0,1-7 0,-1 0 0,0 0 0,0 0 0,1 0 0,-1 0 0,0 0 0,0 0 0,1 0 0,-1 0 0,0 0 0,0 0 0,1 0 0,-1 0 0,8 0 0,2 0 0,8 0 0,0 0 0,0 0 0,10 0 0,-8 0 0,16 0 0,-6 0 0,-1 0 0,-1 0 0,-10 0 0,0 0 0,0 0 0,0 0 0,0 0 0,0 7 0,-8-5 0,6 5 0,-13-7 0,13 0 0,-14 0 0,14 7 0,-6-5 0,0 6 0,-2-8 0,1 0 0,-7 0 0,14 0 0,-14 0 0,14 0 0,-6 0 0,1 0 0,14 0 0,-13 0 0,15 0 0,1 0 0,1 0 0,1 0 0,6 0 0,-6 0 0,8 0 0,1 0 0,-10 0 0,8 0 0,-17 0 0,16 0 0,-15 0 0,13 0 0,-14-8 0,4 6 0,-13-12 0,5 5 0,-6-7 0,8-1 0,-8 1 0,6-8 0,-6 6 0,8-13 0,0 12 0,0-12 0,1 5 0,-9-8 0,7 1 0,-7 0 0,1 0 0,6-10 0,-6 8 0,1-8 0,4 10 0,-12 0 0,13-10 0,-6-7 0,1 12 0,-4-8 0,-7 20 0,0 1 0,1-6 0,-2 13 0,-6-13 0,5 6 0,-12-1 0,13-5 0,-6 6 0,0 0 0,-2 1 0,1 1 0,-6 5 0,5-5 0,-7 0 0,0 5 0,0-5 0,0 8 0,0-1 0,0-14 0,0 3 0,0-5 0,0 0 0,0 7 0,0-8 0,0-1 0,0 1 0,0 0 0,0 0 0,0-1 0,7 1 0,-5 0 0,5 8 0,-7-7 0,0 7 0,0-8 0,0 7 0,0 3 0,0 0 0,7 5 0,-5-13 0,5 6 0,-7-1 0,0-12 0,0 11 0,0-5 0,0 1 0,0 13 0,7-13 0,-5 14 0,5-7 0,-7 1 0,0-2 0,0-1 0,0-5 0,0 6 0,0-9 0,0-8 0,0 6 0,0-6 0,0 9 0,0-10 0,0 8 0,0-8 0,0 10 0,0-15 0,0 11 0,0-11 0,0 23 0,0-16 0,0 22 0,0-31 0,0 22 0,0-23 0,0 15 0,-8-15 0,-2 6 0,0-9 0,-6 0 0,14 1 0,-6 8 0,8 3 0,0 8 0,-7 1 0,5 8 0,-5-7 0,7 15 0,-7-6 0,5 7 0,-5 1 0,0-1 0,6 1 0,-6-8 0,0 5 0,5-13 0,-12 13 0,5-13 0,-7-1 0,-1-3 0,1-5 0,6 15 0,-5-7 0,7 15 0,-1-7 0,-5 9 0,5 0 0,1-1 0,-6 1 0,5 6 0,-6-5 0,0 13 0,6-13 0,-5 5 0,6 1 0,-1-6 0,-5 12 0,13-11 0,-13 11 0,5-5 0,-6 7 0,0 0 0,-1 0 0,8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5:53:08.3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2312 238 24575,'-15'0'0,"-9"0"0,7 0 0,-15 0 0,7 0 0,-8 0 0,-10 0 0,-12 0 0,-1 0 0,1 0 0,-18 0 0,23 8 0,-48 12 0,39 9 0,-27 1 0,28 14 0,-17-12 0,7 15 0,-11 1 0,11-8 0,10 15 0,-6-5 0,13 6 0,-18 3 0,12-1 0,10-12 0,-8 9 0,18-10 0,-9 10 0,10-1 0,-7-8 0,3 16 0,-4-14 0,7 16 0,-10 2 0,8-9 0,-9 19 0,2-18 0,5 17 0,-5-17 0,17 6 0,-5-11 0,14 1 0,-14 0 0,14-1 0,-13 16 0,13-12 0,3 11 0,1-14 0,5 10 0,1-8 0,-7 18 0,15-17 0,-7 17 0,1-8 0,5 11 0,-5 0 0,8 0 0,0 0 0,0-1 0,0 13 0,0-10 0,0 10 0,0-1 0,0-9 0,8 10 0,3-13 0,8-9 0,0 7 0,-2-27 0,1 15 0,-1-27 0,0 8 0,-1 4 0,0-18 0,-7 17 0,5-29 0,-12 6 0,12 0 0,-12-5 0,12 5 0,-12-8 0,38 68 0,-31-51 0,31 58 0,-24-46 0,1-15 0,-2 13 0,-2-33 0,-4 4 0,-1-4 0,6 6 0,-6 0 0,8 1 0,7-1 0,-6 1 0,14 0 0,-6 8 0,8-6 0,0 13 0,10-12 0,-8 13 0,16-5 0,-15-1 0,6 6 0,0-13 0,-7 13 0,8-13 0,-10 4 0,0-6 0,0 0 0,9 0 0,-7-1 0,8 1 0,-10 0 0,0 0 0,0-8 0,9 6 0,-7-6 0,8 1 0,-10 5 0,0-13 0,0 5 0,0 0 0,0-5 0,0 5 0,0-7 0,9 0 0,-6 0 0,15 0 0,-15 0 0,15 0 0,-16 0 0,17 0 0,-17 0 0,7 0 0,0 0 0,-14 0 0,12 0 0,-15 0 0,8 0 0,0 0 0,-7-6 0,5 4 0,-6-12 0,8 4 0,-8-6 0,6 0 0,-13-8 0,13 6 0,-5-7 0,7 9 0,-7-8 0,5 5 0,-5-5 0,-1 0 0,7-2 0,-15 1 0,7-7 0,-1 14 0,-4-13 0,12 5 0,-13-7 0,14 7 0,-14-5 0,13 5 0,-5-8 0,0 1 0,5 7 0,-5-5 0,-1 13 0,-1-13 0,-9 13 0,1-5 0,0-1 0,-1 7 0,1-6 0,-1 7 0,0 1 0,1-9 0,0 7 0,-1-6 0,1 7 0,7-7 0,-6 5 0,6-5 0,-7 0 0,6-1 0,-4-2 0,4 4 0,-7 7 0,0-1 0,0 1 0,1-1 0,-1 8 0,0-6 0,-6 6 0,4-8 0,-4 1 0,-1-1 0,6 1 0,-13-1 0,13 1 0,-6-1 0,1 1 0,5-8 0,-5 5 0,6-5 0,1 0 0,0-3 0,1-7 0,6-7 0,-12 5 0,10 3 0,-19 0 0,11 15 0,-11-14 0,5 13 0,-7-13 0,0 14 0,0-15 0,0 7 0,0 0 0,6 1 0,-4 1 0,5 6 0,0-7 0,-6 9 0,6-1 0,0 1 0,-5-1 0,4 1 0,1 0 0,-5-1 0,12-7 0,-5-9 0,0-3 0,5 2 0,-12 2 0,12 14 0,-5-15 0,-1 15 0,0-6 0,-1-1 0,-5 7 0,12-6 0,-12 7 0,5 1 0,-1-1 0,-4 1 0,12 6 0,-13-4 0,6 4 0,-7-6 0,7-1 0,-5 1 0,4-1 0,-6 1 0,0-1 0,0 1 0,0 0 0,0-1 0,0 1 0,0-1 0,0 1 0,0-9 0,0 7 0,0-6 0,0-1 0,0 7 0,0-6 0,0-1 0,0 7 0,0-7 0,0 9 0,0-8 0,0 5 0,0-5 0,0-1 0,0-1 0,0-8 0,0 0 0,0-1 0,0 1 0,0-9 0,0 6 0,0-6 0,0 9 0,-7-1 0,5 1 0,-13 0 0,13-1 0,-5 1 0,-1 0 0,7 0 0,-14-1 0,13 1 0,-13 0 0,6 0 0,-1-1 0,-4 9 0,5-6 0,0 5 0,-6-7 0,6 0 0,0 0 0,-6-1 0,6 1 0,-8 8 0,0-16 0,-6-1 0,3-4 0,-4-2 0,-1 6 0,6 6 0,-13-6 0,13-1 0,-13 8 0,12-17 0,-11 17 0,12-8 0,-6 1 0,8 6 0,0-6 0,-7 9 0,5-1 0,-4 9 0,6-6 0,1 5 0,0 1 0,-1-6 0,-6 13 0,4-14 0,-12 14 0,-3-28 0,7 24 0,-11-24 0,12 20 0,1 1 0,-6 1 0,5 1 0,1 5 0,-6-6 0,5 8 0,-7-1 0,8 1 0,-7-1 0,15 8 0,-14-5 0,13 12 0,-13-6 0,14 1 0,-15 6 0,15-6 0,-14 7 0,13 0 0,-13 0 0,14 0 0,-22 0 0,20 0 0,-11 0 0,15 0 0,-1 0 0,1 0 0,-1 0 0,1 0 0,-1 7 0,1 1 0,6 7 0,-4 1 0,4-1 0,-6 0 0,-1 0 0,8 1 0,-6-1 0,5 0 0,-6 0 0,0 1 0,-1-1 0,1-7 0,6 6 0,-5-12 0,6 11 0,-8-4 0,1 6 0,0 0 0,-9 1 0,7-1 0,-7 1 0,9-1 0,-8 1 0,5 0 0,-5-7 0,14 4 0,-4-11 0,4 5 0,-6-7 0,-9 7 0,-23 31 0,23-21 0,-12 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5:53:16.5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2517 1301 24575,'0'-15'0,"0"-8"0,0 5 0,0-5 0,-14 0 0,10 5 0,-18-13 0,20 5 0,-13-7 0,-2 0 0,6-9 0,-11 6 0,13-6 0,-9-1 0,2 8 0,-2-17 0,-7 17 0,6-17 0,-6 7 0,8 1 0,-1-8 0,-6 17 0,4-17 0,-12 16 0,13-15 0,-13 15 0,13-6 0,-5 9 0,0 7 0,5-6 0,-4 14 0,-1-6 0,6 1 0,-6 5 0,0-6 0,7 8 0,-14-7 0,5 5 0,1 1 0,-6 2 0,13 6 0,-13 0 0,14 2 0,-7 0 0,1 6 0,5-6 0,-5 7 0,0 0 0,5 0 0,-13 0 0,14 0 0,-7 0 0,9 0 0,-15 0 0,10 0 0,-18 0 0,21 0 0,-6 0 0,-1 0 0,7 0 0,-7 0 0,9 0 0,0 0 0,-1 0 0,1 0 0,-1 0 0,1 0 0,-1 0 0,1 0 0,0 0 0,-1 0 0,1 0 0,-1 0 0,1 0 0,-1 0 0,1 0 0,0 0 0,-1 0 0,1 0 0,6 7 0,-5 1 0,13 7 0,-13 1 0,12-1 0,-12-7 0,13 6 0,-6-6 0,0 1 0,5 4 0,-5-4 0,7 6 0,-6 0 0,4 1 0,-5-1 0,0 0 0,5 0 0,-11 1 0,11-1 0,-12 0 0,13 0 0,-13 1 0,5-1 0,1 0 0,1 0 0,0 1 0,5-1 0,-11 0 0,4 0 0,0 1 0,-4-1 0,4 0 0,-6-6 0,6 4 0,-5-11 0,6 11 0,-8-4 0,1 6 0,0 0 0,-1 1 0,1-1 0,-1 0 0,1 0 0,-1 1 0,1-1 0,0 0 0,-1 0 0,1 1 0,6-1 0,-5 0 0,6 0 0,-8 1 0,1-1 0,-1 8 0,0-6 0,0 7 0,0-1 0,1-6 0,-1 6 0,7-8 0,-5 1 0,6-1 0,-8 0 0,8 0 0,-6 7 0,6-5 0,-1 5 0,-5-6 0,13-1 0,-13 0 0,5 0 0,1 1 0,-6-1 0,12 0 0,-11 0 0,11 1 0,-12-1 0,12 8 0,-11-6 0,4 6 0,1 1 0,-6-7 0,12 6 0,-12-8 0,13 0 0,-13 1 0,12-1 0,-12 0 0,13 0 0,-13 1 0,12-1 0,-11 0 0,11 0 0,-12 1 0,12-1 0,-11 0 0,11 0 0,-5 1 0,0-1 0,6 0 0,-13 0 0,12 1 0,-5 7 0,0-6 0,6 14 0,-13-14 0,12 15 0,-5-15 0,1 6 0,4 0 0,-5-6 0,7 7 0,0-9 0,0 0 0,0 0 0,0 1 0,0-1 0,0 0 0,0 15 0,0-11 0,0 19 0,0-13 0,0 0 0,0 6 0,0-6 0,0 0 0,0 7 0,0-15 0,0 6 0,0-8 0,0 0 0,0 9 0,0-7 0,0 6 0,0-8 0,0 1 0,0-1 0,7 0 0,-6 0 0,14 8 0,0 1 0,-4 1 0,10 5 0,-13-12 0,1 5 0,5-8 0,-12 0 0,4 0 0,1 1 0,-5-1 0,11 0 0,-4-6 0,6 4 0,0-11 0,1 11 0,-1-11 0,-7 12 0,6-13 0,-6 6 0,8 0 0,-1-5 0,8 12 0,-6-12 0,14 12 0,-13-12 0,13 6 0,-14-2 0,14-4 0,-6 5 0,0 0 0,6-6 0,-5 13 0,7-12 0,0 13 0,0-13 0,0 12 0,0-4 0,-8-1 0,6 6 0,-6-14 0,0 13 0,7-12 0,-15 5 0,14-7 0,-14 0 0,6 0 0,0 0 0,3 0 0,-1 7 0,6-6 0,-6 6 0,17-7 0,-6 0 0,6 0 0,0 0 0,-7 0 0,8 8 0,-1-7 0,-7 7 0,7-8 0,1 8 0,-8-6 0,7 6 0,0-1 0,-6-5 0,6 6 0,-9 0 0,0-6 0,0 5 0,0-7 0,0 7 0,0-5 0,0 5 0,1-7 0,5 0 0,-4 0 0,5 0 0,-7 0 0,0 0 0,0 0 0,0 0 0,0 0 0,0 0 0,-7 0 0,5 0 0,-14 0 0,14 0 0,-14 0 0,6 0 0,1 0 0,-7 0 0,14 0 0,-14-6 0,6-3 0,0-7 0,-5 0 0,5-7 0,-7-3 0,8-14 0,-6 5 0,5 3 0,-7 1 0,-7 13 0,-2-13 0,0 14 0,-5-7 0,4 1 0,-6 5 0,0-13 0,0 14 0,0-15 0,0 7 0,0-8 0,0 7 0,0-5 0,0 6 0,0 0 0,0-7 0,7 15 0,-5-6 0,5-8 0,-7 4 0,0-13 0,0 7 0,7 0 0,-5-1 0,12 1 0,-12 0 0,13 0 0,-13-1 0,5 1 0,-7 0 0,8 0 0,-7 7 0,7-5 0,-8 14 0,0-7 0,0 9 0,0-1 0,0 1 0,0-1 0,0 1 0,0 0 0,0-1 0,0 1 0,0-1 0,0 1 0,0-1 0,0 1 0,0 0 0,0-1 0,-7 1 0,-2 6 0,-6-5 0,-1 13 0,1-13 0,0 12 0,-1-11 0,1 11 0,-1-5 0,1 0 0,-1 5 0,1-5 0,6 1 0,-4 4 0,4-12 0,-6 12 0,6-11 0,-5 11 0,13-5 0,-6 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5:53:20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1508 1 24575,'-15'0'0,"-1"0"0,1 0 0,-1 0 0,-7 0 0,5 0 0,-5 0 0,0 0 0,5 0 0,-5 0 0,0 0 0,-3 0 0,-7 0 0,8 0 0,-7 7 0,15 2 0,-14 7 0,5 0 0,1 0 0,-6 1 0,5-2 0,-7 2 0,8-1 0,-6 0 0,13 0 0,-5 0 0,7-1 0,-7 1 0,6-1 0,-7 1 0,9-8 0,-9 6 0,7-5 0,-6 7 0,7-1 0,-7 1 0,5-1 0,-5 1 0,8-1 0,-1 1 0,-7 0 0,5-1 0,-5 1 0,8-1 0,-9 1 0,7-1 0,-6 1 0,7-1 0,1 1 0,-1 7 0,0-6 0,-8 7 0,14-9 0,-12 1 0,13-1 0,-7 8 0,1-5 0,-2 19 0,2-18 0,-2 19 0,8-21 0,-5 15 0,-12 39 0,-1 6 0,0-14 0,5-2 0,-3 13 0,5-18 0,3-24 0,1 27 0,9-44 0,0 0 0,5 0 0,-12 1 0,13-1 0,-6 0 0,7 8 0,-7-5 0,5 5 0,-5-8 0,7 0 0,0 1 0,0-1 0,-6 0 0,4 0 0,-5 1 0,7 7 0,0-6 0,0 14 0,0-14 0,0 14 0,0-6 0,0 1 0,0 5 0,0-14 0,0 14 0,0-14 0,0 14 0,0-13 0,0 5 0,0-8 0,0 0 0,0 1 0,0-1 0,0 0 0,0 0 0,0 1 0,0-1 0,0 0 0,0 0 0,0 1 0,0-1 0,0 0 0,0 0 0,0 1 0,0-1 0,0 0 0,0 0 0,0 1 0,0-1 0,0 0 0,0 0 0,0 1 0,0-1 0,0 0 0,0 0 0,0 1 0,0-1 0,0 0 0,0 0 0,0 1 0,0-1 0,0 0 0,0 0 0,0 1 0,0-1 0,0 0 0,0 0 0,0 1 0,0 7 0,7-6 0,2 14 0,7-6 0,0 8 0,1 0 0,-1 0 0,1 0 0,-1 1 0,0-9 0,0-2 0,7 0 0,-5-6 0,5 6 0,-8-7 0,8 0 0,-6-1 0,15 1 0,-15 0 0,14 0 0,-6 0 0,8 1 0,-8-8 0,6 5 0,-5-4 0,7 6 0,-8-7 0,6 6 0,-14-6 0,14 0 0,-14 4 0,7-11 0,-1 5 0,-6 0 0,14-6 0,-6 6 0,0 0 0,6-6 0,-5 6 0,7 1 0,7 0 0,-6 1 0,6-2 0,-15 0 0,6-5 0,-13 4 0,13-6 0,-6 0 0,8 0 0,0 0 0,0 0 0,9 0 0,-6 0 0,6 0 0,-17 0 0,6 0 0,-6 0 0,0 0 0,-1 0 0,-9 0 0,0 0 0,8 0 0,-5 0 0,5 0 0,-8 0 0,0 0 0,0 0 0,1 0 0,7 0 0,-6 0 0,6-7 0,0-2 0,-5 1 0,5-7 0,0 14 0,-6-13 0,6 5 0,-7 1 0,-1 1 0,0 0 0,0-2 0,1 1 0,-1-6 0,0 6 0,0-1 0,1-5 0,-1 6 0,0-1 0,8-5 0,1 5 0,1-7 0,-3 1 0,-7-1 0,1 1 0,-1-1 0,0 1 0,0-1 0,9 0 0,-7-7 0,7 5 0,-8-5 0,-1 7 0,0 1 0,0-1 0,1 1 0,-1-1 0,-7 1 0,-1 0 0,0-1 0,-5-7 0,4 5 0,-6-5 0,0 8 0,7-8 0,-5 6 0,5-5 0,-7 6 0,0 1 0,0 0 0,0-1 0,0 1 0,0-8 0,0 6 0,0-5 0,0 7 0,0-1 0,0 1 0,0-1 0,0 1 0,0-1 0,0 1 0,0-1 0,0 1 0,0-8 0,0 5 0,0-5 0,0 0 0,0 5 0,0-13 0,0 13 0,0-13 0,0 14 0,0-7 0,0 1 0,0 6 0,0-15 0,0 7 0,-7 0 0,5-7 0,-5 7 0,0-8 0,5 8 0,-13-7 0,13 7 0,-13-8 0,13-1 0,-12 1 0,12 0 0,-13 0 0,13 7 0,-5-5 0,0 14 0,-2-29 0,0 24 0,1-24 0,1 21 0,5 0 0,-13-7 0,13 15 0,-12-6 0,12-1 0,-11 7 0,11-6 0,-5-1 0,0 7 0,6-7 0,-13 9 0,12-8 0,-12 5 0,13-5 0,-6 7 0,0 1 0,5 0 0,-5-9 0,1 7 0,4-7 0,-12 9 0,12-8 0,-11-2 0,4 0 0,-7-5 0,7 13 0,-6-15 0,7 15 0,-9-14 0,2 13 0,-2-13 0,1 6 0,0-1 0,0 3 0,7 0 0,-5 5 0,6-5 0,-1-1 0,-4 7 0,4-6 0,0 7 0,-4 1 0,4-7 0,1 4 0,-6-4 0,12 7 0,-5-1 0,0 1 0,6-1 0,-6 1 0,0 6 0,5-4 0,-5 4 0,1-6 0,4-1 0,-12 1 0,12-1 0,-11 1 0,11-1 0,-12 8 0,13-6 0,-13 6 0,12-8 0,-12 1 0,6-1 0,-8 1 0,1-1 0,-1 1 0,1 0 0,0 6 0,6-5 0,-5 13 0,13-6 0,-6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5:53:26.3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2214 961 24575,'0'-25'0,"0"1"0,0 1 0,0-3 0,0-7 0,0 0 0,0 0 0,0-10 0,0 16 0,0-23 0,0 13 0,-8-7 0,-1 1 0,-8 10 0,0-9 0,0 6 0,-8-6 0,7 8 0,-6 1 0,7 0 0,1 8 0,0 1 0,0 9 0,8-1 0,-6 1 0,6-1 0,-8 1 0,1 6 0,-1-4 0,1 11 0,6-12 0,-4 13 0,4-13 0,-6 12 0,-9-5 0,7 0 0,-7 6 0,9-6 0,0 7 0,-1 0 0,1 0 0,-1 0 0,-7 0 0,6 0 0,-7 0 0,9 0 0,-1 0 0,1 0 0,-1-7 0,-7 5 0,6-5 0,-7 7 0,-6 0 0,11 0 0,-11 0 0,14 0 0,-7 0 0,6 0 0,-15-7 0,15 5 0,-7-5 0,9 7 0,0-7 0,-84-2 0,63 1 0,-26 3 0,4 3 0,38 2 0,-16 0 0,20 7 0,1-6 0,6 13 0,-5-6 0,6 8 0,-8-1 0,8 0 0,-6-6 0,6 4 0,-1-4 0,-5 6 0,13 0 0,-13 0 0,12 1 0,-12-1 0,6 0 0,-1 0 0,-5 1 0,6-1 0,-8 0 0,1 0 0,0 1 0,-1-1 0,1 0 0,-1 0 0,8 1 0,-6-1 0,5 0 0,-6 0 0,-1 8 0,0-5 0,7 5 0,-5 0 0,5-6 0,-7 6 0,1-7 0,-1 7 0,0-6 0,0 6 0,8-7 0,-7 7 0,7-6 0,-8 6 0,0-8 0,0 9 0,1-7 0,5 6 0,-3-8 0,4 0 0,1 1 0,-6-1 0,5 0 0,1 0 0,1 1 0,0-1 0,5 0 0,-11 0 0,4 1 0,0-1 0,-4 0 0,11 0 0,-12 1 0,13-1 0,-6 0 0,0 0 0,5 1 0,-12-1 0,13 0 0,-13-6 0,12 4 0,-11-4 0,11 6 0,-12 0 0,6 0 0,-1 1 0,-5-1 0,13 0 0,-13 0 0,12 1 0,-12-8 0,13 6 0,-13-6 0,12 7 0,-11 1 0,11-1 0,-12 0 0,12 0 0,-4 1 0,6-1 0,-7-7 0,5 6 0,-12-6 0,13 8 0,-6-1 0,0-7 0,5 6 0,-5-6 0,7 8 0,0-1 0,0 0 0,-7 0 0,6 1 0,-6-1 0,7 0 0,0 0 0,0 1 0,-7-1 0,5 0 0,-5 0 0,7 1 0,0-1 0,0 0 0,0 0 0,0 1 0,0-1 0,0 0 0,0 0 0,0 1 0,0-1 0,0 0 0,0 0 0,0 1 0,0-1 0,0 0 0,0 0 0,0 1 0,0-1 0,0 0 0,0 0 0,0 1 0,0-1 0,0 0 0,0 0 0,0 1 0,0-1 0,0 0 0,0 0 0,0 1 0,0-1 0,0 0 0,0 0 0,0 1 0,0-1 0,0 0 0,0 0 0,0 1 0,0-1 0,0 0 0,0 0 0,0 1 0,0-1 0,0 0 0,0 0 0,0 1 0,0-1 0,0 0 0,0 0 0,7 1 0,-5-1 0,5 0 0,-1 0 0,-4 1 0,5-1 0,-7 0 0,7-6 0,-6 4 0,6-4 0,0-1 0,-5 6 0,11-13 0,-11 13 0,11-6 0,-4 1 0,-1 5 0,6-13 0,-6 13 0,1-6 0,4 1 0,-4 4 0,6-11 0,0 12 0,1-6 0,-1 7 0,0-6 0,0 4 0,1-4 0,-1 6 0,0 0 0,0 0 0,1 1 0,-1-8 0,0 6 0,-6-6 0,4 1 0,-4 4 0,6-4 0,0 6 0,0-7 0,1 6 0,-1-6 0,0 1 0,0 5 0,1-6 0,-1 7 0,0-6 0,0 4 0,1-4 0,-1 6 0,0 0 0,0-6 0,1 4 0,7-4 0,-6 7 0,6-7 0,-8 4 0,9-11 0,-7 12 0,14-5 0,-14-1 0,14 7 0,-14-6 0,15 0 0,-7 5 0,8-12 0,-8 12 0,6-5 0,-6-1 0,8 7 0,-8-6 0,7 0 0,-1 5 0,4-5 0,-3 0 0,-9 5 0,0-12 0,-5 12 0,13-13 0,-14 13 0,14-13 0,-14 13 0,14-12 0,-5 5 0,7 0 0,0-5 0,-8 12 0,6-12 0,-6 4 0,8 2 0,0-6 0,0 5 0,0-7 0,1 0 0,-1 0 0,-8 0 0,21 0 0,-26 0 0,26 0 0,-29 0 0,7 0 0,-9-7 0,8 5 0,-6-11 0,6 4 0,-7-6 0,-1-1 0,0 1 0,8 6 0,-5-5 0,5 6 0,-8-1 0,0-4 0,1 4 0,-1 0 0,0-4 0,0 4 0,1 1 0,-1-6 0,0 5 0,-7-6 0,6-1 0,-12 1 0,11 6 0,-4-12 0,7 10 0,0-12 0,-8-1 0,6 7 0,-6-6 0,1 7 0,4 1 0,-4-1 0,-1 1 0,6-1 0,-6 1 0,1 0 0,4-1 0,-11 1 0,12-9 0,-5 7 0,0-6 0,4 7 0,-11-7 0,5 5 0,-1-5 0,-4 0 0,12 5 0,-5-20 0,-1 11 0,7-13 0,-13 7 0,13-1 0,-14 9 0,7-6 0,-1 6 0,-5-9 0,5 9 0,-7-6 0,0 5 0,0 1 0,0-6 0,0 13 0,0-13 0,0 6 0,0-1 0,0-5 0,0 6 0,0-9 0,0 1 0,0 0 0,0-9 0,0 6 0,0-6 0,0-6 0,0 11 0,0-3 0,0 8 0,0 7 0,0 0 0,0-7 0,0 15 0,0-6 0,0 7 0,-7 1 0,6-1 0,-6-7 0,7 5 0,0-5 0,0 8 0,-7-1 0,5 1 0,-5-1 0,1 1 0,4-1 0,-5 1 0,0 0 0,5-1 0,-4 1 0,-1-1 0,5-7 0,-12 6 0,13-7 0,-13 9 0,12-1 0,-12-7 0,12 6 0,-12-7 0,12 1 0,-5 5 0,0-13 0,5 14 0,-13-7 0,14 1 0,-14-2 0,14-1 0,-14-5 0,13 14 0,-13-15 0,13 15 0,-12-6 0,12 7 0,-5-7 0,7 5 0,-7-5 0,6 8 0,-6-1 0,0 1 0,5-1 0,-5 1 0,1 6 0,4-4 0,-12 11 0,6-5 0,-8 7 0,1 0 0,6 0 0,2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B760-3DE2-DE43-9667-9DDBAF74A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866B3-ACA2-784D-954A-17ACE16A6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32ED0-A85E-8B49-83C0-BDD4E164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9477C-EA5A-2340-AAA0-B4724558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60398-C84A-734E-BFC6-6FE1D151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6873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CD6E-3A93-B644-9803-EC7DED6B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0DF0B-73FF-B64D-90E2-CB57A65A2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0F00-3777-8C4C-9647-D17031EA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36B95-BEFD-254F-BF80-0CBDD2B5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B7BF2-DBD7-5D4A-AA56-1ADC4DE7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769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4169A-EDC0-724E-B55F-1DC6FD8D6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FB361-30F4-CF44-92A3-B4626ACC7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48EC-415F-9846-8539-1FD7E78D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421F3-00AC-E64B-9674-E2CA0E5A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FC340-3A9D-DD40-BF82-2D775C46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1567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56B79-543B-3848-A53D-71A651ED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AFFB8-33A3-E946-9124-7407AA81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49E27-D1EA-7D4D-9EE6-08DEA4DE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7AABD-1C1C-544E-9503-A9C34892A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3144B-197B-5542-B722-FB1630F9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0138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5247-3417-E940-8C88-25242701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409EA-AF84-F245-AE5F-F3BD4FB3E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DC2A-AADF-584D-87CA-068C4E09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64D30-59CF-8843-B4D2-1753C2442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8349-4A6D-0446-ABC7-641B99A3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91149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681DF-5F08-8D49-89D3-9D03CAB4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2101-A8F3-FA43-8327-780DAD51F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5AA76-042A-4D4C-B890-68C9995D5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5C01D-6866-AA41-B113-AE354708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E8302-46F1-4A40-A83D-340EA908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3D4F8-C114-0D4C-B0FD-72227342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4757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CEBC-D4ED-3A4F-9EED-615F660F1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D7888-413B-AB4B-8B47-B6CE470E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33056-D1D4-4748-90F3-191A004DD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2AAEC8-345F-4649-87FC-FB9835BC5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7165E-877A-2349-B6F4-1934E063E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3B214-D697-E348-8A97-67C1F4B1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20614E-B3E4-8845-AE42-28A86B1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99D2D-C8F4-8942-B1A3-BE791F97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16747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D2D5-C1E1-7746-82F6-6D1CE9CE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8C996-C63F-8047-AEB5-333141C7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7AA32-4404-8846-88F5-2A977F99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F7F9C-EF7A-7F46-9665-BB242DCB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4770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D70B0-6CF0-A144-BB06-C8A9BBA5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51E67-A0FE-1E4A-A8B9-A899DE42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4B54A-3B2D-2C49-9DBD-6C4242C0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6624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2FDF-F98F-9D48-A54C-75AF4D05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B96E-283D-3E4F-A3A4-BEF34626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B4D0-FD54-9C45-9C41-EF2FD873C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289EF-7BD9-6547-94D6-3218050E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D9193-F047-C042-B869-2DA8AE52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0F1B0-7558-DB4A-8268-A622FEF0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1831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6CF6-D2B8-084B-B83A-BC547061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E9894-78C4-8B4B-B388-EE883EF57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0475F-B66B-BC43-9921-0685C6BFB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E1B4B-4465-E243-98C0-48669131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DBB80-95C8-DA44-8757-30D2B943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9AA54-00DD-874D-B942-BE7B2378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133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100B3-8A23-8C49-B0C0-A536D179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87448-A472-244E-844B-12DA976E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51F4-51A3-854D-BE51-E970D18A8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2EF33-C1A1-6E4A-9459-C32573355066}" type="datetimeFigureOut">
              <a:rPr lang="en-SI" smtClean="0"/>
              <a:t>17/11/2023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98FD5-5A63-F540-8E88-6E8F4E88A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9B71-26CE-5C45-9267-30EA50C1B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7BF93-407E-DF42-A221-B685FC6A0B02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452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l.wikipedia.org/wiki/Fibonaccijevo_&#353;tevil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t.eecs.berkeley.edu/~cs61bl/r/cur/trees/fibonacci-tree.html?topic=lab15.topic&amp;step=7&amp;course=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fibonacci-sequence-pytho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C6DE-455C-7B4A-91F4-08F0231EF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Časovna zahtevnost </a:t>
            </a:r>
            <a:br>
              <a:rPr lang="en-SI" dirty="0"/>
            </a:br>
            <a:r>
              <a:rPr lang="en-SI" dirty="0"/>
              <a:t>Fibonaccijevo zaporedje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31532-4E5D-754E-BBB1-DC2D175562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I" dirty="0"/>
              <a:t>Urša Kumelj</a:t>
            </a:r>
          </a:p>
        </p:txBody>
      </p:sp>
    </p:spTree>
    <p:extLst>
      <p:ext uri="{BB962C8B-B14F-4D97-AF65-F5344CB8AC3E}">
        <p14:creationId xmlns:p14="http://schemas.microsoft.com/office/powerpoint/2010/main" val="411379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8C1-6F16-5C42-AC45-A4F5AA17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ALGORITEM z uporabo rekurzivne formule</a:t>
            </a:r>
          </a:p>
        </p:txBody>
      </p:sp>
      <p:pic>
        <p:nvPicPr>
          <p:cNvPr id="5" name="Content Placeholder 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B6992079-9E2C-A042-85B5-BEA9B175C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000" y="1648355"/>
            <a:ext cx="5461000" cy="10541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2A64DA-0AFF-D446-86AB-DB17DB730944}"/>
              </a:ext>
            </a:extLst>
          </p:cNvPr>
          <p:cNvSpPr txBox="1"/>
          <p:nvPr/>
        </p:nvSpPr>
        <p:spPr>
          <a:xfrm>
            <a:off x="1117600" y="6197600"/>
            <a:ext cx="576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Vir slike: </a:t>
            </a:r>
            <a:r>
              <a:rPr lang="en-GB" dirty="0">
                <a:hlinkClick r:id="rId3"/>
              </a:rPr>
              <a:t>https://</a:t>
            </a:r>
            <a:r>
              <a:rPr lang="en-GB" dirty="0" err="1">
                <a:hlinkClick r:id="rId3"/>
              </a:rPr>
              <a:t>sl.wikipedia.org</a:t>
            </a:r>
            <a:r>
              <a:rPr lang="en-GB" dirty="0">
                <a:hlinkClick r:id="rId3"/>
              </a:rPr>
              <a:t>/wiki/</a:t>
            </a:r>
            <a:r>
              <a:rPr lang="en-GB" dirty="0" err="1">
                <a:hlinkClick r:id="rId3"/>
              </a:rPr>
              <a:t>Fibonaccijevo_število</a:t>
            </a:r>
            <a:endParaRPr lang="en-SI" dirty="0"/>
          </a:p>
        </p:txBody>
      </p:sp>
      <p:pic>
        <p:nvPicPr>
          <p:cNvPr id="10" name="Picture 9" descr="A black background with yellow and blue text&#10;&#10;Description automatically generated">
            <a:extLst>
              <a:ext uri="{FF2B5EF4-FFF2-40B4-BE49-F238E27FC236}">
                <a16:creationId xmlns:a16="http://schemas.microsoft.com/office/drawing/2014/main" id="{A07D466E-F3ED-5141-A002-2496946CC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3386666"/>
            <a:ext cx="577317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5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55B2-894F-3A49-B15C-3521BB77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Analiza časovne odvisnosti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8A14F-9E01-E04C-8DED-BFEBCC35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</a:t>
            </a:r>
            <a:r>
              <a:rPr lang="en-SI" dirty="0"/>
              <a:t>elikost problema:  število n</a:t>
            </a:r>
          </a:p>
          <a:p>
            <a:r>
              <a:rPr lang="en-GB" dirty="0"/>
              <a:t>K</a:t>
            </a:r>
            <a:r>
              <a:rPr lang="en-SI" dirty="0"/>
              <a:t>arakteristična operacija: število delitev rekurzivne formule</a:t>
            </a:r>
          </a:p>
          <a:p>
            <a:pPr marL="0" indent="0">
              <a:buNone/>
            </a:pPr>
            <a:r>
              <a:rPr lang="en-SI" dirty="0"/>
              <a:t>Na vsakem koraku se razdeli na dva dela:</a:t>
            </a:r>
          </a:p>
          <a:p>
            <a:pPr marL="0" indent="0">
              <a:buNone/>
            </a:pPr>
            <a:r>
              <a:rPr lang="en-SI" dirty="0"/>
              <a:t>					</a:t>
            </a:r>
          </a:p>
        </p:txBody>
      </p:sp>
      <p:pic>
        <p:nvPicPr>
          <p:cNvPr id="40" name="Picture 39" descr="A diagram of a tree&#10;&#10;Description automatically generated">
            <a:extLst>
              <a:ext uri="{FF2B5EF4-FFF2-40B4-BE49-F238E27FC236}">
                <a16:creationId xmlns:a16="http://schemas.microsoft.com/office/drawing/2014/main" id="{E8523481-CC6B-E248-B7EA-C86897333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867" y="3493558"/>
            <a:ext cx="3962400" cy="2602753"/>
          </a:xfrm>
          <a:prstGeom prst="rect">
            <a:avLst/>
          </a:prstGeom>
        </p:spPr>
      </p:pic>
      <p:pic>
        <p:nvPicPr>
          <p:cNvPr id="42" name="Picture 41" descr="A diagram of a tree&#10;&#10;Description automatically generated">
            <a:extLst>
              <a:ext uri="{FF2B5EF4-FFF2-40B4-BE49-F238E27FC236}">
                <a16:creationId xmlns:a16="http://schemas.microsoft.com/office/drawing/2014/main" id="{23B7D7D8-9A32-DF4D-844B-7D536A21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933" y="3429000"/>
            <a:ext cx="3352800" cy="2667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386F08D-635C-AC45-8D69-6E0D83916ADF}"/>
              </a:ext>
            </a:extLst>
          </p:cNvPr>
          <p:cNvSpPr txBox="1"/>
          <p:nvPr/>
        </p:nvSpPr>
        <p:spPr>
          <a:xfrm>
            <a:off x="1117599" y="6308209"/>
            <a:ext cx="1102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dirty="0"/>
              <a:t>Vir slik: </a:t>
            </a:r>
            <a:r>
              <a:rPr lang="en-GB" dirty="0">
                <a:hlinkClick r:id="rId4"/>
              </a:rPr>
              <a:t>https://inst.eecs.berkeley.edu/~cs61bl/r//cur/trees/fibonacci-tree.html?topic=lab15.topic&amp;step=7&amp;course=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1194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A331A-E235-334E-AC4F-A179AC9F0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9109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SI" dirty="0"/>
                  <a:t>Ker se na vsakem koraku razdeli na dva je potem T(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I" dirty="0"/>
                  <a:t>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SI" dirty="0"/>
                  <a:t> in tako je časovna zahtevnost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I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sl-SI" b="0" i="1" smtClean="0">
                        <a:latin typeface="Cambria Math" panose="02040503050406030204" pitchFamily="18" charset="0"/>
                      </a:rPr>
                      <m:t>).  </m:t>
                    </m:r>
                  </m:oMath>
                </a14:m>
                <a:endParaRPr lang="en-SI" dirty="0"/>
              </a:p>
              <a:p>
                <a:pPr marL="0" indent="0">
                  <a:buNone/>
                </a:pPr>
                <a:r>
                  <a:rPr lang="en-SI" dirty="0"/>
                  <a:t>To je zelo počasno in pri večjih n bomo zelo dolgo čakali na rezultat.</a:t>
                </a:r>
              </a:p>
              <a:p>
                <a:pPr marL="0" indent="0">
                  <a:buNone/>
                </a:pPr>
                <a:endParaRPr lang="en-SI" dirty="0"/>
              </a:p>
              <a:p>
                <a:pPr marL="0" indent="0">
                  <a:buNone/>
                </a:pPr>
                <a:r>
                  <a:rPr lang="en-SI" dirty="0"/>
                  <a:t>Lahko pa opazimo, da velikokrat izračunamo enako, recimo pri primeru n = 5.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A331A-E235-334E-AC4F-A179AC9F0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91092"/>
                <a:ext cx="10515600" cy="4351338"/>
              </a:xfrm>
              <a:blipFill>
                <a:blip r:embed="rId2"/>
                <a:stretch>
                  <a:fillRect l="-1206" t="-2332" r="-483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DC727F14-0900-EA4C-9E24-104932B39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87955"/>
            <a:ext cx="3962400" cy="26027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4B2BF37-511D-BE4A-900A-F7E2EB56CA44}"/>
                  </a:ext>
                </a:extLst>
              </p14:cNvPr>
              <p14:cNvContentPartPr/>
              <p14:nvPr/>
            </p14:nvContentPartPr>
            <p14:xfrm>
              <a:off x="840600" y="4543453"/>
              <a:ext cx="1382400" cy="1643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4B2BF37-511D-BE4A-900A-F7E2EB56CA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280" y="4539133"/>
                <a:ext cx="1391040" cy="16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0A804E-B892-4241-A360-84DFD62D3324}"/>
                  </a:ext>
                </a:extLst>
              </p14:cNvPr>
              <p14:cNvContentPartPr/>
              <p14:nvPr/>
            </p14:nvContentPartPr>
            <p14:xfrm>
              <a:off x="3377880" y="3856573"/>
              <a:ext cx="1375920" cy="183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0A804E-B892-4241-A360-84DFD62D33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73560" y="3852253"/>
                <a:ext cx="1384560" cy="18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745E2D3-88A9-EF47-9E2A-57F0B097F2C7}"/>
                  </a:ext>
                </a:extLst>
              </p14:cNvPr>
              <p14:cNvContentPartPr/>
              <p14:nvPr/>
            </p14:nvContentPartPr>
            <p14:xfrm>
              <a:off x="895680" y="5141053"/>
              <a:ext cx="995760" cy="1049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745E2D3-88A9-EF47-9E2A-57F0B097F2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680" y="5132413"/>
                <a:ext cx="1013400" cy="10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8627AD-CAF0-624F-8233-CD1E66CC406A}"/>
                  </a:ext>
                </a:extLst>
              </p14:cNvPr>
              <p14:cNvContentPartPr/>
              <p14:nvPr/>
            </p14:nvContentPartPr>
            <p14:xfrm>
              <a:off x="2358360" y="4509253"/>
              <a:ext cx="847440" cy="1149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8627AD-CAF0-624F-8233-CD1E66CC406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9360" y="4500613"/>
                <a:ext cx="86508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E4A8FCC-99F4-F84D-82C5-FC150F0AC2E4}"/>
                  </a:ext>
                </a:extLst>
              </p14:cNvPr>
              <p14:cNvContentPartPr/>
              <p14:nvPr/>
            </p14:nvContentPartPr>
            <p14:xfrm>
              <a:off x="3468960" y="4495573"/>
              <a:ext cx="939600" cy="1200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E4A8FCC-99F4-F84D-82C5-FC150F0AC2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59960" y="4486933"/>
                <a:ext cx="957240" cy="1218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A583361-F80A-AE48-8DDD-E48E6E5853AB}"/>
              </a:ext>
            </a:extLst>
          </p:cNvPr>
          <p:cNvSpPr txBox="1"/>
          <p:nvPr/>
        </p:nvSpPr>
        <p:spPr>
          <a:xfrm>
            <a:off x="5721867" y="3550088"/>
            <a:ext cx="6187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</a:t>
            </a:r>
            <a:r>
              <a:rPr lang="en-SI" dirty="0"/>
              <a:t>se kar je obkroženo računamo vsakič še enkrat. </a:t>
            </a:r>
          </a:p>
          <a:p>
            <a:r>
              <a:rPr lang="en-SI" dirty="0"/>
              <a:t>To bi lahko rešili tako, da bi v nek slovar shranjevali že </a:t>
            </a:r>
          </a:p>
          <a:p>
            <a:r>
              <a:rPr lang="en-GB" dirty="0"/>
              <a:t>i</a:t>
            </a:r>
            <a:r>
              <a:rPr lang="en-SI" dirty="0"/>
              <a:t>zračunano in bi na posameznem koraku pogledali, ali imamo to </a:t>
            </a:r>
          </a:p>
          <a:p>
            <a:r>
              <a:rPr lang="en-GB" dirty="0"/>
              <a:t>V</a:t>
            </a:r>
            <a:r>
              <a:rPr lang="en-SI" dirty="0"/>
              <a:t>rednost že v slovarju ali ne. (po angleško memoization).</a:t>
            </a:r>
          </a:p>
        </p:txBody>
      </p:sp>
    </p:spTree>
    <p:extLst>
      <p:ext uri="{BB962C8B-B14F-4D97-AF65-F5344CB8AC3E}">
        <p14:creationId xmlns:p14="http://schemas.microsoft.com/office/powerpoint/2010/main" val="314127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292A-3C1A-7B46-AAF8-5EA0E8BD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IZBOLJŠAN ALGORITEM</a:t>
            </a:r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9AE03C2-4702-0D4A-B399-D9D551C71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752600"/>
            <a:ext cx="6730423" cy="2260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CB7DA5-8B6B-5942-AC53-7F2727EF538F}"/>
              </a:ext>
            </a:extLst>
          </p:cNvPr>
          <p:cNvSpPr txBox="1"/>
          <p:nvPr/>
        </p:nvSpPr>
        <p:spPr>
          <a:xfrm>
            <a:off x="1185333" y="5875867"/>
            <a:ext cx="1078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I" dirty="0"/>
              <a:t>Vir za izboljšanje fibonaccijevega zaporedja in memoization: </a:t>
            </a:r>
            <a:r>
              <a:rPr lang="en-GB" dirty="0">
                <a:hlinkClick r:id="rId3"/>
              </a:rPr>
              <a:t>https://realpython.com/fibonacci-sequence-python/</a:t>
            </a:r>
            <a:endParaRPr lang="en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3CF06F-F05C-1747-A954-11A29357504C}"/>
                  </a:ext>
                </a:extLst>
              </p:cNvPr>
              <p:cNvSpPr txBox="1"/>
              <p:nvPr/>
            </p:nvSpPr>
            <p:spPr>
              <a:xfrm>
                <a:off x="1083733" y="4453467"/>
                <a:ext cx="10029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I" dirty="0"/>
                  <a:t>S tem smo dosegli, da je vsak vhod poklican natanko enkrat in smo tako prišli do časovne odvisnosti O(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SI" dirty="0"/>
                  <a:t>).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23CF06F-F05C-1747-A954-11A293575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33" y="4453467"/>
                <a:ext cx="10029412" cy="369332"/>
              </a:xfrm>
              <a:prstGeom prst="rect">
                <a:avLst/>
              </a:prstGeom>
              <a:blipFill>
                <a:blip r:embed="rId4"/>
                <a:stretch>
                  <a:fillRect l="-506" t="-6667" b="-26667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76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241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Časovna zahtevnost  Fibonaccijevo zaporedje</vt:lpstr>
      <vt:lpstr>ALGORITEM z uporabo rekurzivne formule</vt:lpstr>
      <vt:lpstr>Analiza časovne odvisnosti</vt:lpstr>
      <vt:lpstr>PowerPoint Presentation</vt:lpstr>
      <vt:lpstr>IZBOLJŠAN ALGORITEM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Časovna zahtevnost  Fibonaccijevo zaporedje</dc:title>
  <dc:creator>Kumelj, Špela</dc:creator>
  <cp:lastModifiedBy>Kumelj, Špela</cp:lastModifiedBy>
  <cp:revision>2</cp:revision>
  <dcterms:created xsi:type="dcterms:W3CDTF">2023-11-17T15:11:14Z</dcterms:created>
  <dcterms:modified xsi:type="dcterms:W3CDTF">2023-11-17T16:04:46Z</dcterms:modified>
</cp:coreProperties>
</file>