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7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7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0D393-C699-1844-905A-717A6FD30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9" y="771854"/>
            <a:ext cx="4690534" cy="1119594"/>
          </a:xfrm>
        </p:spPr>
        <p:txBody>
          <a:bodyPr>
            <a:normAutofit fontScale="90000"/>
          </a:bodyPr>
          <a:lstStyle/>
          <a:p>
            <a:pPr algn="ctr"/>
            <a:r>
              <a:rPr lang="en-SI" dirty="0"/>
              <a:t>IMPLEMENTACIJA SKLADA Z VRSTO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44E74-4E16-2B49-90A4-2B23A39D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pPr algn="ctr"/>
            <a:r>
              <a:rPr lang="en-SI" dirty="0"/>
              <a:t>Urša Kumelj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6C2DB248-E3E3-5440-3332-06A59DF1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0" r="44098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34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B526-F9DC-544D-AE4E-1D25B5A8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/>
              <a:t>PROBLEM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AFE0-B8FB-1847-B3DD-57B93EE6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I" dirty="0"/>
              <a:t>Implementirati sklad z uporabo vrste. Primer:</a:t>
            </a:r>
          </a:p>
          <a:p>
            <a:pPr marL="0" indent="0">
              <a:buNone/>
            </a:pPr>
            <a:endParaRPr lang="en-SI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6BB61-851A-AE41-9126-BDDB89D1ED0A}"/>
              </a:ext>
            </a:extLst>
          </p:cNvPr>
          <p:cNvSpPr/>
          <p:nvPr/>
        </p:nvSpPr>
        <p:spPr>
          <a:xfrm>
            <a:off x="3414713" y="3429000"/>
            <a:ext cx="1028700" cy="2243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6383B5-BD2D-594B-BE83-E73D79D9C21E}"/>
              </a:ext>
            </a:extLst>
          </p:cNvPr>
          <p:cNvCxnSpPr/>
          <p:nvPr/>
        </p:nvCxnSpPr>
        <p:spPr>
          <a:xfrm>
            <a:off x="3414713" y="5200650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DCAA9F-5A17-2947-BFC7-3A6B7D929C04}"/>
              </a:ext>
            </a:extLst>
          </p:cNvPr>
          <p:cNvCxnSpPr/>
          <p:nvPr/>
        </p:nvCxnSpPr>
        <p:spPr>
          <a:xfrm>
            <a:off x="3414713" y="4757738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19764-20ED-9A4F-BE36-4D84834561AB}"/>
              </a:ext>
            </a:extLst>
          </p:cNvPr>
          <p:cNvCxnSpPr/>
          <p:nvPr/>
        </p:nvCxnSpPr>
        <p:spPr>
          <a:xfrm>
            <a:off x="3414713" y="4243388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57BA9-7B0C-414E-A898-B50621FE06E6}"/>
              </a:ext>
            </a:extLst>
          </p:cNvPr>
          <p:cNvCxnSpPr/>
          <p:nvPr/>
        </p:nvCxnSpPr>
        <p:spPr>
          <a:xfrm>
            <a:off x="3414713" y="3814763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607F47-199E-DF48-9FEB-6B91FD65CEDD}"/>
              </a:ext>
            </a:extLst>
          </p:cNvPr>
          <p:cNvSpPr txBox="1"/>
          <p:nvPr/>
        </p:nvSpPr>
        <p:spPr>
          <a:xfrm>
            <a:off x="3714750" y="52006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/>
              <a:t>1</a:t>
            </a:r>
            <a:endParaRPr lang="en-SI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A9790B-D35D-9143-BB1C-CC9B4476E861}"/>
              </a:ext>
            </a:extLst>
          </p:cNvPr>
          <p:cNvSpPr txBox="1"/>
          <p:nvPr/>
        </p:nvSpPr>
        <p:spPr>
          <a:xfrm>
            <a:off x="3714750" y="47577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/>
              <a:t>7</a:t>
            </a:r>
            <a:endParaRPr lang="en-SI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B7937-C4D4-3449-94CD-E1D8ED2D661E}"/>
              </a:ext>
            </a:extLst>
          </p:cNvPr>
          <p:cNvSpPr txBox="1"/>
          <p:nvPr/>
        </p:nvSpPr>
        <p:spPr>
          <a:xfrm>
            <a:off x="3714750" y="42433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/>
              <a:t>33</a:t>
            </a:r>
            <a:endParaRPr lang="en-SI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EE0AF-3866-594D-86D4-E334DF98B987}"/>
              </a:ext>
            </a:extLst>
          </p:cNvPr>
          <p:cNvSpPr txBox="1"/>
          <p:nvPr/>
        </p:nvSpPr>
        <p:spPr>
          <a:xfrm>
            <a:off x="3714750" y="381476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/>
              <a:t>0</a:t>
            </a:r>
            <a:endParaRPr lang="en-SI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97532-B4AC-1944-BCBB-FD7AD46E78AB}"/>
              </a:ext>
            </a:extLst>
          </p:cNvPr>
          <p:cNvSpPr txBox="1"/>
          <p:nvPr/>
        </p:nvSpPr>
        <p:spPr>
          <a:xfrm>
            <a:off x="3586163" y="3429000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/>
              <a:t>500</a:t>
            </a:r>
            <a:endParaRPr lang="en-SI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6115D-39CC-FC46-A646-FE62271CC446}"/>
              </a:ext>
            </a:extLst>
          </p:cNvPr>
          <p:cNvCxnSpPr/>
          <p:nvPr/>
        </p:nvCxnSpPr>
        <p:spPr>
          <a:xfrm>
            <a:off x="2571750" y="5672138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33ACA9-05EF-CB4D-A04B-98AFFE309CF1}"/>
              </a:ext>
            </a:extLst>
          </p:cNvPr>
          <p:cNvSpPr txBox="1"/>
          <p:nvPr/>
        </p:nvSpPr>
        <p:spPr>
          <a:xfrm>
            <a:off x="1714499" y="5486714"/>
            <a:ext cx="1171575" cy="37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b="1"/>
              <a:t>DNO</a:t>
            </a:r>
            <a:endParaRPr lang="en-SI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F82BA7-6B75-364A-8AE2-B8078F9AA1CC}"/>
              </a:ext>
            </a:extLst>
          </p:cNvPr>
          <p:cNvCxnSpPr/>
          <p:nvPr/>
        </p:nvCxnSpPr>
        <p:spPr>
          <a:xfrm>
            <a:off x="2571749" y="3429000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C72BD6-D829-0445-8900-60D0ACF34100}"/>
              </a:ext>
            </a:extLst>
          </p:cNvPr>
          <p:cNvSpPr txBox="1"/>
          <p:nvPr/>
        </p:nvSpPr>
        <p:spPr>
          <a:xfrm>
            <a:off x="1757362" y="3242818"/>
            <a:ext cx="1171575" cy="37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b="1"/>
              <a:t>VRH</a:t>
            </a:r>
            <a:endParaRPr lang="en-SI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35D269-64D8-9242-A50D-7C38F143F248}"/>
              </a:ext>
            </a:extLst>
          </p:cNvPr>
          <p:cNvSpPr txBox="1"/>
          <p:nvPr/>
        </p:nvSpPr>
        <p:spPr>
          <a:xfrm>
            <a:off x="6386409" y="3613666"/>
            <a:ext cx="47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/>
              <a:t>ZAČETEK: 500 0 33 7 1 :KONEC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1190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DC27-B699-554D-9084-BF960F8E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960296"/>
          </a:xfrm>
        </p:spPr>
        <p:txBody>
          <a:bodyPr/>
          <a:lstStyle/>
          <a:p>
            <a:r>
              <a:rPr lang="en-SI" dirty="0"/>
              <a:t>DVA NAČINA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B4402-3D3B-894B-B0E5-B8F4C01C7D40}"/>
              </a:ext>
            </a:extLst>
          </p:cNvPr>
          <p:cNvCxnSpPr/>
          <p:nvPr/>
        </p:nvCxnSpPr>
        <p:spPr>
          <a:xfrm>
            <a:off x="2571750" y="5672138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1C2E7-5789-4D41-8109-FCE1C80FAE1C}"/>
              </a:ext>
            </a:extLst>
          </p:cNvPr>
          <p:cNvCxnSpPr/>
          <p:nvPr/>
        </p:nvCxnSpPr>
        <p:spPr>
          <a:xfrm>
            <a:off x="2571749" y="3429000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EB951-FB42-A44C-BF91-4889B3411A41}"/>
              </a:ext>
            </a:extLst>
          </p:cNvPr>
          <p:cNvSpPr/>
          <p:nvPr/>
        </p:nvSpPr>
        <p:spPr>
          <a:xfrm>
            <a:off x="3312719" y="3405619"/>
            <a:ext cx="1028700" cy="2243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FB3D45-9913-A047-BB18-8A5B08B4CD53}"/>
              </a:ext>
            </a:extLst>
          </p:cNvPr>
          <p:cNvCxnSpPr/>
          <p:nvPr/>
        </p:nvCxnSpPr>
        <p:spPr>
          <a:xfrm>
            <a:off x="3312719" y="5177269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DF223D-AC67-E64E-BEA6-CC1470D2CD76}"/>
              </a:ext>
            </a:extLst>
          </p:cNvPr>
          <p:cNvCxnSpPr/>
          <p:nvPr/>
        </p:nvCxnSpPr>
        <p:spPr>
          <a:xfrm>
            <a:off x="3312719" y="4734357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899E66-27E9-5D4D-A1E0-EDF84331657E}"/>
              </a:ext>
            </a:extLst>
          </p:cNvPr>
          <p:cNvCxnSpPr/>
          <p:nvPr/>
        </p:nvCxnSpPr>
        <p:spPr>
          <a:xfrm>
            <a:off x="3312719" y="4220007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27517F-298F-5F4A-B9FC-E1F072A3F81F}"/>
              </a:ext>
            </a:extLst>
          </p:cNvPr>
          <p:cNvCxnSpPr/>
          <p:nvPr/>
        </p:nvCxnSpPr>
        <p:spPr>
          <a:xfrm>
            <a:off x="3312719" y="3791382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006110-84AF-FC43-B7AC-E7A673A0A661}"/>
              </a:ext>
            </a:extLst>
          </p:cNvPr>
          <p:cNvSpPr txBox="1"/>
          <p:nvPr/>
        </p:nvSpPr>
        <p:spPr>
          <a:xfrm>
            <a:off x="3412731" y="51772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  500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633590-A39C-E745-936D-61A9328EA351}"/>
              </a:ext>
            </a:extLst>
          </p:cNvPr>
          <p:cNvSpPr txBox="1"/>
          <p:nvPr/>
        </p:nvSpPr>
        <p:spPr>
          <a:xfrm>
            <a:off x="3612756" y="47343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FB3AE-56EE-7C47-906B-E9B60DC0A7CF}"/>
              </a:ext>
            </a:extLst>
          </p:cNvPr>
          <p:cNvSpPr txBox="1"/>
          <p:nvPr/>
        </p:nvSpPr>
        <p:spPr>
          <a:xfrm>
            <a:off x="3612756" y="42200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33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447CD-2686-6C44-91AE-7F03DEA78029}"/>
              </a:ext>
            </a:extLst>
          </p:cNvPr>
          <p:cNvSpPr txBox="1"/>
          <p:nvPr/>
        </p:nvSpPr>
        <p:spPr>
          <a:xfrm>
            <a:off x="3612756" y="379138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7C37DB-D5DC-CF49-8D86-6F095974D539}"/>
              </a:ext>
            </a:extLst>
          </p:cNvPr>
          <p:cNvSpPr txBox="1"/>
          <p:nvPr/>
        </p:nvSpPr>
        <p:spPr>
          <a:xfrm>
            <a:off x="3484169" y="3405619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 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42C24E-66B0-1845-B1B2-3B876FA0AA4C}"/>
              </a:ext>
            </a:extLst>
          </p:cNvPr>
          <p:cNvCxnSpPr/>
          <p:nvPr/>
        </p:nvCxnSpPr>
        <p:spPr>
          <a:xfrm>
            <a:off x="7010400" y="5672138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F8FFC5-FAD4-8B43-80B8-68E1A2AEB9BA}"/>
              </a:ext>
            </a:extLst>
          </p:cNvPr>
          <p:cNvCxnSpPr/>
          <p:nvPr/>
        </p:nvCxnSpPr>
        <p:spPr>
          <a:xfrm>
            <a:off x="7010399" y="3429000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5693F6-E533-8B41-90D9-7FA5AF790AE4}"/>
              </a:ext>
            </a:extLst>
          </p:cNvPr>
          <p:cNvSpPr txBox="1"/>
          <p:nvPr/>
        </p:nvSpPr>
        <p:spPr>
          <a:xfrm>
            <a:off x="1858568" y="5499616"/>
            <a:ext cx="7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b="1" dirty="0"/>
              <a:t>DNO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BE3D636-04EB-9945-85E6-E6B52E14E7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77361" y="1870680"/>
            <a:ext cx="9950103" cy="39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SI" b="1" dirty="0"/>
              <a:t>	Naša vrsta: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83C43-F64F-CA4C-8B81-3D741EBF3829}"/>
              </a:ext>
            </a:extLst>
          </p:cNvPr>
          <p:cNvSpPr txBox="1"/>
          <p:nvPr/>
        </p:nvSpPr>
        <p:spPr>
          <a:xfrm>
            <a:off x="1915717" y="325755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b="1" dirty="0"/>
              <a:t>VRH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5130A1-0ADE-A542-961C-274D7CC33348}"/>
              </a:ext>
            </a:extLst>
          </p:cNvPr>
          <p:cNvSpPr txBox="1"/>
          <p:nvPr/>
        </p:nvSpPr>
        <p:spPr>
          <a:xfrm>
            <a:off x="6255543" y="5487472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b="1" dirty="0"/>
              <a:t>DNO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9D38D4-A283-B741-AF1C-F99573746FA6}"/>
              </a:ext>
            </a:extLst>
          </p:cNvPr>
          <p:cNvSpPr txBox="1"/>
          <p:nvPr/>
        </p:nvSpPr>
        <p:spPr>
          <a:xfrm>
            <a:off x="6343648" y="325755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b="1" dirty="0"/>
              <a:t>VRH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65A797-7693-7345-98FA-ED065C0DDF0C}"/>
              </a:ext>
            </a:extLst>
          </p:cNvPr>
          <p:cNvSpPr txBox="1"/>
          <p:nvPr/>
        </p:nvSpPr>
        <p:spPr>
          <a:xfrm>
            <a:off x="2900361" y="6153447"/>
            <a:ext cx="11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1. način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808771-7AD2-A546-85C3-14BD4CBD7581}"/>
              </a:ext>
            </a:extLst>
          </p:cNvPr>
          <p:cNvSpPr txBox="1"/>
          <p:nvPr/>
        </p:nvSpPr>
        <p:spPr>
          <a:xfrm>
            <a:off x="7333060" y="6041469"/>
            <a:ext cx="116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2. način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59917B-F67B-EA49-8676-A137049859E0}"/>
              </a:ext>
            </a:extLst>
          </p:cNvPr>
          <p:cNvSpPr/>
          <p:nvPr/>
        </p:nvSpPr>
        <p:spPr>
          <a:xfrm>
            <a:off x="7749643" y="3405619"/>
            <a:ext cx="1028700" cy="2243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941F71-5CA6-E644-81A6-4E86A3874028}"/>
              </a:ext>
            </a:extLst>
          </p:cNvPr>
          <p:cNvCxnSpPr/>
          <p:nvPr/>
        </p:nvCxnSpPr>
        <p:spPr>
          <a:xfrm>
            <a:off x="7763532" y="5161345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2A834E-6601-D749-918E-8D9043B03B97}"/>
              </a:ext>
            </a:extLst>
          </p:cNvPr>
          <p:cNvCxnSpPr/>
          <p:nvPr/>
        </p:nvCxnSpPr>
        <p:spPr>
          <a:xfrm>
            <a:off x="7763532" y="4718433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A88919-D343-BF4F-AEE8-A14160130820}"/>
              </a:ext>
            </a:extLst>
          </p:cNvPr>
          <p:cNvCxnSpPr/>
          <p:nvPr/>
        </p:nvCxnSpPr>
        <p:spPr>
          <a:xfrm>
            <a:off x="7763532" y="4204083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8AB546-7730-AB49-8298-3F2BB3C841AE}"/>
              </a:ext>
            </a:extLst>
          </p:cNvPr>
          <p:cNvCxnSpPr/>
          <p:nvPr/>
        </p:nvCxnSpPr>
        <p:spPr>
          <a:xfrm>
            <a:off x="7763532" y="3775458"/>
            <a:ext cx="1028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FC971EB-C1F7-D949-9B9C-B3F74905BBCA}"/>
              </a:ext>
            </a:extLst>
          </p:cNvPr>
          <p:cNvSpPr txBox="1"/>
          <p:nvPr/>
        </p:nvSpPr>
        <p:spPr>
          <a:xfrm>
            <a:off x="8063569" y="5161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C87198-C311-E34A-B38C-89778E2A9C3D}"/>
              </a:ext>
            </a:extLst>
          </p:cNvPr>
          <p:cNvSpPr txBox="1"/>
          <p:nvPr/>
        </p:nvSpPr>
        <p:spPr>
          <a:xfrm>
            <a:off x="8063569" y="47184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086F15-90CA-1F44-A21E-C524F5EDF8B6}"/>
              </a:ext>
            </a:extLst>
          </p:cNvPr>
          <p:cNvSpPr txBox="1"/>
          <p:nvPr/>
        </p:nvSpPr>
        <p:spPr>
          <a:xfrm>
            <a:off x="8063569" y="42040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33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4BE0E0-AD10-4E46-B132-6D3F71FA0D3C}"/>
              </a:ext>
            </a:extLst>
          </p:cNvPr>
          <p:cNvSpPr txBox="1"/>
          <p:nvPr/>
        </p:nvSpPr>
        <p:spPr>
          <a:xfrm>
            <a:off x="8063569" y="377545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8963C-2919-DC4E-9142-ADC338B4B430}"/>
              </a:ext>
            </a:extLst>
          </p:cNvPr>
          <p:cNvSpPr txBox="1"/>
          <p:nvPr/>
        </p:nvSpPr>
        <p:spPr>
          <a:xfrm>
            <a:off x="7934982" y="3389695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500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87581E-AEB8-1342-942C-6F3D57620168}"/>
              </a:ext>
            </a:extLst>
          </p:cNvPr>
          <p:cNvSpPr txBox="1"/>
          <p:nvPr/>
        </p:nvSpPr>
        <p:spPr>
          <a:xfrm>
            <a:off x="3753505" y="1898795"/>
            <a:ext cx="47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ZAČETEK: 500 0 33 7 1 :KONEC</a:t>
            </a:r>
          </a:p>
        </p:txBody>
      </p:sp>
    </p:spTree>
    <p:extLst>
      <p:ext uri="{BB962C8B-B14F-4D97-AF65-F5344CB8AC3E}">
        <p14:creationId xmlns:p14="http://schemas.microsoft.com/office/powerpoint/2010/main" val="180290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DF5F9-CBBA-D54A-9082-0B67BCA4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SI" sz="2800" dirty="0"/>
              <a:t>PRIMERJAVA ČASOVNE ZAHTEVNOSTI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7F45A2-43EB-CD4F-B381-6929963AC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97762"/>
              </p:ext>
            </p:extLst>
          </p:nvPr>
        </p:nvGraphicFramePr>
        <p:xfrm>
          <a:off x="1077913" y="2825597"/>
          <a:ext cx="10036177" cy="3099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5625">
                  <a:extLst>
                    <a:ext uri="{9D8B030D-6E8A-4147-A177-3AD203B41FA5}">
                      <a16:colId xmlns:a16="http://schemas.microsoft.com/office/drawing/2014/main" val="2213431700"/>
                    </a:ext>
                  </a:extLst>
                </a:gridCol>
                <a:gridCol w="3735276">
                  <a:extLst>
                    <a:ext uri="{9D8B030D-6E8A-4147-A177-3AD203B41FA5}">
                      <a16:colId xmlns:a16="http://schemas.microsoft.com/office/drawing/2014/main" val="2885369514"/>
                    </a:ext>
                  </a:extLst>
                </a:gridCol>
                <a:gridCol w="3735276">
                  <a:extLst>
                    <a:ext uri="{9D8B030D-6E8A-4147-A177-3AD203B41FA5}">
                      <a16:colId xmlns:a16="http://schemas.microsoft.com/office/drawing/2014/main" val="905429564"/>
                    </a:ext>
                  </a:extLst>
                </a:gridCol>
              </a:tblGrid>
              <a:tr h="619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METODA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sl-SI" sz="3300" dirty="0">
                          <a:effectLst/>
                        </a:rPr>
                        <a:t>1.NAČIN</a:t>
                      </a:r>
                      <a:endParaRPr lang="en-SI" sz="3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 dirty="0">
                          <a:effectLst/>
                        </a:rPr>
                        <a:t>2.NAČIN</a:t>
                      </a:r>
                      <a:endParaRPr lang="en-SI" sz="3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extLst>
                  <a:ext uri="{0D108BD9-81ED-4DB2-BD59-A6C34878D82A}">
                    <a16:rowId xmlns:a16="http://schemas.microsoft.com/office/drawing/2014/main" val="1434626240"/>
                  </a:ext>
                </a:extLst>
              </a:tr>
              <a:tr h="61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Vstavi(x)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 dirty="0">
                          <a:effectLst/>
                        </a:rPr>
                        <a:t>O(1)</a:t>
                      </a:r>
                      <a:endParaRPr lang="en-SI" sz="3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O(n)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extLst>
                  <a:ext uri="{0D108BD9-81ED-4DB2-BD59-A6C34878D82A}">
                    <a16:rowId xmlns:a16="http://schemas.microsoft.com/office/drawing/2014/main" val="3768537952"/>
                  </a:ext>
                </a:extLst>
              </a:tr>
              <a:tr h="61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Odstrani()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O(n)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O(1)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extLst>
                  <a:ext uri="{0D108BD9-81ED-4DB2-BD59-A6C34878D82A}">
                    <a16:rowId xmlns:a16="http://schemas.microsoft.com/office/drawing/2014/main" val="3577661302"/>
                  </a:ext>
                </a:extLst>
              </a:tr>
              <a:tr h="61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Vrh()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O(n)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O(1)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extLst>
                  <a:ext uri="{0D108BD9-81ED-4DB2-BD59-A6C34878D82A}">
                    <a16:rowId xmlns:a16="http://schemas.microsoft.com/office/drawing/2014/main" val="3286026489"/>
                  </a:ext>
                </a:extLst>
              </a:tr>
              <a:tr h="61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Prazen()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>
                          <a:effectLst/>
                        </a:rPr>
                        <a:t>O(1)</a:t>
                      </a:r>
                      <a:endParaRPr lang="en-SI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3300" dirty="0">
                          <a:effectLst/>
                        </a:rPr>
                        <a:t>O(1)</a:t>
                      </a:r>
                      <a:endParaRPr lang="en-SI" sz="3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402" marR="205402" marT="0" marB="0"/>
                </a:tc>
                <a:extLst>
                  <a:ext uri="{0D108BD9-81ED-4DB2-BD59-A6C34878D82A}">
                    <a16:rowId xmlns:a16="http://schemas.microsoft.com/office/drawing/2014/main" val="85784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6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2473BF-919C-47A6-BC6E-221771D1F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3248-D2EC-294D-8B7B-1D940070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895" y="965012"/>
            <a:ext cx="7597588" cy="1708338"/>
          </a:xfrm>
        </p:spPr>
        <p:txBody>
          <a:bodyPr anchor="ctr">
            <a:normAutofit/>
          </a:bodyPr>
          <a:lstStyle/>
          <a:p>
            <a:pPr algn="ctr"/>
            <a:r>
              <a:rPr lang="en-SI" dirty="0"/>
              <a:t>METODA VSTAVI(x) PRI 2. NAČINU	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582C-06D3-224A-8430-4790A952E69B}"/>
              </a:ext>
            </a:extLst>
          </p:cNvPr>
          <p:cNvSpPr>
            <a:spLocks/>
          </p:cNvSpPr>
          <p:nvPr/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/>
          <a:lstStyle/>
          <a:p>
            <a:r>
              <a:rPr lang="en-SI" dirty="0"/>
              <a:t>Radi bi vstavili podatek 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51AB4-40DE-A24E-9EA7-BA3386F285B9}"/>
              </a:ext>
            </a:extLst>
          </p:cNvPr>
          <p:cNvSpPr/>
          <p:nvPr/>
        </p:nvSpPr>
        <p:spPr>
          <a:xfrm>
            <a:off x="2078523" y="3966216"/>
            <a:ext cx="920747" cy="200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5087F4-08D4-4B48-93CC-845980444818}"/>
              </a:ext>
            </a:extLst>
          </p:cNvPr>
          <p:cNvCxnSpPr>
            <a:cxnSpLocks/>
          </p:cNvCxnSpPr>
          <p:nvPr/>
        </p:nvCxnSpPr>
        <p:spPr>
          <a:xfrm>
            <a:off x="2078523" y="5551947"/>
            <a:ext cx="920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E3A128-6CA3-7A40-90D3-2E6268EA51BA}"/>
              </a:ext>
            </a:extLst>
          </p:cNvPr>
          <p:cNvCxnSpPr>
            <a:cxnSpLocks/>
          </p:cNvCxnSpPr>
          <p:nvPr/>
        </p:nvCxnSpPr>
        <p:spPr>
          <a:xfrm>
            <a:off x="2078523" y="5155515"/>
            <a:ext cx="920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9F91F5-96A2-E140-B67C-FE218E12B5EE}"/>
              </a:ext>
            </a:extLst>
          </p:cNvPr>
          <p:cNvCxnSpPr>
            <a:cxnSpLocks/>
          </p:cNvCxnSpPr>
          <p:nvPr/>
        </p:nvCxnSpPr>
        <p:spPr>
          <a:xfrm>
            <a:off x="2078523" y="4695141"/>
            <a:ext cx="920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FB9429-3931-1B49-A30B-2D8A8C1C50A8}"/>
              </a:ext>
            </a:extLst>
          </p:cNvPr>
          <p:cNvCxnSpPr>
            <a:cxnSpLocks/>
          </p:cNvCxnSpPr>
          <p:nvPr/>
        </p:nvCxnSpPr>
        <p:spPr>
          <a:xfrm>
            <a:off x="2078523" y="4311496"/>
            <a:ext cx="920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539286-4AAD-4D4F-B0E1-41E56FB4DBE7}"/>
              </a:ext>
            </a:extLst>
          </p:cNvPr>
          <p:cNvSpPr txBox="1"/>
          <p:nvPr/>
        </p:nvSpPr>
        <p:spPr>
          <a:xfrm>
            <a:off x="2347074" y="5551947"/>
            <a:ext cx="409221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S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C26C3-F06E-CF41-9249-D2CF00ECCE8B}"/>
              </a:ext>
            </a:extLst>
          </p:cNvPr>
          <p:cNvSpPr txBox="1"/>
          <p:nvPr/>
        </p:nvSpPr>
        <p:spPr>
          <a:xfrm>
            <a:off x="2347074" y="5155515"/>
            <a:ext cx="409221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endParaRPr lang="en-S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AA4CD-4796-D64B-8B56-28DF2F75FDA8}"/>
              </a:ext>
            </a:extLst>
          </p:cNvPr>
          <p:cNvSpPr txBox="1"/>
          <p:nvPr/>
        </p:nvSpPr>
        <p:spPr>
          <a:xfrm>
            <a:off x="2078522" y="4695141"/>
            <a:ext cx="677773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33</a:t>
            </a:r>
            <a:endParaRPr lang="en-S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EB90B-A52E-4541-A54E-C5423AE38BC3}"/>
              </a:ext>
            </a:extLst>
          </p:cNvPr>
          <p:cNvSpPr txBox="1"/>
          <p:nvPr/>
        </p:nvSpPr>
        <p:spPr>
          <a:xfrm>
            <a:off x="2347074" y="4311496"/>
            <a:ext cx="306916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en-SI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12779-17CA-AA42-BB2D-F4AFD2F70BFE}"/>
              </a:ext>
            </a:extLst>
          </p:cNvPr>
          <p:cNvSpPr txBox="1"/>
          <p:nvPr/>
        </p:nvSpPr>
        <p:spPr>
          <a:xfrm>
            <a:off x="2078522" y="3966216"/>
            <a:ext cx="911115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500</a:t>
            </a:r>
            <a:endParaRPr lang="en-SI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E782F-2258-9A4C-9787-0E57B94BF393}"/>
              </a:ext>
            </a:extLst>
          </p:cNvPr>
          <p:cNvCxnSpPr>
            <a:cxnSpLocks/>
          </p:cNvCxnSpPr>
          <p:nvPr/>
        </p:nvCxnSpPr>
        <p:spPr>
          <a:xfrm>
            <a:off x="1324021" y="5973957"/>
            <a:ext cx="588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7D13CD-363C-4D41-8C0B-5A57C0D6B352}"/>
              </a:ext>
            </a:extLst>
          </p:cNvPr>
          <p:cNvSpPr txBox="1"/>
          <p:nvPr/>
        </p:nvSpPr>
        <p:spPr>
          <a:xfrm>
            <a:off x="556731" y="5807991"/>
            <a:ext cx="1048629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DNO</a:t>
            </a:r>
            <a:endParaRPr lang="en-SI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72B89-7739-5F43-903A-D6CDB4C368BE}"/>
              </a:ext>
            </a:extLst>
          </p:cNvPr>
          <p:cNvCxnSpPr>
            <a:cxnSpLocks/>
          </p:cNvCxnSpPr>
          <p:nvPr/>
        </p:nvCxnSpPr>
        <p:spPr>
          <a:xfrm>
            <a:off x="1324020" y="3966216"/>
            <a:ext cx="588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880600-99AC-1A48-B61E-254EB6ED7280}"/>
              </a:ext>
            </a:extLst>
          </p:cNvPr>
          <p:cNvSpPr txBox="1"/>
          <p:nvPr/>
        </p:nvSpPr>
        <p:spPr>
          <a:xfrm>
            <a:off x="595096" y="3799572"/>
            <a:ext cx="1048629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VRH</a:t>
            </a:r>
            <a:endParaRPr lang="en-SI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1D9370-E520-504A-B394-8B5E628ABFF2}"/>
              </a:ext>
            </a:extLst>
          </p:cNvPr>
          <p:cNvSpPr txBox="1"/>
          <p:nvPr/>
        </p:nvSpPr>
        <p:spPr>
          <a:xfrm>
            <a:off x="433387" y="3107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I" dirty="0"/>
              <a:t>ZAČETEK: 500 0 33 7 1 :KONEC</a:t>
            </a:r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2126D83A-D61D-BE47-A8A3-A6FFB3A3E617}"/>
              </a:ext>
            </a:extLst>
          </p:cNvPr>
          <p:cNvSpPr/>
          <p:nvPr/>
        </p:nvSpPr>
        <p:spPr>
          <a:xfrm>
            <a:off x="4200525" y="4695141"/>
            <a:ext cx="3228975" cy="629811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961149-1810-A54C-919D-DBACF6F90861}"/>
              </a:ext>
            </a:extLst>
          </p:cNvPr>
          <p:cNvSpPr/>
          <p:nvPr/>
        </p:nvSpPr>
        <p:spPr>
          <a:xfrm>
            <a:off x="9657920" y="4305091"/>
            <a:ext cx="920747" cy="200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2E7EAC-CCC1-644D-99DF-1FB25D4AAFA6}"/>
              </a:ext>
            </a:extLst>
          </p:cNvPr>
          <p:cNvCxnSpPr>
            <a:cxnSpLocks/>
          </p:cNvCxnSpPr>
          <p:nvPr/>
        </p:nvCxnSpPr>
        <p:spPr>
          <a:xfrm>
            <a:off x="9657920" y="5890822"/>
            <a:ext cx="920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3C15FE-55F0-FD40-A874-831FBD6F7CB5}"/>
              </a:ext>
            </a:extLst>
          </p:cNvPr>
          <p:cNvCxnSpPr>
            <a:cxnSpLocks/>
          </p:cNvCxnSpPr>
          <p:nvPr/>
        </p:nvCxnSpPr>
        <p:spPr>
          <a:xfrm>
            <a:off x="9657920" y="5494390"/>
            <a:ext cx="920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3AD761-BA0D-9942-9F0B-87EBD2FE963A}"/>
              </a:ext>
            </a:extLst>
          </p:cNvPr>
          <p:cNvCxnSpPr>
            <a:cxnSpLocks/>
          </p:cNvCxnSpPr>
          <p:nvPr/>
        </p:nvCxnSpPr>
        <p:spPr>
          <a:xfrm>
            <a:off x="9657920" y="5034016"/>
            <a:ext cx="920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F46B51-E5FE-3840-84FB-644ADE1A6F18}"/>
              </a:ext>
            </a:extLst>
          </p:cNvPr>
          <p:cNvCxnSpPr>
            <a:cxnSpLocks/>
          </p:cNvCxnSpPr>
          <p:nvPr/>
        </p:nvCxnSpPr>
        <p:spPr>
          <a:xfrm>
            <a:off x="9657920" y="4650371"/>
            <a:ext cx="920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F3EA7B-4204-B344-98F3-3DF2D7C32302}"/>
              </a:ext>
            </a:extLst>
          </p:cNvPr>
          <p:cNvSpPr txBox="1"/>
          <p:nvPr/>
        </p:nvSpPr>
        <p:spPr>
          <a:xfrm>
            <a:off x="9926471" y="5890822"/>
            <a:ext cx="409221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SI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ED8B-B55B-1748-9AD9-FC8B5ABF22FC}"/>
              </a:ext>
            </a:extLst>
          </p:cNvPr>
          <p:cNvSpPr txBox="1"/>
          <p:nvPr/>
        </p:nvSpPr>
        <p:spPr>
          <a:xfrm>
            <a:off x="9926471" y="5494390"/>
            <a:ext cx="409221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endParaRPr lang="en-SI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F12E4E-1EDC-D24E-8E57-CE2A66E9196D}"/>
              </a:ext>
            </a:extLst>
          </p:cNvPr>
          <p:cNvSpPr txBox="1"/>
          <p:nvPr/>
        </p:nvSpPr>
        <p:spPr>
          <a:xfrm>
            <a:off x="9657919" y="5034016"/>
            <a:ext cx="677773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33</a:t>
            </a:r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7CBF2C-94CD-E847-9B79-F6CEA7C073B6}"/>
              </a:ext>
            </a:extLst>
          </p:cNvPr>
          <p:cNvSpPr txBox="1"/>
          <p:nvPr/>
        </p:nvSpPr>
        <p:spPr>
          <a:xfrm>
            <a:off x="9926471" y="4650371"/>
            <a:ext cx="306916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en-SI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5AC098-1E08-6F41-8520-ECA31C901D24}"/>
              </a:ext>
            </a:extLst>
          </p:cNvPr>
          <p:cNvSpPr txBox="1"/>
          <p:nvPr/>
        </p:nvSpPr>
        <p:spPr>
          <a:xfrm>
            <a:off x="9657919" y="4305091"/>
            <a:ext cx="911115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500</a:t>
            </a:r>
            <a:endParaRPr lang="en-SI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361733-C390-CE4D-ADB2-4451DFBF9EAC}"/>
              </a:ext>
            </a:extLst>
          </p:cNvPr>
          <p:cNvCxnSpPr>
            <a:cxnSpLocks/>
          </p:cNvCxnSpPr>
          <p:nvPr/>
        </p:nvCxnSpPr>
        <p:spPr>
          <a:xfrm>
            <a:off x="8903418" y="6312832"/>
            <a:ext cx="588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4BCCBB-F103-AE49-AA47-9EF7EE81CE79}"/>
              </a:ext>
            </a:extLst>
          </p:cNvPr>
          <p:cNvSpPr txBox="1"/>
          <p:nvPr/>
        </p:nvSpPr>
        <p:spPr>
          <a:xfrm>
            <a:off x="8136128" y="6146866"/>
            <a:ext cx="1048629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DNO</a:t>
            </a:r>
            <a:endParaRPr lang="en-SI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F1E5E1-79CA-9243-ACAB-BE35E8401AE0}"/>
              </a:ext>
            </a:extLst>
          </p:cNvPr>
          <p:cNvCxnSpPr>
            <a:cxnSpLocks/>
          </p:cNvCxnSpPr>
          <p:nvPr/>
        </p:nvCxnSpPr>
        <p:spPr>
          <a:xfrm>
            <a:off x="8903417" y="3970768"/>
            <a:ext cx="588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9674F8-9634-334E-813A-64A7F1D4A022}"/>
              </a:ext>
            </a:extLst>
          </p:cNvPr>
          <p:cNvSpPr txBox="1"/>
          <p:nvPr/>
        </p:nvSpPr>
        <p:spPr>
          <a:xfrm>
            <a:off x="8127893" y="3796778"/>
            <a:ext cx="1048629" cy="33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SI" sz="160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VRH</a:t>
            </a:r>
            <a:endParaRPr lang="en-SI" b="1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2CE0FB-5AFC-8F48-9539-BF398E936B22}"/>
              </a:ext>
            </a:extLst>
          </p:cNvPr>
          <p:cNvCxnSpPr/>
          <p:nvPr/>
        </p:nvCxnSpPr>
        <p:spPr>
          <a:xfrm flipV="1">
            <a:off x="9657919" y="3966216"/>
            <a:ext cx="0" cy="338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DBE951-EEB7-A340-B943-2D5FB4E9C697}"/>
              </a:ext>
            </a:extLst>
          </p:cNvPr>
          <p:cNvCxnSpPr/>
          <p:nvPr/>
        </p:nvCxnSpPr>
        <p:spPr>
          <a:xfrm>
            <a:off x="9657919" y="3966216"/>
            <a:ext cx="911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D32754-4142-574D-91E6-BC4782DB71DD}"/>
              </a:ext>
            </a:extLst>
          </p:cNvPr>
          <p:cNvCxnSpPr/>
          <p:nvPr/>
        </p:nvCxnSpPr>
        <p:spPr>
          <a:xfrm flipV="1">
            <a:off x="10569034" y="3966216"/>
            <a:ext cx="0" cy="338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71EA4D-18DB-0F47-8D1B-F5ACDAC50D71}"/>
              </a:ext>
            </a:extLst>
          </p:cNvPr>
          <p:cNvSpPr txBox="1"/>
          <p:nvPr/>
        </p:nvSpPr>
        <p:spPr>
          <a:xfrm>
            <a:off x="9743753" y="3966216"/>
            <a:ext cx="59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  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80AE90-4952-8E45-8B2B-718FB0328D90}"/>
              </a:ext>
            </a:extLst>
          </p:cNvPr>
          <p:cNvSpPr txBox="1"/>
          <p:nvPr/>
        </p:nvSpPr>
        <p:spPr>
          <a:xfrm>
            <a:off x="7429500" y="303728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I" dirty="0"/>
              <a:t>ZAČETEK: </a:t>
            </a:r>
            <a:r>
              <a:rPr lang="en-SI" b="1" dirty="0"/>
              <a:t>25</a:t>
            </a:r>
            <a:r>
              <a:rPr lang="en-SI" dirty="0"/>
              <a:t> 500 0 33 7 1 :KONEC</a:t>
            </a:r>
          </a:p>
        </p:txBody>
      </p:sp>
    </p:spTree>
    <p:extLst>
      <p:ext uri="{BB962C8B-B14F-4D97-AF65-F5344CB8AC3E}">
        <p14:creationId xmlns:p14="http://schemas.microsoft.com/office/powerpoint/2010/main" val="256616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2473BF-919C-47A6-BC6E-221771D1F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06988-5DDB-BD45-879C-FBF4990F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895" y="965012"/>
            <a:ext cx="7597588" cy="1708338"/>
          </a:xfrm>
        </p:spPr>
        <p:txBody>
          <a:bodyPr anchor="ctr">
            <a:normAutofit/>
          </a:bodyPr>
          <a:lstStyle/>
          <a:p>
            <a:pPr algn="ctr"/>
            <a:r>
              <a:rPr lang="en-SI" dirty="0"/>
              <a:t>PREGLED KODE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AC23-42A5-B947-BF8C-3411268FEF7E}"/>
              </a:ext>
            </a:extLst>
          </p:cNvPr>
          <p:cNvSpPr>
            <a:spLocks/>
          </p:cNvSpPr>
          <p:nvPr/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/>
          <a:lstStyle/>
          <a:p>
            <a:endParaRPr lang="en-SI" dirty="0"/>
          </a:p>
        </p:txBody>
      </p:sp>
      <p:pic>
        <p:nvPicPr>
          <p:cNvPr id="20" name="Content Placeholder 3" descr="A computer screen with text&#10;&#10;Description automatically generated">
            <a:extLst>
              <a:ext uri="{FF2B5EF4-FFF2-40B4-BE49-F238E27FC236}">
                <a16:creationId xmlns:a16="http://schemas.microsoft.com/office/drawing/2014/main" id="{051357A5-B633-D14D-9794-9787C61E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96" y="3714421"/>
            <a:ext cx="9948862" cy="26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E2D-2897-3846-9EAD-91FF827B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695343"/>
            <a:ext cx="9950103" cy="766233"/>
          </a:xfrm>
        </p:spPr>
        <p:txBody>
          <a:bodyPr/>
          <a:lstStyle/>
          <a:p>
            <a:pPr algn="ctr"/>
            <a:r>
              <a:rPr lang="en-SI"/>
              <a:t>PREGLED OSTALE KODE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C254F-6861-0942-9526-1CD802F6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62" y="1698643"/>
            <a:ext cx="6385275" cy="766233"/>
          </a:xfrm>
        </p:spPr>
      </p:pic>
      <p:pic>
        <p:nvPicPr>
          <p:cNvPr id="7" name="Picture 6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DB32892D-AE91-5844-B48C-DD944906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2644255"/>
            <a:ext cx="9769691" cy="1354921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E16F6C5-1702-E844-9460-1A6827588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62" y="4178554"/>
            <a:ext cx="8625438" cy="22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1484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179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BlocksVTI</vt:lpstr>
      <vt:lpstr>IMPLEMENTACIJA SKLADA Z VRSTO</vt:lpstr>
      <vt:lpstr>PROBLEM</vt:lpstr>
      <vt:lpstr>DVA NAČINA</vt:lpstr>
      <vt:lpstr>PRIMERJAVA ČASOVNE ZAHTEVNOSTI</vt:lpstr>
      <vt:lpstr>METODA VSTAVI(x) PRI 2. NAČINU </vt:lpstr>
      <vt:lpstr>PREGLED KODE</vt:lpstr>
      <vt:lpstr>PREGLED OSTALE KODE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SKLADA Z VRSTO</dc:title>
  <dc:creator>Kumelj, Špela</dc:creator>
  <cp:lastModifiedBy>Kumelj, Špela</cp:lastModifiedBy>
  <cp:revision>3</cp:revision>
  <dcterms:created xsi:type="dcterms:W3CDTF">2023-11-26T09:51:26Z</dcterms:created>
  <dcterms:modified xsi:type="dcterms:W3CDTF">2023-11-28T21:07:27Z</dcterms:modified>
</cp:coreProperties>
</file>