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367B0-6E13-D80D-0960-7A5A845D42B8}" v="690" dt="2024-05-06T17:32:3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Razred</a:t>
            </a:r>
            <a:r>
              <a:rPr lang="en-US" dirty="0"/>
              <a:t> </a:t>
            </a:r>
            <a:r>
              <a:rPr lang="en-US" dirty="0" err="1"/>
              <a:t>Kompleksno</a:t>
            </a:r>
            <a:r>
              <a:rPr lang="en-US" dirty="0"/>
              <a:t> </a:t>
            </a:r>
            <a:r>
              <a:rPr lang="en-US" dirty="0" err="1"/>
              <a:t>število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Urša</a:t>
            </a:r>
            <a:r>
              <a:rPr lang="en-US" dirty="0"/>
              <a:t> </a:t>
            </a:r>
            <a:r>
              <a:rPr lang="en-US" dirty="0" err="1"/>
              <a:t>Kumelj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1041-12A0-6B91-48DB-BA7089EB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Pojasnitev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A3F8-B19F-D26B-1089-C5A37CF4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kompleksno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 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b="1" dirty="0" err="1"/>
              <a:t>realni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 err="1"/>
              <a:t>imaginarni</a:t>
            </a:r>
            <a:r>
              <a:rPr lang="en-US" dirty="0"/>
              <a:t> del.</a:t>
            </a:r>
          </a:p>
          <a:p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kompleksno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svojo</a:t>
            </a:r>
            <a:r>
              <a:rPr lang="en-US" dirty="0"/>
              <a:t> </a:t>
            </a:r>
            <a:r>
              <a:rPr lang="en-US" b="1" dirty="0"/>
              <a:t> </a:t>
            </a:r>
            <a:r>
              <a:rPr lang="en-US" b="1" dirty="0" err="1"/>
              <a:t>konjugirano</a:t>
            </a:r>
            <a:r>
              <a:rPr lang="en-US" b="1" dirty="0"/>
              <a:t> </a:t>
            </a:r>
            <a:r>
              <a:rPr lang="en-US" b="1" dirty="0" err="1"/>
              <a:t>vrednost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err="1"/>
              <a:t>Seštevanje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 je </a:t>
            </a:r>
            <a:r>
              <a:rPr lang="en-US" dirty="0" err="1"/>
              <a:t>kot</a:t>
            </a:r>
            <a:r>
              <a:rPr lang="en-US" dirty="0"/>
              <a:t> da bi </a:t>
            </a:r>
            <a:r>
              <a:rPr lang="en-US" dirty="0" err="1"/>
              <a:t>seštevali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vektorja</a:t>
            </a:r>
            <a:r>
              <a:rPr lang="en-US" dirty="0"/>
              <a:t>, </a:t>
            </a:r>
            <a:r>
              <a:rPr lang="en-US" dirty="0" err="1"/>
              <a:t>torej</a:t>
            </a:r>
            <a:r>
              <a:rPr lang="en-US" dirty="0"/>
              <a:t> </a:t>
            </a:r>
            <a:r>
              <a:rPr lang="en-US" dirty="0" err="1"/>
              <a:t>seštejemo</a:t>
            </a:r>
            <a:r>
              <a:rPr lang="en-US" dirty="0"/>
              <a:t> </a:t>
            </a:r>
            <a:r>
              <a:rPr lang="en-US" dirty="0" err="1"/>
              <a:t>posamezne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med </a:t>
            </a:r>
            <a:r>
              <a:rPr lang="en-US" dirty="0" err="1"/>
              <a:t>seboj</a:t>
            </a:r>
            <a:r>
              <a:rPr lang="en-US" dirty="0"/>
              <a:t>.</a:t>
            </a:r>
          </a:p>
          <a:p>
            <a:r>
              <a:rPr lang="en-US" dirty="0" err="1"/>
              <a:t>Odštevanje</a:t>
            </a:r>
            <a:r>
              <a:rPr lang="en-US" dirty="0"/>
              <a:t> je </a:t>
            </a:r>
            <a:r>
              <a:rPr lang="en-US" dirty="0" err="1"/>
              <a:t>podobno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seštevanje</a:t>
            </a:r>
            <a:r>
              <a:rPr lang="en-US" dirty="0"/>
              <a:t>.</a:t>
            </a:r>
          </a:p>
          <a:p>
            <a:r>
              <a:rPr lang="en-US" dirty="0" err="1"/>
              <a:t>Množenje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 je </a:t>
            </a:r>
            <a:r>
              <a:rPr lang="en-US" dirty="0" err="1"/>
              <a:t>kot</a:t>
            </a:r>
            <a:r>
              <a:rPr lang="en-US" dirty="0"/>
              <a:t> da bi </a:t>
            </a:r>
            <a:r>
              <a:rPr lang="en-US" dirty="0" err="1"/>
              <a:t>množili</a:t>
            </a:r>
            <a:r>
              <a:rPr lang="en-US" dirty="0"/>
              <a:t>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člen</a:t>
            </a:r>
            <a:r>
              <a:rPr lang="en-US" dirty="0"/>
              <a:t> z </a:t>
            </a:r>
            <a:r>
              <a:rPr lang="en-US" dirty="0" err="1"/>
              <a:t>vsakim</a:t>
            </a:r>
            <a:r>
              <a:rPr lang="en-US" dirty="0"/>
              <a:t>, ko pa </a:t>
            </a:r>
            <a:r>
              <a:rPr lang="en-US" dirty="0" err="1"/>
              <a:t>zmnožimo</a:t>
            </a:r>
            <a:r>
              <a:rPr lang="en-US" dirty="0"/>
              <a:t> oba </a:t>
            </a:r>
            <a:r>
              <a:rPr lang="en-US" dirty="0" err="1"/>
              <a:t>imaginarna</a:t>
            </a:r>
            <a:r>
              <a:rPr lang="en-US" dirty="0"/>
              <a:t> dela pa </a:t>
            </a:r>
            <a:r>
              <a:rPr lang="en-US" dirty="0" err="1"/>
              <a:t>dobimo</a:t>
            </a:r>
            <a:r>
              <a:rPr lang="en-US" dirty="0"/>
              <a:t> I**2 = -1.</a:t>
            </a:r>
          </a:p>
          <a:p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 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 je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drugače</a:t>
            </a:r>
            <a:r>
              <a:rPr lang="en-US" dirty="0"/>
              <a:t>. </a:t>
            </a:r>
            <a:r>
              <a:rPr lang="en-US" dirty="0" err="1"/>
              <a:t>Števec</a:t>
            </a:r>
            <a:r>
              <a:rPr lang="en-US" dirty="0"/>
              <a:t> in </a:t>
            </a:r>
            <a:r>
              <a:rPr lang="en-US" dirty="0" err="1"/>
              <a:t>imenovalec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pomnožiti</a:t>
            </a:r>
            <a:r>
              <a:rPr lang="en-US" dirty="0"/>
              <a:t> s </a:t>
            </a:r>
            <a:r>
              <a:rPr lang="en-US" dirty="0" err="1"/>
              <a:t>konjugirano</a:t>
            </a:r>
            <a:r>
              <a:rPr lang="en-US" dirty="0"/>
              <a:t> </a:t>
            </a:r>
            <a:r>
              <a:rPr lang="en-US" dirty="0" err="1"/>
              <a:t>vrednostjo</a:t>
            </a:r>
            <a:r>
              <a:rPr lang="en-US" dirty="0"/>
              <a:t> </a:t>
            </a:r>
            <a:r>
              <a:rPr lang="en-US" dirty="0" err="1"/>
              <a:t>imenovalca</a:t>
            </a:r>
            <a:r>
              <a:rPr lang="en-US" dirty="0"/>
              <a:t> in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dobimo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. V </a:t>
            </a:r>
            <a:r>
              <a:rPr lang="en-US" dirty="0" err="1"/>
              <a:t>števcu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ostane</a:t>
            </a:r>
            <a:r>
              <a:rPr lang="en-US" dirty="0"/>
              <a:t> le </a:t>
            </a:r>
            <a:r>
              <a:rPr lang="en-US" dirty="0" err="1"/>
              <a:t>produkt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42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F3BF-B560-BBFA-24F0-DF9908E6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68"/>
          </a:xfrm>
        </p:spPr>
        <p:txBody>
          <a:bodyPr/>
          <a:lstStyle/>
          <a:p>
            <a:r>
              <a:rPr lang="en-US" dirty="0"/>
              <a:t>Koda </a:t>
            </a:r>
            <a:r>
              <a:rPr lang="en-US" dirty="0" err="1"/>
              <a:t>korak</a:t>
            </a:r>
            <a:r>
              <a:rPr lang="en-US" dirty="0"/>
              <a:t> ta </a:t>
            </a:r>
            <a:r>
              <a:rPr lang="en-US" dirty="0" err="1"/>
              <a:t>korakom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AD0E-70C2-C094-856F-B7750794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146"/>
            <a:ext cx="10515600" cy="4862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Konstruktor</a:t>
            </a:r>
            <a:r>
              <a:rPr lang="en-US" dirty="0"/>
              <a:t>, get set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5186EE1-DC4C-6174-6FE8-12B9C898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3" y="2041257"/>
            <a:ext cx="5748381" cy="44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CD0A-E344-85AA-1AAC-8DCE2732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Konjugirana</a:t>
            </a:r>
            <a:r>
              <a:rPr lang="en-US" dirty="0"/>
              <a:t> </a:t>
            </a:r>
            <a:r>
              <a:rPr lang="en-US" dirty="0" err="1"/>
              <a:t>vrednost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7AE8-2AFE-9F7D-D377-BB1A2E3A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Konjugirana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kompleksnega</a:t>
            </a:r>
            <a:r>
              <a:rPr lang="en-US" dirty="0"/>
              <a:t> </a:t>
            </a:r>
            <a:r>
              <a:rPr lang="en-US" dirty="0" err="1"/>
              <a:t>števila</a:t>
            </a:r>
            <a:r>
              <a:rPr lang="en-US" dirty="0"/>
              <a:t> je le </a:t>
            </a:r>
            <a:r>
              <a:rPr lang="en-US" dirty="0" err="1"/>
              <a:t>nasproten</a:t>
            </a:r>
            <a:r>
              <a:rPr lang="en-US" dirty="0"/>
              <a:t> 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dirty="0" err="1"/>
              <a:t>imaginarnega</a:t>
            </a:r>
            <a:r>
              <a:rPr lang="en-US" dirty="0"/>
              <a:t> dela.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A061D80-19C7-FA3B-3D1D-3093FAC2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8" y="3424694"/>
            <a:ext cx="4543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8810-87E9-5D58-6C55-A64D7B30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CompareTo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BD8D-C772-FAB6-607D-2EAEE7BA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Kompleksno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 je </a:t>
            </a:r>
            <a:r>
              <a:rPr lang="en-US" dirty="0" err="1"/>
              <a:t>večje</a:t>
            </a:r>
            <a:r>
              <a:rPr lang="en-US" dirty="0"/>
              <a:t>, 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večjo</a:t>
            </a:r>
            <a:r>
              <a:rPr lang="en-US" dirty="0"/>
              <a:t> </a:t>
            </a:r>
            <a:r>
              <a:rPr lang="en-US" dirty="0" err="1"/>
              <a:t>dolžino</a:t>
            </a:r>
            <a:r>
              <a:rPr lang="en-US" dirty="0"/>
              <a:t>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71780C1-67F8-DBBB-0393-48EDA86F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13" y="2925861"/>
            <a:ext cx="10953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C4E7-DD54-3111-B108-8459C822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Operatorja</a:t>
            </a:r>
            <a:r>
              <a:rPr lang="en-US" dirty="0"/>
              <a:t> + in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AA17-5999-19F4-BBD0-FFC5A89C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Vsota</a:t>
            </a:r>
            <a:r>
              <a:rPr lang="en-US" dirty="0"/>
              <a:t>/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 je </a:t>
            </a:r>
            <a:r>
              <a:rPr lang="en-US" dirty="0" err="1"/>
              <a:t>vsota</a:t>
            </a:r>
            <a:r>
              <a:rPr lang="en-US" dirty="0"/>
              <a:t>/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imaginarnih</a:t>
            </a:r>
            <a:r>
              <a:rPr lang="en-US" dirty="0"/>
              <a:t> </a:t>
            </a:r>
            <a:r>
              <a:rPr lang="en-US" dirty="0" err="1"/>
              <a:t>delov</a:t>
            </a:r>
            <a:r>
              <a:rPr lang="en-US" dirty="0"/>
              <a:t> </a:t>
            </a:r>
            <a:r>
              <a:rPr lang="en-US" dirty="0" err="1"/>
              <a:t>posebej</a:t>
            </a:r>
            <a:r>
              <a:rPr lang="en-US" dirty="0"/>
              <a:t> in </a:t>
            </a:r>
            <a:r>
              <a:rPr lang="en-US" dirty="0" err="1"/>
              <a:t>realnih</a:t>
            </a:r>
            <a:r>
              <a:rPr lang="en-US" dirty="0"/>
              <a:t> </a:t>
            </a:r>
            <a:r>
              <a:rPr lang="en-US" dirty="0" err="1"/>
              <a:t>delov</a:t>
            </a:r>
            <a:r>
              <a:rPr lang="en-US" dirty="0"/>
              <a:t> </a:t>
            </a:r>
            <a:r>
              <a:rPr lang="en-US" dirty="0" err="1"/>
              <a:t>posebej</a:t>
            </a:r>
            <a:r>
              <a:rPr lang="en-US" dirty="0"/>
              <a:t>.</a:t>
            </a:r>
          </a:p>
        </p:txBody>
      </p:sp>
      <p:pic>
        <p:nvPicPr>
          <p:cNvPr id="4" name="Picture 3" descr="A computer screen with white and green text&#10;&#10;Description automatically generated">
            <a:extLst>
              <a:ext uri="{FF2B5EF4-FFF2-40B4-BE49-F238E27FC236}">
                <a16:creationId xmlns:a16="http://schemas.microsoft.com/office/drawing/2014/main" id="{99E9387B-7D17-828E-98EF-BEA03B65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86" y="2882915"/>
            <a:ext cx="9406317" cy="32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FC80-8B22-00C5-4949-0D9E73AB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201F-E4E8-78CF-21F0-17604F06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Zmnožek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 je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 med </a:t>
            </a:r>
            <a:r>
              <a:rPr lang="en-US" dirty="0" err="1"/>
              <a:t>seboj</a:t>
            </a:r>
            <a:r>
              <a:rPr lang="en-US" dirty="0"/>
              <a:t> in </a:t>
            </a:r>
            <a:r>
              <a:rPr lang="en-US" dirty="0" err="1"/>
              <a:t>potem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, </a:t>
            </a:r>
            <a:r>
              <a:rPr lang="en-US" dirty="0" err="1"/>
              <a:t>kater</a:t>
            </a:r>
            <a:r>
              <a:rPr lang="en-US" dirty="0"/>
              <a:t> del je </a:t>
            </a:r>
            <a:r>
              <a:rPr lang="en-US" dirty="0" err="1"/>
              <a:t>imaginarni</a:t>
            </a:r>
            <a:r>
              <a:rPr lang="en-US" dirty="0"/>
              <a:t> in </a:t>
            </a:r>
            <a:r>
              <a:rPr lang="en-US" dirty="0" err="1"/>
              <a:t>kater</a:t>
            </a:r>
            <a:r>
              <a:rPr lang="en-US" dirty="0"/>
              <a:t> </a:t>
            </a:r>
            <a:r>
              <a:rPr lang="en-US" dirty="0" err="1"/>
              <a:t>realni</a:t>
            </a:r>
            <a:r>
              <a:rPr lang="en-US" dirty="0"/>
              <a:t>.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B6A37CF-6EB5-5954-7AE3-824DDD4F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5" y="3238079"/>
            <a:ext cx="10422627" cy="18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4AB9-EB30-E0CE-DEB5-4AE75551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DE5C-BB87-3865-17EF-A8C284AC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err="1">
                <a:latin typeface="Arial"/>
                <a:cs typeface="Arial"/>
              </a:rPr>
              <a:t>Deljenje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dveh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kompleksnih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števil</a:t>
            </a:r>
            <a:r>
              <a:rPr lang="en-US" sz="2600" dirty="0">
                <a:latin typeface="Arial"/>
                <a:cs typeface="Arial"/>
              </a:rPr>
              <a:t> je </a:t>
            </a:r>
            <a:r>
              <a:rPr lang="en-US" sz="2600" err="1">
                <a:latin typeface="Arial"/>
                <a:cs typeface="Arial"/>
              </a:rPr>
              <a:t>nekoliko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drugače</a:t>
            </a:r>
            <a:r>
              <a:rPr lang="en-US" sz="2600" dirty="0">
                <a:latin typeface="Arial"/>
                <a:cs typeface="Arial"/>
              </a:rPr>
              <a:t>. </a:t>
            </a:r>
            <a:r>
              <a:rPr lang="en-US" sz="2600" err="1">
                <a:latin typeface="Arial"/>
                <a:cs typeface="Arial"/>
              </a:rPr>
              <a:t>Števec</a:t>
            </a:r>
            <a:r>
              <a:rPr lang="en-US" sz="2600" dirty="0">
                <a:latin typeface="Arial"/>
                <a:cs typeface="Arial"/>
              </a:rPr>
              <a:t> in </a:t>
            </a:r>
            <a:r>
              <a:rPr lang="en-US" sz="2600" err="1">
                <a:latin typeface="Arial"/>
                <a:cs typeface="Arial"/>
              </a:rPr>
              <a:t>imenovalec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moramo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pomnožiti</a:t>
            </a:r>
            <a:r>
              <a:rPr lang="en-US" sz="2600" dirty="0">
                <a:latin typeface="Arial"/>
                <a:cs typeface="Arial"/>
              </a:rPr>
              <a:t> s </a:t>
            </a:r>
            <a:r>
              <a:rPr lang="en-US" sz="2600" err="1">
                <a:latin typeface="Arial"/>
                <a:cs typeface="Arial"/>
              </a:rPr>
              <a:t>konjugirano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vrednostjo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imenovalca</a:t>
            </a:r>
            <a:r>
              <a:rPr lang="en-US" sz="2600" dirty="0">
                <a:latin typeface="Arial"/>
                <a:cs typeface="Arial"/>
              </a:rPr>
              <a:t> in </a:t>
            </a:r>
            <a:r>
              <a:rPr lang="en-US" sz="2600" err="1">
                <a:latin typeface="Arial"/>
                <a:cs typeface="Arial"/>
              </a:rPr>
              <a:t>tako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dobimo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skalar</a:t>
            </a:r>
            <a:r>
              <a:rPr lang="en-US" sz="2600" dirty="0">
                <a:latin typeface="Arial"/>
                <a:cs typeface="Arial"/>
              </a:rPr>
              <a:t>. V </a:t>
            </a:r>
            <a:r>
              <a:rPr lang="en-US" sz="2600" err="1">
                <a:latin typeface="Arial"/>
                <a:cs typeface="Arial"/>
              </a:rPr>
              <a:t>števcu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nam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ostane</a:t>
            </a:r>
            <a:r>
              <a:rPr lang="en-US" sz="2600" dirty="0">
                <a:latin typeface="Arial"/>
                <a:cs typeface="Arial"/>
              </a:rPr>
              <a:t> le </a:t>
            </a:r>
            <a:r>
              <a:rPr lang="en-US" sz="2600" err="1">
                <a:latin typeface="Arial"/>
                <a:cs typeface="Arial"/>
              </a:rPr>
              <a:t>produkt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dveh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kompleksnih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err="1">
                <a:latin typeface="Arial"/>
                <a:cs typeface="Arial"/>
              </a:rPr>
              <a:t>števil</a:t>
            </a:r>
            <a:r>
              <a:rPr lang="en-US" sz="2600" dirty="0">
                <a:latin typeface="Arial"/>
                <a:cs typeface="Arial"/>
              </a:rPr>
              <a:t>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CD4288D-B6C0-46CB-4BCC-06433B63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97" y="3430391"/>
            <a:ext cx="8603689" cy="30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9C2D-BFA4-680F-1F6E-9A15F93C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C10-B0B2-64E3-AB93-D4FA9839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Poskrbimo</a:t>
            </a:r>
            <a:r>
              <a:rPr lang="en-US" dirty="0"/>
              <a:t> za </a:t>
            </a:r>
            <a:r>
              <a:rPr lang="en-US" dirty="0" err="1"/>
              <a:t>lep</a:t>
            </a:r>
            <a:r>
              <a:rPr lang="en-US" dirty="0"/>
              <a:t> </a:t>
            </a:r>
            <a:r>
              <a:rPr lang="en-US" dirty="0" err="1"/>
              <a:t>zapis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6CB335A-5E07-1B66-F074-0AF16ADE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7" y="2360177"/>
            <a:ext cx="3992813" cy="40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2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Razred Kompleksno število</vt:lpstr>
      <vt:lpstr>Pojasnitev</vt:lpstr>
      <vt:lpstr>Koda korak ta korakom</vt:lpstr>
      <vt:lpstr>Konjugirana vrednost</vt:lpstr>
      <vt:lpstr>Metoda CompareTo</vt:lpstr>
      <vt:lpstr>Operatorja + in -</vt:lpstr>
      <vt:lpstr>Operator *</vt:lpstr>
      <vt:lpstr>Operator /</vt:lpstr>
      <vt:lpstr>Metoda ToString()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2024-05-06T17:17:26Z</dcterms:created>
  <dcterms:modified xsi:type="dcterms:W3CDTF">2024-05-09T12:32:15Z</dcterms:modified>
</cp:coreProperties>
</file>