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22E3-78C2-49D4-A036-A1419C4F01F1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5F20-FDE3-417E-AFEC-8AE0467F4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5F20-FDE3-417E-AFEC-8AE0467F4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B3B8AD-5C99-4771-855D-A726E5E274BD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Aplicație destinată comunității freelance - AskME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 smtClean="0"/>
              <a:t>Propunerea temei</a:t>
            </a:r>
            <a:r>
              <a:rPr lang="en-US" cap="none" dirty="0" smtClean="0"/>
              <a:t>: </a:t>
            </a:r>
            <a:r>
              <a:rPr lang="ro-RO" cap="none" dirty="0" err="1" smtClean="0"/>
              <a:t>U</a:t>
            </a:r>
            <a:r>
              <a:rPr lang="en-US" cap="none" dirty="0" err="1" smtClean="0"/>
              <a:t>rse</a:t>
            </a:r>
            <a:r>
              <a:rPr lang="en-US" cap="none" dirty="0" smtClean="0"/>
              <a:t> </a:t>
            </a:r>
            <a:r>
              <a:rPr lang="ro-RO" cap="none" dirty="0" err="1"/>
              <a:t>D</a:t>
            </a:r>
            <a:r>
              <a:rPr lang="en-US" cap="none" dirty="0" err="1" smtClean="0"/>
              <a:t>aniel</a:t>
            </a:r>
            <a:endParaRPr lang="en-US" cap="none" dirty="0" smtClean="0"/>
          </a:p>
          <a:p>
            <a:r>
              <a:rPr lang="en-US" cap="none" dirty="0" err="1" smtClean="0"/>
              <a:t>Coordonatorul</a:t>
            </a:r>
            <a:r>
              <a:rPr lang="ro-RO" cap="none" dirty="0" smtClean="0"/>
              <a:t> Științific</a:t>
            </a:r>
            <a:r>
              <a:rPr lang="en-US" cap="none" dirty="0" smtClean="0"/>
              <a:t>: </a:t>
            </a:r>
            <a:r>
              <a:rPr lang="ro-RO" cap="none" dirty="0" smtClean="0"/>
              <a:t>Drd. Colab. Olariu Florin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470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Motivație și aplicabilitate</a:t>
            </a:r>
          </a:p>
          <a:p>
            <a:r>
              <a:rPr lang="ro-RO" dirty="0" smtClean="0"/>
              <a:t>Tehnologii utilizate</a:t>
            </a:r>
          </a:p>
          <a:p>
            <a:r>
              <a:rPr lang="ro-RO" dirty="0" smtClean="0"/>
              <a:t>Arhitectură</a:t>
            </a:r>
          </a:p>
          <a:p>
            <a:r>
              <a:rPr lang="ro-RO" dirty="0" smtClean="0"/>
              <a:t>Demo</a:t>
            </a:r>
          </a:p>
          <a:p>
            <a:r>
              <a:rPr lang="ro-RO" dirty="0" smtClean="0"/>
              <a:t>Concluzii și direcții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 și  aplicabilitate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44458" y="1720850"/>
            <a:ext cx="5760671" cy="3416300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Video streaming</a:t>
            </a:r>
          </a:p>
          <a:p>
            <a:r>
              <a:rPr lang="ro-RO" dirty="0" smtClean="0"/>
              <a:t>Aplicație destinată tuturor nivelurilor de experiență</a:t>
            </a:r>
          </a:p>
          <a:p>
            <a:r>
              <a:rPr lang="ro-RO" dirty="0" smtClean="0"/>
              <a:t>Notificări și mesaje în timp real</a:t>
            </a:r>
          </a:p>
          <a:p>
            <a:r>
              <a:rPr lang="ro-RO" dirty="0" smtClean="0"/>
              <a:t>Eliminarea timpului pierdut pentru rezolvarea unei probleme</a:t>
            </a:r>
          </a:p>
          <a:p>
            <a:r>
              <a:rPr lang="ro-RO" dirty="0" smtClean="0"/>
              <a:t>Acces la informații simplu și transparent</a:t>
            </a:r>
          </a:p>
          <a:p>
            <a:r>
              <a:rPr lang="ro-RO" dirty="0" smtClean="0"/>
              <a:t>Statistici menite să ajute atât clientul cât și freelancerul</a:t>
            </a:r>
          </a:p>
          <a:p>
            <a:r>
              <a:rPr lang="ro-RO" dirty="0" smtClean="0"/>
              <a:t>Evidență în permanență a utilizatorilor conectați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o-RO" dirty="0" smtClean="0"/>
              <a:t>FrontEnd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Angular – Framework pentru crearea elementelor și stărilor aplicației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Socket.io – Bibliotecă utilizată în realizarea tranportului de tip WebSockets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 Material UI – Design și elemente conform patentului Material</a:t>
            </a:r>
          </a:p>
          <a:p>
            <a:pPr marL="0" indent="0">
              <a:buNone/>
            </a:pPr>
            <a:r>
              <a:rPr lang="ro-RO" dirty="0" smtClean="0"/>
              <a:t>       NgxCharts – Grafice complexe pentru afișarea statisticilor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o-RO" dirty="0" smtClean="0"/>
              <a:t>BackEnd</a:t>
            </a:r>
          </a:p>
          <a:p>
            <a:pPr marL="0" indent="0">
              <a:buNone/>
            </a:pPr>
            <a:r>
              <a:rPr lang="ro-RO" dirty="0" smtClean="0"/>
              <a:t>       Node.js – Serverul ce rulează atât fișierele FrontEnd cât și BackEnd</a:t>
            </a:r>
          </a:p>
          <a:p>
            <a:pPr marL="0" indent="0">
              <a:buNone/>
            </a:pPr>
            <a:r>
              <a:rPr lang="ro-RO" dirty="0" smtClean="0"/>
              <a:t>        Express.js – Framework Node.js ce realizează Rest API</a:t>
            </a:r>
          </a:p>
          <a:p>
            <a:pPr marL="0" indent="0">
              <a:buNone/>
            </a:pPr>
            <a:r>
              <a:rPr lang="ro-RO" dirty="0" smtClean="0"/>
              <a:t>        Socket.io – Administrarea socketurilor utilizate pe FrontEnd</a:t>
            </a:r>
          </a:p>
          <a:p>
            <a:pPr marL="0" indent="0">
              <a:buNone/>
            </a:pPr>
            <a:r>
              <a:rPr lang="ro-RO" dirty="0" smtClean="0"/>
              <a:t>         JWT – Protocol pentru securitate ce administrează legătura dintre FE &amp; 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72777"/>
            <a:ext cx="377092" cy="377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57599"/>
            <a:ext cx="377092" cy="378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344274"/>
            <a:ext cx="411285" cy="411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9" y="4959412"/>
            <a:ext cx="474234" cy="474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4" y="2883703"/>
            <a:ext cx="411896" cy="466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4" y="3630072"/>
            <a:ext cx="526806" cy="526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96" y="4376441"/>
            <a:ext cx="284224" cy="2856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39" y="5012814"/>
            <a:ext cx="371231" cy="3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Arhitectură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638175"/>
            <a:ext cx="10058400" cy="59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</a:t>
            </a:r>
            <a:r>
              <a:rPr lang="ro-RO" dirty="0" smtClean="0"/>
              <a:t>și direcții viitoare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Mulțumesc!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1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172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Aplicație destinată comunității freelance - AskME</vt:lpstr>
      <vt:lpstr>Cuprins</vt:lpstr>
      <vt:lpstr>Motivație și  aplicabilitate</vt:lpstr>
      <vt:lpstr>Tehnologii</vt:lpstr>
      <vt:lpstr>Arhitectură</vt:lpstr>
      <vt:lpstr>PowerPoint Presentation</vt:lpstr>
      <vt:lpstr>DEMO</vt:lpstr>
      <vt:lpstr>Concluzii și direcții viitoare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destinată comunității freelance - AskME</dc:title>
  <dc:creator>Daniel</dc:creator>
  <cp:lastModifiedBy>Daniel</cp:lastModifiedBy>
  <cp:revision>10</cp:revision>
  <dcterms:created xsi:type="dcterms:W3CDTF">2019-06-29T13:41:46Z</dcterms:created>
  <dcterms:modified xsi:type="dcterms:W3CDTF">2019-06-29T16:04:50Z</dcterms:modified>
</cp:coreProperties>
</file>